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1" autoAdjust="0"/>
  </p:normalViewPr>
  <p:slideViewPr>
    <p:cSldViewPr snapToGrid="0">
      <p:cViewPr varScale="1">
        <p:scale>
          <a:sx n="54" d="100"/>
          <a:sy n="54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0A4F-EB07-4E4E-B66C-990532B36FF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B05AD-3251-4005-A69A-2E8144FF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B05AD-3251-4005-A69A-2E8144FF0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B05AD-3251-4005-A69A-2E8144FF0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B05AD-3251-4005-A69A-2E8144FF0C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3869080-0B54-41DF-A939-2D1FE4D8B49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4B7B51-6D3C-4660-BB92-55F345A6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5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dataset/864/room+occupancy+estim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330D558F-9F33-C682-D1CB-5CE3246D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4" r="6539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D7D6C-A7D7-EB4D-79FA-1ED55315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Room Occupancy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99A82-BBA0-D77B-E711-9774250F8A1C}"/>
              </a:ext>
            </a:extLst>
          </p:cNvPr>
          <p:cNvSpPr txBox="1"/>
          <p:nvPr/>
        </p:nvSpPr>
        <p:spPr>
          <a:xfrm>
            <a:off x="7537684" y="6740"/>
            <a:ext cx="4654295" cy="6864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	  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Abhaya Rawal</a:t>
            </a:r>
          </a:p>
        </p:txBody>
      </p:sp>
    </p:spTree>
    <p:extLst>
      <p:ext uri="{BB962C8B-B14F-4D97-AF65-F5344CB8AC3E}">
        <p14:creationId xmlns:p14="http://schemas.microsoft.com/office/powerpoint/2010/main" val="148924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1C0083-1445-E9D1-DA25-B25A7104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0" y="2921000"/>
            <a:ext cx="2744788" cy="101600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0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C05B8-AB76-182F-303B-99701511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214981"/>
            <a:ext cx="6827107" cy="41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7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C7E056-2B8C-E4BA-32F6-72C9CF69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0" y="2921000"/>
            <a:ext cx="2744788" cy="101600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000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B8A9B108-EFC9-3F4A-8773-5A77E169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" y="0"/>
            <a:ext cx="800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864BD1-A2D9-D929-10BB-C394727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8788"/>
            <a:ext cx="8991600" cy="12652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dirty="0"/>
              <a:t>.</a:t>
            </a:r>
          </a:p>
        </p:txBody>
      </p:sp>
      <p:pic>
        <p:nvPicPr>
          <p:cNvPr id="5" name="Content Placeholder 4" descr="A diagram of a diagram of a pole&#10;&#10;Description automatically generated with medium confidence">
            <a:extLst>
              <a:ext uri="{FF2B5EF4-FFF2-40B4-BE49-F238E27FC236}">
                <a16:creationId xmlns:a16="http://schemas.microsoft.com/office/drawing/2014/main" id="{ED192714-F470-F314-D14E-0B335FF11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629" y="640078"/>
            <a:ext cx="9928741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BC9910-22D3-8A18-97AA-851A5075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8788"/>
            <a:ext cx="8991600" cy="12652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2775E-42CE-697D-21AF-1B6022D3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591" y="640078"/>
            <a:ext cx="6806818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9AE2D-A673-9556-9210-6B1F47E8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8788"/>
            <a:ext cx="8991600" cy="12652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B72E6-BAC1-8810-FF3B-E847D5B5F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75" y="640078"/>
            <a:ext cx="9854649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1D83C3-2F13-224A-00E2-7E5F7916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2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4C1AF-8358-7304-5A83-6E397327B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957" y="640078"/>
            <a:ext cx="684208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1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667-457E-07EE-9260-80BD2A8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205990"/>
            <a:ext cx="4486656" cy="2238154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b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Tree Classifier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 Classifier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EE93B491-343D-1E64-2328-37865EEC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1694250"/>
            <a:ext cx="4818890" cy="1490052"/>
          </a:xfrm>
          <a:prstGeom prst="rect">
            <a:avLst/>
          </a:prstGeom>
        </p:spPr>
      </p:pic>
      <p:pic>
        <p:nvPicPr>
          <p:cNvPr id="7" name="Picture 6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96AB5F2-18F4-B0B4-067E-273C21B4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3671316"/>
            <a:ext cx="4818890" cy="13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330D558F-9F33-C682-D1CB-5CE3246D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4" r="6539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D7D6C-A7D7-EB4D-79FA-1ED55315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99A82-BBA0-D77B-E711-9774250F8A1C}"/>
              </a:ext>
            </a:extLst>
          </p:cNvPr>
          <p:cNvSpPr txBox="1"/>
          <p:nvPr/>
        </p:nvSpPr>
        <p:spPr>
          <a:xfrm>
            <a:off x="7537684" y="6740"/>
            <a:ext cx="4654296" cy="6864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emperature, CO levels, and Light intensity are crucial indicators</a:t>
            </a:r>
          </a:p>
          <a:p>
            <a:pPr marL="5715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ays a robust foundation for future advancements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emerges as the most effective model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Smart Building                 Automation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01648AB-B600-717F-F7F2-BBFA4E506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4" r="6539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6711E-8CA5-EA0D-EDE7-5EC2E6B4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EE5D-7CF6-5730-F495-4BCC79CF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84" y="973600"/>
            <a:ext cx="4654316" cy="49242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binary classification model based on data gathered from various sensors.</a:t>
            </a:r>
          </a:p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UCI Machine Learning Repository provides the dataset for this project, which includes Date, Temperature, Light, Sound, CO2 levels, PIR, and Room Occupancy Count.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65710-5337-D274-5ED5-A586E4BA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ight bulb on yellow background with sketched light beams and cord">
            <a:extLst>
              <a:ext uri="{FF2B5EF4-FFF2-40B4-BE49-F238E27FC236}">
                <a16:creationId xmlns:a16="http://schemas.microsoft.com/office/drawing/2014/main" id="{B318A17A-33AA-F4CE-289D-C43F6E366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5"/>
          <a:stretch/>
        </p:blipFill>
        <p:spPr>
          <a:xfrm>
            <a:off x="988626" y="1378414"/>
            <a:ext cx="4159568" cy="37845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F5EB-ABBE-73DB-0929-BBA2FAF2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16" y="2858703"/>
            <a:ext cx="6119083" cy="38849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binary classification model to forecast room occupancy using sensor data.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the dataset to learn more about its features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techniques; Random Forests algorithm and 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Evaluation matrix; </a:t>
            </a:r>
            <a:r>
              <a:rPr lang="en-US" sz="2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accuracy, precision, recall, and F1-score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mpact of the project in various fields; energy efficiency, resource allocation, safety, IoT applications, and environmental sustainability.</a:t>
            </a:r>
            <a:endParaRPr lang="en-US" sz="2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  <a:latin typeface="Google Sans"/>
            </a:endParaRPr>
          </a:p>
          <a:p>
            <a:pPr>
              <a:lnSpc>
                <a:spcPct val="90000"/>
              </a:lnSpc>
            </a:pPr>
            <a:endParaRPr lang="en-US" sz="1500" b="0" i="0" dirty="0">
              <a:solidFill>
                <a:srgbClr val="FFFFFF"/>
              </a:solidFill>
              <a:effectLst/>
              <a:latin typeface="Google Sans"/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5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bstract particle graph background">
            <a:extLst>
              <a:ext uri="{FF2B5EF4-FFF2-40B4-BE49-F238E27FC236}">
                <a16:creationId xmlns:a16="http://schemas.microsoft.com/office/drawing/2014/main" id="{F7EACE59-831A-D4DD-A074-8F0990D67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76" r="6758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3F38D-8DD9-BCCB-ADFD-E6262738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Tools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A2B-01D1-36E2-308B-7E31F49B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84" y="0"/>
            <a:ext cx="4654295" cy="68512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of Python as the primary programming language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ibraries (Pandas, NumPy, Matplotlib, Seaborn, Scikit-Learn) for data preprocessing, exploration, and modeling.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handle large datasets with higher dimensionality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in handling categorical and numerical data (like temperature, CO2 levels).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: Gives a fast and highly scalable model for building and scoring.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654175" lvl="8" indent="0">
              <a:buNone/>
            </a:pPr>
            <a:endParaRPr lang="en-US" dirty="0">
              <a:solidFill>
                <a:srgbClr val="FFFFFF"/>
              </a:solidFill>
              <a:latin typeface="Söhne"/>
            </a:endParaRPr>
          </a:p>
          <a:p>
            <a:pPr marL="1654175" lvl="8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542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1696F-687D-4B7B-272E-F2B1E0B0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66F1-4D17-653D-252D-852FEBC3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 Machine Learning Repository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https://archive.ics.uci.edu/dataset/864/room+occupancy+estimation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ignificant in indicating the presence of people in the room.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Loading, Splitting For training/testing, encoding categorical data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3855-4FB1-582F-84A9-BF29DE6889C4}"/>
              </a:ext>
            </a:extLst>
          </p:cNvPr>
          <p:cNvSpPr txBox="1"/>
          <p:nvPr/>
        </p:nvSpPr>
        <p:spPr>
          <a:xfrm>
            <a:off x="8298911" y="1208008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AC0C236-F210-B9CC-86B2-F160E967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15" y="2205990"/>
            <a:ext cx="6119085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66C9-A28A-5BCE-7A38-D8863EE8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95BC1DB-10B5-A47F-377A-4568256A2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" y="1257651"/>
            <a:ext cx="6827107" cy="40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22929-5FC1-F5D1-FBBF-92AB0347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000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F162C-D2B6-124E-6BAB-270290429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189380"/>
            <a:ext cx="6827107" cy="416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567AF-8A82-89C6-B384-B9B47BB8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8" y="1189380"/>
            <a:ext cx="7276006" cy="43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22929-5FC1-F5D1-FBBF-92AB0347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F162C-D2B6-124E-6BAB-270290429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189380"/>
            <a:ext cx="6827107" cy="41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1BEA8-906B-C127-18A7-EC51CBBFA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266185"/>
            <a:ext cx="6827107" cy="40109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0BEE30-14FF-0CAA-A180-FBA14E88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0" y="2921000"/>
            <a:ext cx="2744788" cy="101600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52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320</TotalTime>
  <Words>317</Words>
  <Application>Microsoft Office PowerPoint</Application>
  <PresentationFormat>Widescreen</PresentationFormat>
  <Paragraphs>42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Gill Sans MT</vt:lpstr>
      <vt:lpstr>Google Sans</vt:lpstr>
      <vt:lpstr>Helvetica Neue</vt:lpstr>
      <vt:lpstr>Söhne</vt:lpstr>
      <vt:lpstr>Times New Roman</vt:lpstr>
      <vt:lpstr>Parcel</vt:lpstr>
      <vt:lpstr>Tracking Room Occupancy</vt:lpstr>
      <vt:lpstr>Introduction</vt:lpstr>
      <vt:lpstr>Project Scope</vt:lpstr>
      <vt:lpstr>Methodology and Tools</vt:lpstr>
      <vt:lpstr>Dataset Overview</vt:lpstr>
      <vt:lpstr>Exploratory Data Analysis</vt:lpstr>
      <vt:lpstr>Contd.</vt:lpstr>
      <vt:lpstr>Contd.</vt:lpstr>
      <vt:lpstr>Contd.</vt:lpstr>
      <vt:lpstr>Contd.</vt:lpstr>
      <vt:lpstr>Contd.</vt:lpstr>
      <vt:lpstr>Contd.</vt:lpstr>
      <vt:lpstr>Contd.</vt:lpstr>
      <vt:lpstr>Contd.</vt:lpstr>
      <vt:lpstr>Contd.</vt:lpstr>
      <vt:lpstr> Random Tree Classifier &amp; Gaussian Naïve Bayes Classifier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Room Occupancy</dc:title>
  <dc:creator>Abhaya Rawal</dc:creator>
  <cp:lastModifiedBy>Abhaya Rawal</cp:lastModifiedBy>
  <cp:revision>2</cp:revision>
  <dcterms:created xsi:type="dcterms:W3CDTF">2023-12-02T10:21:50Z</dcterms:created>
  <dcterms:modified xsi:type="dcterms:W3CDTF">2024-06-13T01:49:56Z</dcterms:modified>
</cp:coreProperties>
</file>