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2" r:id="rId7"/>
    <p:sldId id="261" r:id="rId8"/>
    <p:sldId id="264" r:id="rId9"/>
    <p:sldId id="263" r:id="rId10"/>
    <p:sldId id="265" r:id="rId11"/>
    <p:sldId id="269" r:id="rId12"/>
  </p:sldIdLst>
  <p:sldSz cx="12192000" cy="5848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4AAC9-EED5-4903-AE7F-6EB28EC98EEC}" v="507" dt="2022-02-10T18:49:50.002"/>
    <p1510:client id="{F4C0EAFD-8F8B-4359-9AFF-337FF7CEC22E}" v="1403" dt="2022-02-11T02:07:58.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8"/>
  </p:normalViewPr>
  <p:slideViewPr>
    <p:cSldViewPr snapToGrid="0" snapToObjects="1">
      <p:cViewPr varScale="1">
        <p:scale>
          <a:sx n="73" d="100"/>
          <a:sy n="73" d="100"/>
        </p:scale>
        <p:origin x="2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126"/>
            <a:ext cx="9144000" cy="2036092"/>
          </a:xfrm>
        </p:spPr>
        <p:txBody>
          <a:bodyPr anchor="b"/>
          <a:lstStyle>
            <a:lvl1pPr algn="ctr">
              <a:defRPr sz="12508"/>
            </a:lvl1pPr>
          </a:lstStyle>
          <a:p>
            <a:r>
              <a:rPr lang="en-US" dirty="0"/>
              <a:t>Click to edit Master title style</a:t>
            </a:r>
          </a:p>
        </p:txBody>
      </p:sp>
      <p:sp>
        <p:nvSpPr>
          <p:cNvPr id="3" name="Subtitle 2"/>
          <p:cNvSpPr>
            <a:spLocks noGrp="1"/>
          </p:cNvSpPr>
          <p:nvPr>
            <p:ph type="subTitle" idx="1"/>
          </p:nvPr>
        </p:nvSpPr>
        <p:spPr>
          <a:xfrm>
            <a:off x="1524000" y="3071738"/>
            <a:ext cx="9144000" cy="1411997"/>
          </a:xfrm>
        </p:spPr>
        <p:txBody>
          <a:bodyPr/>
          <a:lstStyle>
            <a:lvl1pPr marL="0" indent="0" algn="ctr">
              <a:buNone/>
              <a:defRPr sz="5003"/>
            </a:lvl1pPr>
            <a:lvl2pPr marL="953125" indent="0" algn="ctr">
              <a:buNone/>
              <a:defRPr sz="4169"/>
            </a:lvl2pPr>
            <a:lvl3pPr marL="1906250" indent="0" algn="ctr">
              <a:buNone/>
              <a:defRPr sz="3752"/>
            </a:lvl3pPr>
            <a:lvl4pPr marL="2859375" indent="0" algn="ctr">
              <a:buNone/>
              <a:defRPr sz="3336"/>
            </a:lvl4pPr>
            <a:lvl5pPr marL="3812499" indent="0" algn="ctr">
              <a:buNone/>
              <a:defRPr sz="3336"/>
            </a:lvl5pPr>
            <a:lvl6pPr marL="4765624" indent="0" algn="ctr">
              <a:buNone/>
              <a:defRPr sz="3336"/>
            </a:lvl6pPr>
            <a:lvl7pPr marL="5718749" indent="0" algn="ctr">
              <a:buNone/>
              <a:defRPr sz="3336"/>
            </a:lvl7pPr>
            <a:lvl8pPr marL="6671874" indent="0" algn="ctr">
              <a:buNone/>
              <a:defRPr sz="3336"/>
            </a:lvl8pPr>
            <a:lvl9pPr marL="7624999" indent="0" algn="ctr">
              <a:buNone/>
              <a:defRPr sz="3336"/>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181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588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11371"/>
            <a:ext cx="2628900" cy="4956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11371"/>
            <a:ext cx="7734300" cy="495620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954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821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58027"/>
            <a:ext cx="10515600" cy="2432751"/>
          </a:xfrm>
        </p:spPr>
        <p:txBody>
          <a:bodyPr anchor="b"/>
          <a:lstStyle>
            <a:lvl1pPr>
              <a:defRPr sz="12508"/>
            </a:lvl1pPr>
          </a:lstStyle>
          <a:p>
            <a:r>
              <a:rPr lang="en-US" dirty="0"/>
              <a:t>Click to edit Master title style</a:t>
            </a:r>
          </a:p>
        </p:txBody>
      </p:sp>
      <p:sp>
        <p:nvSpPr>
          <p:cNvPr id="3" name="Text Placeholder 2"/>
          <p:cNvSpPr>
            <a:spLocks noGrp="1"/>
          </p:cNvSpPr>
          <p:nvPr>
            <p:ph type="body" idx="1"/>
          </p:nvPr>
        </p:nvSpPr>
        <p:spPr>
          <a:xfrm>
            <a:off x="831850" y="3913793"/>
            <a:ext cx="10515600" cy="1279326"/>
          </a:xfrm>
        </p:spPr>
        <p:txBody>
          <a:bodyPr/>
          <a:lstStyle>
            <a:lvl1pPr marL="0" indent="0">
              <a:buNone/>
              <a:defRPr sz="5003">
                <a:solidFill>
                  <a:schemeClr val="tx1">
                    <a:tint val="75000"/>
                  </a:schemeClr>
                </a:solidFill>
              </a:defRPr>
            </a:lvl1pPr>
            <a:lvl2pPr marL="953125" indent="0">
              <a:buNone/>
              <a:defRPr sz="4169">
                <a:solidFill>
                  <a:schemeClr val="tx1">
                    <a:tint val="75000"/>
                  </a:schemeClr>
                </a:solidFill>
              </a:defRPr>
            </a:lvl2pPr>
            <a:lvl3pPr marL="1906250" indent="0">
              <a:buNone/>
              <a:defRPr sz="3752">
                <a:solidFill>
                  <a:schemeClr val="tx1">
                    <a:tint val="75000"/>
                  </a:schemeClr>
                </a:solidFill>
              </a:defRPr>
            </a:lvl3pPr>
            <a:lvl4pPr marL="2859375" indent="0">
              <a:buNone/>
              <a:defRPr sz="3336">
                <a:solidFill>
                  <a:schemeClr val="tx1">
                    <a:tint val="75000"/>
                  </a:schemeClr>
                </a:solidFill>
              </a:defRPr>
            </a:lvl4pPr>
            <a:lvl5pPr marL="3812499" indent="0">
              <a:buNone/>
              <a:defRPr sz="3336">
                <a:solidFill>
                  <a:schemeClr val="tx1">
                    <a:tint val="75000"/>
                  </a:schemeClr>
                </a:solidFill>
              </a:defRPr>
            </a:lvl5pPr>
            <a:lvl6pPr marL="4765624" indent="0">
              <a:buNone/>
              <a:defRPr sz="3336">
                <a:solidFill>
                  <a:schemeClr val="tx1">
                    <a:tint val="75000"/>
                  </a:schemeClr>
                </a:solidFill>
              </a:defRPr>
            </a:lvl6pPr>
            <a:lvl7pPr marL="5718749" indent="0">
              <a:buNone/>
              <a:defRPr sz="3336">
                <a:solidFill>
                  <a:schemeClr val="tx1">
                    <a:tint val="75000"/>
                  </a:schemeClr>
                </a:solidFill>
              </a:defRPr>
            </a:lvl7pPr>
            <a:lvl8pPr marL="6671874" indent="0">
              <a:buNone/>
              <a:defRPr sz="3336">
                <a:solidFill>
                  <a:schemeClr val="tx1">
                    <a:tint val="75000"/>
                  </a:schemeClr>
                </a:solidFill>
              </a:defRPr>
            </a:lvl8pPr>
            <a:lvl9pPr marL="7624999" indent="0">
              <a:buNone/>
              <a:defRPr sz="3336">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290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556853"/>
            <a:ext cx="5181600" cy="3710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556853"/>
            <a:ext cx="5181600" cy="3710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4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11371"/>
            <a:ext cx="10515600" cy="1130411"/>
          </a:xfrm>
        </p:spPr>
        <p:txBody>
          <a:bodyPr/>
          <a:lstStyle/>
          <a:p>
            <a:r>
              <a:rPr lang="en-US" dirty="0"/>
              <a:t>Click to edit Master title style</a:t>
            </a:r>
          </a:p>
        </p:txBody>
      </p:sp>
      <p:sp>
        <p:nvSpPr>
          <p:cNvPr id="3" name="Text Placeholder 2"/>
          <p:cNvSpPr>
            <a:spLocks noGrp="1"/>
          </p:cNvSpPr>
          <p:nvPr>
            <p:ph type="body" idx="1"/>
          </p:nvPr>
        </p:nvSpPr>
        <p:spPr>
          <a:xfrm>
            <a:off x="839789" y="1433658"/>
            <a:ext cx="5157787" cy="702614"/>
          </a:xfrm>
        </p:spPr>
        <p:txBody>
          <a:bodyPr anchor="b"/>
          <a:lstStyle>
            <a:lvl1pPr marL="0" indent="0">
              <a:buNone/>
              <a:defRPr sz="5003" b="1"/>
            </a:lvl1pPr>
            <a:lvl2pPr marL="953125" indent="0">
              <a:buNone/>
              <a:defRPr sz="4169" b="1"/>
            </a:lvl2pPr>
            <a:lvl3pPr marL="1906250" indent="0">
              <a:buNone/>
              <a:defRPr sz="3752" b="1"/>
            </a:lvl3pPr>
            <a:lvl4pPr marL="2859375" indent="0">
              <a:buNone/>
              <a:defRPr sz="3336" b="1"/>
            </a:lvl4pPr>
            <a:lvl5pPr marL="3812499" indent="0">
              <a:buNone/>
              <a:defRPr sz="3336" b="1"/>
            </a:lvl5pPr>
            <a:lvl6pPr marL="4765624" indent="0">
              <a:buNone/>
              <a:defRPr sz="3336" b="1"/>
            </a:lvl6pPr>
            <a:lvl7pPr marL="5718749" indent="0">
              <a:buNone/>
              <a:defRPr sz="3336" b="1"/>
            </a:lvl7pPr>
            <a:lvl8pPr marL="6671874" indent="0">
              <a:buNone/>
              <a:defRPr sz="3336" b="1"/>
            </a:lvl8pPr>
            <a:lvl9pPr marL="7624999" indent="0">
              <a:buNone/>
              <a:defRPr sz="3336" b="1"/>
            </a:lvl9pPr>
          </a:lstStyle>
          <a:p>
            <a:pPr lvl="0"/>
            <a:r>
              <a:rPr lang="en-US" dirty="0"/>
              <a:t>Click to edit Master text styles</a:t>
            </a:r>
          </a:p>
        </p:txBody>
      </p:sp>
      <p:sp>
        <p:nvSpPr>
          <p:cNvPr id="4" name="Content Placeholder 3"/>
          <p:cNvSpPr>
            <a:spLocks noGrp="1"/>
          </p:cNvSpPr>
          <p:nvPr>
            <p:ph sz="half" idx="2"/>
          </p:nvPr>
        </p:nvSpPr>
        <p:spPr>
          <a:xfrm>
            <a:off x="839789" y="2136272"/>
            <a:ext cx="5157787" cy="31421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33658"/>
            <a:ext cx="5183188" cy="702614"/>
          </a:xfrm>
        </p:spPr>
        <p:txBody>
          <a:bodyPr anchor="b"/>
          <a:lstStyle>
            <a:lvl1pPr marL="0" indent="0">
              <a:buNone/>
              <a:defRPr sz="5003" b="1"/>
            </a:lvl1pPr>
            <a:lvl2pPr marL="953125" indent="0">
              <a:buNone/>
              <a:defRPr sz="4169" b="1"/>
            </a:lvl2pPr>
            <a:lvl3pPr marL="1906250" indent="0">
              <a:buNone/>
              <a:defRPr sz="3752" b="1"/>
            </a:lvl3pPr>
            <a:lvl4pPr marL="2859375" indent="0">
              <a:buNone/>
              <a:defRPr sz="3336" b="1"/>
            </a:lvl4pPr>
            <a:lvl5pPr marL="3812499" indent="0">
              <a:buNone/>
              <a:defRPr sz="3336" b="1"/>
            </a:lvl5pPr>
            <a:lvl6pPr marL="4765624" indent="0">
              <a:buNone/>
              <a:defRPr sz="3336" b="1"/>
            </a:lvl6pPr>
            <a:lvl7pPr marL="5718749" indent="0">
              <a:buNone/>
              <a:defRPr sz="3336" b="1"/>
            </a:lvl7pPr>
            <a:lvl8pPr marL="6671874" indent="0">
              <a:buNone/>
              <a:defRPr sz="3336" b="1"/>
            </a:lvl8pPr>
            <a:lvl9pPr marL="7624999" indent="0">
              <a:buNone/>
              <a:defRPr sz="3336" b="1"/>
            </a:lvl9pPr>
          </a:lstStyle>
          <a:p>
            <a:pPr lvl="0"/>
            <a:r>
              <a:rPr lang="en-US" dirty="0"/>
              <a:t>Click to edit Master text styles</a:t>
            </a:r>
          </a:p>
        </p:txBody>
      </p:sp>
      <p:sp>
        <p:nvSpPr>
          <p:cNvPr id="6" name="Content Placeholder 5"/>
          <p:cNvSpPr>
            <a:spLocks noGrp="1"/>
          </p:cNvSpPr>
          <p:nvPr>
            <p:ph sz="quarter" idx="4"/>
          </p:nvPr>
        </p:nvSpPr>
        <p:spPr>
          <a:xfrm>
            <a:off x="6172200" y="2136272"/>
            <a:ext cx="5183188" cy="31421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75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332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405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389890"/>
            <a:ext cx="3932237" cy="1364615"/>
          </a:xfrm>
        </p:spPr>
        <p:txBody>
          <a:bodyPr anchor="b"/>
          <a:lstStyle>
            <a:lvl1pPr>
              <a:defRPr sz="6671"/>
            </a:lvl1pPr>
          </a:lstStyle>
          <a:p>
            <a:r>
              <a:rPr lang="en-US" dirty="0"/>
              <a:t>Click to edit Master title style</a:t>
            </a:r>
          </a:p>
        </p:txBody>
      </p:sp>
      <p:sp>
        <p:nvSpPr>
          <p:cNvPr id="3" name="Content Placeholder 2"/>
          <p:cNvSpPr>
            <a:spLocks noGrp="1"/>
          </p:cNvSpPr>
          <p:nvPr>
            <p:ph idx="1"/>
          </p:nvPr>
        </p:nvSpPr>
        <p:spPr>
          <a:xfrm>
            <a:off x="5183188" y="842055"/>
            <a:ext cx="6172200" cy="4156119"/>
          </a:xfrm>
        </p:spPr>
        <p:txBody>
          <a:bodyPr/>
          <a:lstStyle>
            <a:lvl1pPr>
              <a:defRPr sz="6671"/>
            </a:lvl1pPr>
            <a:lvl2pPr>
              <a:defRPr sz="5837"/>
            </a:lvl2pPr>
            <a:lvl3pPr>
              <a:defRPr sz="5003"/>
            </a:lvl3pPr>
            <a:lvl4pPr>
              <a:defRPr sz="4169"/>
            </a:lvl4pPr>
            <a:lvl5pPr>
              <a:defRPr sz="4169"/>
            </a:lvl5pPr>
            <a:lvl6pPr>
              <a:defRPr sz="4169"/>
            </a:lvl6pPr>
            <a:lvl7pPr>
              <a:defRPr sz="4169"/>
            </a:lvl7pPr>
            <a:lvl8pPr>
              <a:defRPr sz="4169"/>
            </a:lvl8pPr>
            <a:lvl9pPr>
              <a:defRPr sz="416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9" y="1754505"/>
            <a:ext cx="3932237" cy="3250438"/>
          </a:xfrm>
        </p:spPr>
        <p:txBody>
          <a:bodyPr/>
          <a:lstStyle>
            <a:lvl1pPr marL="0" indent="0">
              <a:buNone/>
              <a:defRPr sz="3336"/>
            </a:lvl1pPr>
            <a:lvl2pPr marL="953125" indent="0">
              <a:buNone/>
              <a:defRPr sz="2919"/>
            </a:lvl2pPr>
            <a:lvl3pPr marL="1906250" indent="0">
              <a:buNone/>
              <a:defRPr sz="2502"/>
            </a:lvl3pPr>
            <a:lvl4pPr marL="2859375" indent="0">
              <a:buNone/>
              <a:defRPr sz="2085"/>
            </a:lvl4pPr>
            <a:lvl5pPr marL="3812499" indent="0">
              <a:buNone/>
              <a:defRPr sz="2085"/>
            </a:lvl5pPr>
            <a:lvl6pPr marL="4765624" indent="0">
              <a:buNone/>
              <a:defRPr sz="2085"/>
            </a:lvl6pPr>
            <a:lvl7pPr marL="5718749" indent="0">
              <a:buNone/>
              <a:defRPr sz="2085"/>
            </a:lvl7pPr>
            <a:lvl8pPr marL="6671874" indent="0">
              <a:buNone/>
              <a:defRPr sz="2085"/>
            </a:lvl8pPr>
            <a:lvl9pPr marL="7624999" indent="0">
              <a:buNone/>
              <a:defRPr sz="2085"/>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8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389890"/>
            <a:ext cx="3932237" cy="1364615"/>
          </a:xfrm>
        </p:spPr>
        <p:txBody>
          <a:bodyPr anchor="b"/>
          <a:lstStyle>
            <a:lvl1pPr>
              <a:defRPr sz="6671"/>
            </a:lvl1pPr>
          </a:lstStyle>
          <a:p>
            <a:r>
              <a:rPr lang="en-US" dirty="0"/>
              <a:t>Click to edit Master title style</a:t>
            </a:r>
          </a:p>
        </p:txBody>
      </p:sp>
      <p:sp>
        <p:nvSpPr>
          <p:cNvPr id="3" name="Picture Placeholder 2"/>
          <p:cNvSpPr>
            <a:spLocks noGrp="1" noChangeAspect="1"/>
          </p:cNvSpPr>
          <p:nvPr>
            <p:ph type="pic" idx="1"/>
          </p:nvPr>
        </p:nvSpPr>
        <p:spPr>
          <a:xfrm>
            <a:off x="5183188" y="842055"/>
            <a:ext cx="6172200" cy="4156119"/>
          </a:xfrm>
        </p:spPr>
        <p:txBody>
          <a:bodyPr anchor="t"/>
          <a:lstStyle>
            <a:lvl1pPr marL="0" indent="0">
              <a:buNone/>
              <a:defRPr sz="6671"/>
            </a:lvl1pPr>
            <a:lvl2pPr marL="953125" indent="0">
              <a:buNone/>
              <a:defRPr sz="5837"/>
            </a:lvl2pPr>
            <a:lvl3pPr marL="1906250" indent="0">
              <a:buNone/>
              <a:defRPr sz="5003"/>
            </a:lvl3pPr>
            <a:lvl4pPr marL="2859375" indent="0">
              <a:buNone/>
              <a:defRPr sz="4169"/>
            </a:lvl4pPr>
            <a:lvl5pPr marL="3812499" indent="0">
              <a:buNone/>
              <a:defRPr sz="4169"/>
            </a:lvl5pPr>
            <a:lvl6pPr marL="4765624" indent="0">
              <a:buNone/>
              <a:defRPr sz="4169"/>
            </a:lvl6pPr>
            <a:lvl7pPr marL="5718749" indent="0">
              <a:buNone/>
              <a:defRPr sz="4169"/>
            </a:lvl7pPr>
            <a:lvl8pPr marL="6671874" indent="0">
              <a:buNone/>
              <a:defRPr sz="4169"/>
            </a:lvl8pPr>
            <a:lvl9pPr marL="7624999" indent="0">
              <a:buNone/>
              <a:defRPr sz="4169"/>
            </a:lvl9pPr>
          </a:lstStyle>
          <a:p>
            <a:endParaRPr lang="en-US" dirty="0"/>
          </a:p>
        </p:txBody>
      </p:sp>
      <p:sp>
        <p:nvSpPr>
          <p:cNvPr id="4" name="Text Placeholder 3"/>
          <p:cNvSpPr>
            <a:spLocks noGrp="1"/>
          </p:cNvSpPr>
          <p:nvPr>
            <p:ph type="body" sz="half" idx="2"/>
          </p:nvPr>
        </p:nvSpPr>
        <p:spPr>
          <a:xfrm>
            <a:off x="839789" y="1754505"/>
            <a:ext cx="3932237" cy="3250438"/>
          </a:xfrm>
        </p:spPr>
        <p:txBody>
          <a:bodyPr/>
          <a:lstStyle>
            <a:lvl1pPr marL="0" indent="0">
              <a:buNone/>
              <a:defRPr sz="3336"/>
            </a:lvl1pPr>
            <a:lvl2pPr marL="953125" indent="0">
              <a:buNone/>
              <a:defRPr sz="2919"/>
            </a:lvl2pPr>
            <a:lvl3pPr marL="1906250" indent="0">
              <a:buNone/>
              <a:defRPr sz="2502"/>
            </a:lvl3pPr>
            <a:lvl4pPr marL="2859375" indent="0">
              <a:buNone/>
              <a:defRPr sz="2085"/>
            </a:lvl4pPr>
            <a:lvl5pPr marL="3812499" indent="0">
              <a:buNone/>
              <a:defRPr sz="2085"/>
            </a:lvl5pPr>
            <a:lvl6pPr marL="4765624" indent="0">
              <a:buNone/>
              <a:defRPr sz="2085"/>
            </a:lvl6pPr>
            <a:lvl7pPr marL="5718749" indent="0">
              <a:buNone/>
              <a:defRPr sz="2085"/>
            </a:lvl7pPr>
            <a:lvl8pPr marL="6671874" indent="0">
              <a:buNone/>
              <a:defRPr sz="2085"/>
            </a:lvl8pPr>
            <a:lvl9pPr marL="7624999" indent="0">
              <a:buNone/>
              <a:defRPr sz="2085"/>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557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11371"/>
            <a:ext cx="10515600" cy="11304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56853"/>
            <a:ext cx="10515600" cy="37107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5420555"/>
            <a:ext cx="2743200" cy="311370"/>
          </a:xfrm>
          <a:prstGeom prst="rect">
            <a:avLst/>
          </a:prstGeom>
        </p:spPr>
        <p:txBody>
          <a:bodyPr vert="horz" lIns="91440" tIns="45720" rIns="91440" bIns="45720" rtlCol="0" anchor="ctr"/>
          <a:lstStyle>
            <a:lvl1pPr algn="l">
              <a:defRPr sz="2502">
                <a:solidFill>
                  <a:schemeClr val="tx1">
                    <a:tint val="75000"/>
                  </a:schemeClr>
                </a:solidFill>
              </a:defRPr>
            </a:lvl1pPr>
          </a:lstStyle>
          <a:p>
            <a:fld id="{C764DE79-268F-4C1A-8933-263129D2AF90}" type="datetimeFigureOut">
              <a:rPr lang="en-US" dirty="0"/>
              <a:t>2/10/2022</a:t>
            </a:fld>
            <a:endParaRPr lang="en-US" dirty="0"/>
          </a:p>
        </p:txBody>
      </p:sp>
      <p:sp>
        <p:nvSpPr>
          <p:cNvPr id="5" name="Footer Placeholder 4"/>
          <p:cNvSpPr>
            <a:spLocks noGrp="1"/>
          </p:cNvSpPr>
          <p:nvPr>
            <p:ph type="ftr" sz="quarter" idx="3"/>
          </p:nvPr>
        </p:nvSpPr>
        <p:spPr>
          <a:xfrm>
            <a:off x="4038600" y="5420555"/>
            <a:ext cx="4114800" cy="311370"/>
          </a:xfrm>
          <a:prstGeom prst="rect">
            <a:avLst/>
          </a:prstGeom>
        </p:spPr>
        <p:txBody>
          <a:bodyPr vert="horz" lIns="91440" tIns="45720" rIns="91440" bIns="45720" rtlCol="0" anchor="ctr"/>
          <a:lstStyle>
            <a:lvl1pPr algn="ctr">
              <a:defRPr sz="250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5420555"/>
            <a:ext cx="2743200" cy="311370"/>
          </a:xfrm>
          <a:prstGeom prst="rect">
            <a:avLst/>
          </a:prstGeom>
        </p:spPr>
        <p:txBody>
          <a:bodyPr vert="horz" lIns="91440" tIns="45720" rIns="91440" bIns="45720" rtlCol="0" anchor="ctr"/>
          <a:lstStyle>
            <a:lvl1pPr algn="r">
              <a:defRPr sz="2502">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32829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89C1B8B3-9FDD-4D8C-9C4D-2FD7CFA2F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5272"/>
            <a:ext cx="10394467" cy="5848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9748" rtl="0" eaLnBrk="1" fontAlgn="auto" latinLnBrk="0" hangingPunct="1">
              <a:lnSpc>
                <a:spcPct val="100000"/>
              </a:lnSpc>
              <a:spcBef>
                <a:spcPts val="0"/>
              </a:spcBef>
              <a:spcAft>
                <a:spcPts val="0"/>
              </a:spcAft>
              <a:buClrTx/>
              <a:buSzTx/>
              <a:buFontTx/>
              <a:buNone/>
              <a:tabLst/>
              <a:defRPr/>
            </a:pPr>
            <a:endParaRPr lang="en-US" sz="1535">
              <a:solidFill>
                <a:prstClr val="white"/>
              </a:solidFill>
              <a:latin typeface="Calibri" panose="020F0502020204030204"/>
            </a:endParaRPr>
          </a:p>
        </p:txBody>
      </p:sp>
      <p:sp>
        <p:nvSpPr>
          <p:cNvPr id="30" name="Rectangle 2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9748" rtl="0" eaLnBrk="1" fontAlgn="auto" latinLnBrk="0" hangingPunct="1">
              <a:lnSpc>
                <a:spcPct val="100000"/>
              </a:lnSpc>
              <a:spcBef>
                <a:spcPts val="0"/>
              </a:spcBef>
              <a:spcAft>
                <a:spcPts val="0"/>
              </a:spcAft>
              <a:buClrTx/>
              <a:buSzTx/>
              <a:buFontTx/>
              <a:buNone/>
              <a:tabLst/>
              <a:defRPr/>
            </a:pPr>
            <a:endParaRPr lang="en-US" sz="1535">
              <a:solidFill>
                <a:prstClr val="white"/>
              </a:solidFill>
              <a:latin typeface="Calibri" panose="020F0502020204030204"/>
            </a:endParaRPr>
          </a:p>
        </p:txBody>
      </p:sp>
      <p:pic>
        <p:nvPicPr>
          <p:cNvPr id="14" name="Picture 4" descr="Blue digital binary data on a screen">
            <a:extLst>
              <a:ext uri="{FF2B5EF4-FFF2-40B4-BE49-F238E27FC236}">
                <a16:creationId xmlns:a16="http://schemas.microsoft.com/office/drawing/2014/main" id="{064EA71B-449D-4395-A67A-6A78A4A34169}"/>
              </a:ext>
            </a:extLst>
          </p:cNvPr>
          <p:cNvPicPr>
            <a:picLocks noChangeAspect="1"/>
          </p:cNvPicPr>
          <p:nvPr/>
        </p:nvPicPr>
        <p:blipFill rotWithShape="1">
          <a:blip r:embed="rId2">
            <a:alphaModFix amt="50000"/>
          </a:blip>
          <a:srcRect/>
          <a:stretch/>
        </p:blipFill>
        <p:spPr>
          <a:xfrm>
            <a:off x="897484" y="1"/>
            <a:ext cx="10397049" cy="5848349"/>
          </a:xfrm>
          <a:prstGeom prst="rect">
            <a:avLst/>
          </a:prstGeom>
        </p:spPr>
      </p:pic>
      <p:sp>
        <p:nvSpPr>
          <p:cNvPr id="2" name="Title 1">
            <a:extLst>
              <a:ext uri="{FF2B5EF4-FFF2-40B4-BE49-F238E27FC236}">
                <a16:creationId xmlns:a16="http://schemas.microsoft.com/office/drawing/2014/main" id="{4514DD5E-F1FF-9D42-8AA9-2572FD28197E}"/>
              </a:ext>
            </a:extLst>
          </p:cNvPr>
          <p:cNvSpPr>
            <a:spLocks noGrp="1"/>
          </p:cNvSpPr>
          <p:nvPr>
            <p:ph type="ctrTitle"/>
          </p:nvPr>
        </p:nvSpPr>
        <p:spPr>
          <a:xfrm>
            <a:off x="1671345" y="1023463"/>
            <a:ext cx="6815866" cy="3801424"/>
          </a:xfrm>
        </p:spPr>
        <p:txBody>
          <a:bodyPr anchor="ctr">
            <a:normAutofit/>
          </a:bodyPr>
          <a:lstStyle/>
          <a:p>
            <a:r>
              <a:rPr lang="en-US" sz="6822" dirty="0">
                <a:solidFill>
                  <a:srgbClr val="FFFFFF"/>
                </a:solidFill>
                <a:cs typeface="Calibri Light"/>
              </a:rPr>
              <a:t>HOSPITAL</a:t>
            </a:r>
            <a:br>
              <a:rPr lang="en-US" sz="6822" dirty="0">
                <a:solidFill>
                  <a:srgbClr val="FFFFFF"/>
                </a:solidFill>
                <a:cs typeface="Calibri Light"/>
              </a:rPr>
            </a:br>
            <a:r>
              <a:rPr lang="en-US" sz="6822" dirty="0">
                <a:solidFill>
                  <a:srgbClr val="FFFFFF"/>
                </a:solidFill>
                <a:cs typeface="Calibri Light"/>
              </a:rPr>
              <a:t>MANAGEMENT</a:t>
            </a:r>
            <a:endParaRPr lang="en-US"/>
          </a:p>
        </p:txBody>
      </p:sp>
      <p:sp>
        <p:nvSpPr>
          <p:cNvPr id="3" name="Subtitle 2">
            <a:extLst>
              <a:ext uri="{FF2B5EF4-FFF2-40B4-BE49-F238E27FC236}">
                <a16:creationId xmlns:a16="http://schemas.microsoft.com/office/drawing/2014/main" id="{BCEE8F98-B45C-4A4D-8F7D-7C1EFD775F9D}"/>
              </a:ext>
            </a:extLst>
          </p:cNvPr>
          <p:cNvSpPr>
            <a:spLocks noGrp="1"/>
          </p:cNvSpPr>
          <p:nvPr>
            <p:ph type="subTitle" idx="1"/>
          </p:nvPr>
        </p:nvSpPr>
        <p:spPr>
          <a:xfrm>
            <a:off x="8167827" y="1023463"/>
            <a:ext cx="2401878" cy="3801424"/>
          </a:xfrm>
        </p:spPr>
        <p:txBody>
          <a:bodyPr anchor="ctr">
            <a:normAutofit/>
          </a:bodyPr>
          <a:lstStyle/>
          <a:p>
            <a:pPr algn="l"/>
            <a:endParaRPr lang="en-US" sz="2387" dirty="0">
              <a:solidFill>
                <a:srgbClr val="FFFFFF"/>
              </a:solidFill>
            </a:endParaRPr>
          </a:p>
          <a:p>
            <a:pPr algn="l"/>
            <a:endParaRPr lang="en-US" sz="2387" dirty="0">
              <a:solidFill>
                <a:srgbClr val="FFFFFF"/>
              </a:solidFill>
            </a:endParaRPr>
          </a:p>
        </p:txBody>
      </p:sp>
      <p:sp>
        <p:nvSpPr>
          <p:cNvPr id="32" name="!!Line">
            <a:extLst>
              <a:ext uri="{FF2B5EF4-FFF2-40B4-BE49-F238E27FC236}">
                <a16:creationId xmlns:a16="http://schemas.microsoft.com/office/drawing/2014/main" id="{93A9CEA1-EFF3-40F6-AB36-E232925E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917" y="1949450"/>
            <a:ext cx="23393" cy="1949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9748" rtl="0" eaLnBrk="1" fontAlgn="auto" latinLnBrk="0" hangingPunct="1">
              <a:lnSpc>
                <a:spcPct val="100000"/>
              </a:lnSpc>
              <a:spcBef>
                <a:spcPts val="0"/>
              </a:spcBef>
              <a:spcAft>
                <a:spcPts val="0"/>
              </a:spcAft>
              <a:buClrTx/>
              <a:buSzTx/>
              <a:buFontTx/>
              <a:buNone/>
              <a:tabLst/>
              <a:defRPr/>
            </a:pPr>
            <a:endParaRPr lang="en-US" sz="1535">
              <a:solidFill>
                <a:prstClr val="white"/>
              </a:solidFill>
              <a:latin typeface="Calibri" panose="020F0502020204030204"/>
            </a:endParaRPr>
          </a:p>
        </p:txBody>
      </p:sp>
    </p:spTree>
    <p:extLst>
      <p:ext uri="{BB962C8B-B14F-4D97-AF65-F5344CB8AC3E}">
        <p14:creationId xmlns:p14="http://schemas.microsoft.com/office/powerpoint/2010/main" val="31973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a:p>
            <a:pPr algn="ctr"/>
            <a:endParaRPr lang="en-US" sz="1500" dirty="0">
              <a:cs typeface="Calibri"/>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B70D4524-43CB-454C-B521-18100763DF36}"/>
              </a:ext>
            </a:extLst>
          </p:cNvPr>
          <p:cNvSpPr>
            <a:spLocks noGrp="1"/>
          </p:cNvSpPr>
          <p:nvPr>
            <p:ph type="title"/>
          </p:nvPr>
        </p:nvSpPr>
        <p:spPr>
          <a:xfrm>
            <a:off x="2067136" y="251176"/>
            <a:ext cx="8439047" cy="881490"/>
          </a:xfrm>
        </p:spPr>
        <p:txBody>
          <a:bodyPr>
            <a:normAutofit/>
          </a:bodyPr>
          <a:lstStyle/>
          <a:p>
            <a:r>
              <a:rPr lang="en-US" sz="3411" dirty="0">
                <a:solidFill>
                  <a:srgbClr val="FFFFFF"/>
                </a:solidFill>
              </a:rPr>
              <a:t>Risks</a:t>
            </a:r>
          </a:p>
        </p:txBody>
      </p:sp>
      <p:sp>
        <p:nvSpPr>
          <p:cNvPr id="3" name="Content Placeholder 2">
            <a:extLst>
              <a:ext uri="{FF2B5EF4-FFF2-40B4-BE49-F238E27FC236}">
                <a16:creationId xmlns:a16="http://schemas.microsoft.com/office/drawing/2014/main" id="{7491B273-8487-8E4F-BC2E-54EE3EA3F702}"/>
              </a:ext>
            </a:extLst>
          </p:cNvPr>
          <p:cNvSpPr>
            <a:spLocks noGrp="1"/>
          </p:cNvSpPr>
          <p:nvPr>
            <p:ph idx="1"/>
          </p:nvPr>
        </p:nvSpPr>
        <p:spPr>
          <a:xfrm>
            <a:off x="2067136" y="2287117"/>
            <a:ext cx="8292437" cy="2830876"/>
          </a:xfrm>
        </p:spPr>
        <p:txBody>
          <a:bodyPr anchor="ctr">
            <a:normAutofit fontScale="85000" lnSpcReduction="10000"/>
          </a:bodyPr>
          <a:lstStyle/>
          <a:p>
            <a:pPr marL="0" indent="0">
              <a:buNone/>
            </a:pPr>
            <a:r>
              <a:rPr lang="en-US" sz="1700" b="1" dirty="0">
                <a:cs typeface="Calibri"/>
              </a:rPr>
              <a:t>Simultaneous login: </a:t>
            </a:r>
            <a:endParaRPr lang="en-US" dirty="0">
              <a:cs typeface="Calibri"/>
            </a:endParaRPr>
          </a:p>
          <a:p>
            <a:r>
              <a:rPr lang="en-US" sz="1700" dirty="0">
                <a:ea typeface="+mn-lt"/>
                <a:cs typeface="+mn-lt"/>
              </a:rPr>
              <a:t>If more than one of doctor/patient attempts to login at the identical time, data inconsistency might occur.</a:t>
            </a:r>
          </a:p>
          <a:p>
            <a:pPr marL="0" indent="0">
              <a:buNone/>
            </a:pPr>
            <a:r>
              <a:rPr lang="en-US" sz="1700" b="1" dirty="0"/>
              <a:t>Security Risks:</a:t>
            </a:r>
            <a:endParaRPr lang="en-US" sz="1700" b="1" dirty="0">
              <a:cs typeface="Calibri"/>
            </a:endParaRPr>
          </a:p>
          <a:p>
            <a:r>
              <a:rPr lang="en-US" sz="1700" dirty="0">
                <a:ea typeface="+mn-lt"/>
                <a:cs typeface="+mn-lt"/>
              </a:rPr>
              <a:t>Frequently used passwords might get compromised. Trivial passwords might just be their usernames.</a:t>
            </a:r>
          </a:p>
          <a:p>
            <a:pPr marL="0" indent="0">
              <a:buNone/>
            </a:pPr>
            <a:r>
              <a:rPr lang="en-US" sz="1700" b="1" dirty="0">
                <a:ea typeface="+mn-lt"/>
                <a:cs typeface="+mn-lt"/>
              </a:rPr>
              <a:t>Operational Risks:</a:t>
            </a:r>
            <a:endParaRPr lang="en-US" sz="1700" dirty="0">
              <a:cs typeface="Calibri"/>
            </a:endParaRPr>
          </a:p>
          <a:p>
            <a:pPr marL="0" indent="0">
              <a:buNone/>
            </a:pPr>
            <a:r>
              <a:rPr lang="en-US" sz="1700" dirty="0">
                <a:ea typeface="+mn-lt"/>
                <a:cs typeface="+mn-lt"/>
              </a:rPr>
              <a:t>Members of the team may quit, and resources shall become unavailable. Inadequacy of communication and cooperation, as well could be to poor task management.</a:t>
            </a:r>
            <a:endParaRPr lang="en-US" dirty="0">
              <a:ea typeface="+mn-lt"/>
              <a:cs typeface="+mn-lt"/>
            </a:endParaRPr>
          </a:p>
          <a:p>
            <a:pPr marL="0" indent="0">
              <a:buNone/>
            </a:pPr>
            <a:r>
              <a:rPr lang="en-US" sz="1700" b="1" dirty="0">
                <a:cs typeface="Calibri"/>
              </a:rPr>
              <a:t>Schedule Risks:</a:t>
            </a:r>
            <a:endParaRPr lang="en-US" dirty="0"/>
          </a:p>
          <a:p>
            <a:pPr marL="0" indent="0">
              <a:buNone/>
            </a:pPr>
            <a:r>
              <a:rPr lang="en-US" sz="1700" dirty="0">
                <a:ea typeface="+mn-lt"/>
                <a:cs typeface="+mn-lt"/>
              </a:rPr>
              <a:t>Inaccurate time estimation or failure to determine complex functionalities and time required to construct those functionalities might end up plunging the project schedule.</a:t>
            </a:r>
            <a:endParaRPr lang="en-US" dirty="0"/>
          </a:p>
          <a:p>
            <a:pPr marL="0" indent="0">
              <a:buNone/>
            </a:pPr>
            <a:endParaRPr lang="en-US" sz="1700" b="1" dirty="0">
              <a:cs typeface="Calibri" panose="020F0502020204030204"/>
            </a:endParaRPr>
          </a:p>
          <a:p>
            <a:pPr marL="0" indent="0">
              <a:buNone/>
            </a:pPr>
            <a:endParaRPr lang="en-US" sz="1700" dirty="0">
              <a:cs typeface="Calibri" panose="020F0502020204030204"/>
            </a:endParaRPr>
          </a:p>
          <a:p>
            <a:pPr marL="0" indent="0">
              <a:buNone/>
            </a:pPr>
            <a:endParaRPr lang="en-US" sz="1706" b="1" dirty="0">
              <a:cs typeface="Calibri" panose="020F0502020204030204"/>
            </a:endParaRPr>
          </a:p>
          <a:p>
            <a:endParaRPr lang="en-US" sz="1706" b="1" dirty="0">
              <a:cs typeface="Calibri" panose="020F0502020204030204"/>
            </a:endParaRPr>
          </a:p>
          <a:p>
            <a:pPr marL="0" indent="0">
              <a:buNone/>
            </a:pPr>
            <a:endParaRPr lang="en-US" sz="1706" dirty="0">
              <a:cs typeface="Calibri" panose="020F0502020204030204"/>
            </a:endParaRPr>
          </a:p>
        </p:txBody>
      </p:sp>
    </p:spTree>
    <p:extLst>
      <p:ext uri="{BB962C8B-B14F-4D97-AF65-F5344CB8AC3E}">
        <p14:creationId xmlns:p14="http://schemas.microsoft.com/office/powerpoint/2010/main" val="64628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6" y="0"/>
            <a:ext cx="10397066" cy="584835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97467" y="-3"/>
            <a:ext cx="10397067" cy="54599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168460" y="-2263207"/>
            <a:ext cx="5848351" cy="10374764"/>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945" y="0"/>
            <a:ext cx="5198534" cy="584835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4" y="-2"/>
            <a:ext cx="10389282" cy="5860223"/>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9766" y="3453"/>
            <a:ext cx="8712469" cy="4032821"/>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35"/>
          </a:p>
        </p:txBody>
      </p:sp>
      <p:sp>
        <p:nvSpPr>
          <p:cNvPr id="2" name="Title 1">
            <a:extLst>
              <a:ext uri="{FF2B5EF4-FFF2-40B4-BE49-F238E27FC236}">
                <a16:creationId xmlns:a16="http://schemas.microsoft.com/office/drawing/2014/main" id="{B51E6F58-38FE-F842-841C-20E753569F5E}"/>
              </a:ext>
            </a:extLst>
          </p:cNvPr>
          <p:cNvSpPr>
            <a:spLocks noGrp="1"/>
          </p:cNvSpPr>
          <p:nvPr>
            <p:ph type="title"/>
          </p:nvPr>
        </p:nvSpPr>
        <p:spPr>
          <a:xfrm>
            <a:off x="2625787" y="878708"/>
            <a:ext cx="6948188" cy="2627615"/>
          </a:xfrm>
        </p:spPr>
        <p:txBody>
          <a:bodyPr vert="horz" lIns="77978" tIns="38989" rIns="77978" bIns="38989" rtlCol="0" anchor="ctr">
            <a:normAutofit/>
          </a:bodyPr>
          <a:lstStyle/>
          <a:p>
            <a:pPr algn="ctr"/>
            <a:r>
              <a:rPr lang="en-US" sz="4093" dirty="0">
                <a:solidFill>
                  <a:srgbClr val="FFFFFF"/>
                </a:solidFill>
              </a:rPr>
              <a:t>THANK YOU</a:t>
            </a:r>
          </a:p>
        </p:txBody>
      </p:sp>
    </p:spTree>
    <p:extLst>
      <p:ext uri="{BB962C8B-B14F-4D97-AF65-F5344CB8AC3E}">
        <p14:creationId xmlns:p14="http://schemas.microsoft.com/office/powerpoint/2010/main" val="125674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0E9A30B0-A08D-5246-A17E-521472DC9D22}"/>
              </a:ext>
            </a:extLst>
          </p:cNvPr>
          <p:cNvSpPr>
            <a:spLocks noGrp="1"/>
          </p:cNvSpPr>
          <p:nvPr>
            <p:ph type="title"/>
          </p:nvPr>
        </p:nvSpPr>
        <p:spPr>
          <a:xfrm>
            <a:off x="2067136" y="251176"/>
            <a:ext cx="8439047" cy="881490"/>
          </a:xfrm>
        </p:spPr>
        <p:txBody>
          <a:bodyPr>
            <a:normAutofit/>
          </a:bodyPr>
          <a:lstStyle/>
          <a:p>
            <a:r>
              <a:rPr lang="en-US" sz="3411" dirty="0">
                <a:solidFill>
                  <a:srgbClr val="FFFFFF"/>
                </a:solidFill>
              </a:rPr>
              <a:t>INDEX</a:t>
            </a:r>
          </a:p>
        </p:txBody>
      </p:sp>
      <p:sp>
        <p:nvSpPr>
          <p:cNvPr id="3" name="Content Placeholder 2">
            <a:extLst>
              <a:ext uri="{FF2B5EF4-FFF2-40B4-BE49-F238E27FC236}">
                <a16:creationId xmlns:a16="http://schemas.microsoft.com/office/drawing/2014/main" id="{4226FE78-ED68-FA4B-9C52-C156871E2187}"/>
              </a:ext>
            </a:extLst>
          </p:cNvPr>
          <p:cNvSpPr>
            <a:spLocks noGrp="1"/>
          </p:cNvSpPr>
          <p:nvPr>
            <p:ph idx="1"/>
          </p:nvPr>
        </p:nvSpPr>
        <p:spPr>
          <a:xfrm>
            <a:off x="2067136" y="1976907"/>
            <a:ext cx="8292437" cy="3141086"/>
          </a:xfrm>
        </p:spPr>
        <p:txBody>
          <a:bodyPr anchor="ctr">
            <a:normAutofit/>
          </a:bodyPr>
          <a:lstStyle/>
          <a:p>
            <a:r>
              <a:rPr lang="en-US" sz="1706" dirty="0"/>
              <a:t>Project Description</a:t>
            </a:r>
          </a:p>
          <a:p>
            <a:r>
              <a:rPr lang="en-US" sz="1706" dirty="0"/>
              <a:t>Members and Code Contribution</a:t>
            </a:r>
          </a:p>
          <a:p>
            <a:r>
              <a:rPr lang="en-US" sz="1700" dirty="0">
                <a:cs typeface="Calibri"/>
              </a:rPr>
              <a:t>System Structure</a:t>
            </a:r>
          </a:p>
          <a:p>
            <a:r>
              <a:rPr lang="en-US" sz="1700" dirty="0">
                <a:ea typeface="+mn-lt"/>
                <a:cs typeface="+mn-lt"/>
              </a:rPr>
              <a:t>User Roles &amp; Functionalities</a:t>
            </a:r>
            <a:endParaRPr lang="en-US" sz="1700" dirty="0">
              <a:cs typeface="Calibri"/>
            </a:endParaRPr>
          </a:p>
          <a:p>
            <a:r>
              <a:rPr lang="en-US" sz="1706" dirty="0"/>
              <a:t>Implementation Details</a:t>
            </a:r>
            <a:endParaRPr lang="en-US" sz="1706" dirty="0">
              <a:cs typeface="Calibri"/>
            </a:endParaRPr>
          </a:p>
          <a:p>
            <a:r>
              <a:rPr lang="en-US" sz="1700" dirty="0"/>
              <a:t>Risks</a:t>
            </a:r>
            <a:endParaRPr lang="en-US" sz="1700" dirty="0">
              <a:cs typeface="Calibri"/>
            </a:endParaRPr>
          </a:p>
          <a:p>
            <a:endParaRPr lang="en-US" sz="1706" dirty="0">
              <a:cs typeface="Calibri"/>
            </a:endParaRPr>
          </a:p>
        </p:txBody>
      </p:sp>
    </p:spTree>
    <p:extLst>
      <p:ext uri="{BB962C8B-B14F-4D97-AF65-F5344CB8AC3E}">
        <p14:creationId xmlns:p14="http://schemas.microsoft.com/office/powerpoint/2010/main" val="170065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7DFFAFB0-9DB8-8942-BF3B-EA4928EA2E50}"/>
              </a:ext>
            </a:extLst>
          </p:cNvPr>
          <p:cNvSpPr>
            <a:spLocks noGrp="1"/>
          </p:cNvSpPr>
          <p:nvPr>
            <p:ph type="title"/>
          </p:nvPr>
        </p:nvSpPr>
        <p:spPr>
          <a:xfrm>
            <a:off x="2067136" y="251176"/>
            <a:ext cx="8439047" cy="881490"/>
          </a:xfrm>
        </p:spPr>
        <p:txBody>
          <a:bodyPr>
            <a:normAutofit/>
          </a:bodyPr>
          <a:lstStyle/>
          <a:p>
            <a:r>
              <a:rPr lang="en-US" sz="3411" dirty="0">
                <a:solidFill>
                  <a:srgbClr val="FFFFFF"/>
                </a:solidFill>
              </a:rPr>
              <a:t>Project Description</a:t>
            </a:r>
          </a:p>
        </p:txBody>
      </p:sp>
      <p:sp>
        <p:nvSpPr>
          <p:cNvPr id="3" name="Content Placeholder 2">
            <a:extLst>
              <a:ext uri="{FF2B5EF4-FFF2-40B4-BE49-F238E27FC236}">
                <a16:creationId xmlns:a16="http://schemas.microsoft.com/office/drawing/2014/main" id="{A61AFAD2-BA5A-204E-A631-85282033C803}"/>
              </a:ext>
            </a:extLst>
          </p:cNvPr>
          <p:cNvSpPr>
            <a:spLocks noGrp="1"/>
          </p:cNvSpPr>
          <p:nvPr>
            <p:ph idx="1"/>
          </p:nvPr>
        </p:nvSpPr>
        <p:spPr>
          <a:xfrm>
            <a:off x="2067136" y="1976907"/>
            <a:ext cx="8292437" cy="3141086"/>
          </a:xfrm>
        </p:spPr>
        <p:txBody>
          <a:bodyPr anchor="ctr">
            <a:normAutofit lnSpcReduction="10000"/>
          </a:bodyPr>
          <a:lstStyle/>
          <a:p>
            <a:r>
              <a:rPr lang="en-US" sz="1700" dirty="0">
                <a:ea typeface="+mn-lt"/>
                <a:cs typeface="+mn-lt"/>
              </a:rPr>
              <a:t>We intend to create a Hospital Management System that has certain set of modules such as:</a:t>
            </a:r>
            <a:endParaRPr lang="en-US" dirty="0"/>
          </a:p>
          <a:p>
            <a:r>
              <a:rPr lang="en-US" sz="1700" dirty="0">
                <a:ea typeface="+mn-lt"/>
                <a:cs typeface="+mn-lt"/>
              </a:rPr>
              <a:t>Hospital Management system have several modules that includes patient login, Doctor Login, Nurse login and Admin login.</a:t>
            </a:r>
          </a:p>
          <a:p>
            <a:r>
              <a:rPr lang="en-US" sz="1700" dirty="0">
                <a:ea typeface="+mn-lt"/>
                <a:cs typeface="+mn-lt"/>
              </a:rPr>
              <a:t>They can login to their separate profiles if the account already exists or else need to create new account by giving the general information.</a:t>
            </a:r>
            <a:endParaRPr lang="en-US" dirty="0">
              <a:cs typeface="Calibri"/>
            </a:endParaRPr>
          </a:p>
          <a:p>
            <a:r>
              <a:rPr lang="en-US" sz="1700" dirty="0">
                <a:ea typeface="+mn-lt"/>
                <a:cs typeface="+mn-lt"/>
              </a:rPr>
              <a:t>Admin Role plays a major role in this project, as he has the access to perform different kind of operations which are related to hospital that includes addition of doctors and their specialization and also maintain patients and overall staff info.</a:t>
            </a:r>
            <a:endParaRPr lang="en-US" dirty="0">
              <a:ea typeface="+mn-lt"/>
              <a:cs typeface="+mn-lt"/>
            </a:endParaRPr>
          </a:p>
          <a:p>
            <a:r>
              <a:rPr lang="en-US" sz="1700" dirty="0">
                <a:ea typeface="+mn-lt"/>
                <a:cs typeface="+mn-lt"/>
              </a:rPr>
              <a:t>Admin also perform addition/edit/remove of branches which are newly constructed or existing branches and also update the details about the room availability and medicine availability details.</a:t>
            </a:r>
            <a:endParaRPr lang="en-US" dirty="0">
              <a:cs typeface="Calibri" panose="020F0502020204030204"/>
            </a:endParaRPr>
          </a:p>
          <a:p>
            <a:endParaRPr lang="en-US" sz="1700" dirty="0">
              <a:cs typeface="Calibri"/>
            </a:endParaRPr>
          </a:p>
        </p:txBody>
      </p:sp>
    </p:spTree>
    <p:extLst>
      <p:ext uri="{BB962C8B-B14F-4D97-AF65-F5344CB8AC3E}">
        <p14:creationId xmlns:p14="http://schemas.microsoft.com/office/powerpoint/2010/main" val="277088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6D615784-8D65-8341-832A-0BB486EC24FE}"/>
              </a:ext>
            </a:extLst>
          </p:cNvPr>
          <p:cNvSpPr>
            <a:spLocks noGrp="1"/>
          </p:cNvSpPr>
          <p:nvPr>
            <p:ph type="title"/>
          </p:nvPr>
        </p:nvSpPr>
        <p:spPr>
          <a:xfrm>
            <a:off x="2067136" y="251176"/>
            <a:ext cx="8439047" cy="881490"/>
          </a:xfrm>
        </p:spPr>
        <p:txBody>
          <a:bodyPr>
            <a:normAutofit/>
          </a:bodyPr>
          <a:lstStyle/>
          <a:p>
            <a:r>
              <a:rPr lang="en-US" sz="3411" dirty="0">
                <a:solidFill>
                  <a:srgbClr val="FFFFFF"/>
                </a:solidFill>
              </a:rPr>
              <a:t>Project Description cont..</a:t>
            </a:r>
          </a:p>
        </p:txBody>
      </p:sp>
      <p:sp>
        <p:nvSpPr>
          <p:cNvPr id="3" name="Content Placeholder 2">
            <a:extLst>
              <a:ext uri="{FF2B5EF4-FFF2-40B4-BE49-F238E27FC236}">
                <a16:creationId xmlns:a16="http://schemas.microsoft.com/office/drawing/2014/main" id="{48245496-090D-E643-A896-E6A271DC5DA0}"/>
              </a:ext>
            </a:extLst>
          </p:cNvPr>
          <p:cNvSpPr>
            <a:spLocks noGrp="1"/>
          </p:cNvSpPr>
          <p:nvPr>
            <p:ph idx="1"/>
          </p:nvPr>
        </p:nvSpPr>
        <p:spPr>
          <a:xfrm>
            <a:off x="2067136" y="1976907"/>
            <a:ext cx="8292437" cy="3141086"/>
          </a:xfrm>
        </p:spPr>
        <p:txBody>
          <a:bodyPr anchor="ctr">
            <a:normAutofit lnSpcReduction="10000"/>
          </a:bodyPr>
          <a:lstStyle/>
          <a:p>
            <a:r>
              <a:rPr lang="en-US" sz="1700" dirty="0">
                <a:ea typeface="+mn-lt"/>
                <a:cs typeface="+mn-lt"/>
              </a:rPr>
              <a:t>Doctor has the access to view the list of patients who has taken the appointment under him and he can also schedule an appointment with the patient regarding his treatment or any kind of surgeries. Doctors also have access to suggest an diet plan to the patients.</a:t>
            </a:r>
            <a:endParaRPr lang="en-US" dirty="0">
              <a:ea typeface="+mn-lt"/>
              <a:cs typeface="+mn-lt"/>
            </a:endParaRPr>
          </a:p>
          <a:p>
            <a:r>
              <a:rPr lang="en-US" sz="1700" dirty="0">
                <a:ea typeface="+mn-lt"/>
                <a:cs typeface="+mn-lt"/>
              </a:rPr>
              <a:t>The administrator has complete authority to Read, Add, Modify of operating the software.</a:t>
            </a:r>
            <a:endParaRPr lang="en-US" dirty="0"/>
          </a:p>
          <a:p>
            <a:r>
              <a:rPr lang="en-US" sz="1700" dirty="0">
                <a:ea typeface="+mn-lt"/>
                <a:cs typeface="+mn-lt"/>
              </a:rPr>
              <a:t>The Doctor can provide prescription for the patient who is taking Treatment and Appointment.</a:t>
            </a:r>
          </a:p>
          <a:p>
            <a:r>
              <a:rPr lang="en-US" sz="1700" dirty="0">
                <a:ea typeface="+mn-lt"/>
                <a:cs typeface="+mn-lt"/>
              </a:rPr>
              <a:t>The patients can able to view the pending treatments taken by him/her and they can also view how many medications they have taken.  </a:t>
            </a:r>
            <a:endParaRPr lang="en-US" dirty="0"/>
          </a:p>
          <a:p>
            <a:r>
              <a:rPr lang="en-US" sz="1700" dirty="0">
                <a:ea typeface="+mn-lt"/>
                <a:cs typeface="+mn-lt"/>
              </a:rPr>
              <a:t> We are implementing user name &amp; password security. So that no unauthorized person can handle any operation without username and password.</a:t>
            </a:r>
          </a:p>
          <a:p>
            <a:endParaRPr lang="en-US" sz="1706" dirty="0"/>
          </a:p>
        </p:txBody>
      </p:sp>
    </p:spTree>
    <p:extLst>
      <p:ext uri="{BB962C8B-B14F-4D97-AF65-F5344CB8AC3E}">
        <p14:creationId xmlns:p14="http://schemas.microsoft.com/office/powerpoint/2010/main" val="188994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16768F56-827B-334E-90BE-8029037E1715}"/>
              </a:ext>
            </a:extLst>
          </p:cNvPr>
          <p:cNvSpPr>
            <a:spLocks noGrp="1"/>
          </p:cNvSpPr>
          <p:nvPr>
            <p:ph type="title"/>
          </p:nvPr>
        </p:nvSpPr>
        <p:spPr>
          <a:xfrm>
            <a:off x="2067136" y="251176"/>
            <a:ext cx="8439047" cy="881490"/>
          </a:xfrm>
        </p:spPr>
        <p:txBody>
          <a:bodyPr>
            <a:normAutofit/>
          </a:bodyPr>
          <a:lstStyle/>
          <a:p>
            <a:r>
              <a:rPr lang="en-US" sz="3411" dirty="0">
                <a:solidFill>
                  <a:srgbClr val="FFFFFF"/>
                </a:solidFill>
              </a:rPr>
              <a:t>Members and Code Contribution</a:t>
            </a:r>
          </a:p>
        </p:txBody>
      </p:sp>
      <p:graphicFrame>
        <p:nvGraphicFramePr>
          <p:cNvPr id="4" name="Table 4">
            <a:extLst>
              <a:ext uri="{FF2B5EF4-FFF2-40B4-BE49-F238E27FC236}">
                <a16:creationId xmlns:a16="http://schemas.microsoft.com/office/drawing/2014/main" id="{7F485DBA-E9BC-314C-A85E-D38DACFE4923}"/>
              </a:ext>
            </a:extLst>
          </p:cNvPr>
          <p:cNvGraphicFramePr>
            <a:graphicFrameLocks noGrp="1"/>
          </p:cNvGraphicFramePr>
          <p:nvPr>
            <p:ph idx="1"/>
            <p:extLst>
              <p:ext uri="{D42A27DB-BD31-4B8C-83A1-F6EECF244321}">
                <p14:modId xmlns:p14="http://schemas.microsoft.com/office/powerpoint/2010/main" val="2657884889"/>
              </p:ext>
            </p:extLst>
          </p:nvPr>
        </p:nvGraphicFramePr>
        <p:xfrm>
          <a:off x="1612265" y="1556853"/>
          <a:ext cx="8967470" cy="2974634"/>
        </p:xfrm>
        <a:graphic>
          <a:graphicData uri="http://schemas.openxmlformats.org/drawingml/2006/table">
            <a:tbl>
              <a:tblPr firstRow="1" bandRow="1">
                <a:tableStyleId>{5C22544A-7EE6-4342-B048-85BDC9FD1C3A}</a:tableStyleId>
              </a:tblPr>
              <a:tblGrid>
                <a:gridCol w="4483735">
                  <a:extLst>
                    <a:ext uri="{9D8B030D-6E8A-4147-A177-3AD203B41FA5}">
                      <a16:colId xmlns:a16="http://schemas.microsoft.com/office/drawing/2014/main" val="3450148270"/>
                    </a:ext>
                  </a:extLst>
                </a:gridCol>
                <a:gridCol w="4483735">
                  <a:extLst>
                    <a:ext uri="{9D8B030D-6E8A-4147-A177-3AD203B41FA5}">
                      <a16:colId xmlns:a16="http://schemas.microsoft.com/office/drawing/2014/main" val="1941138010"/>
                    </a:ext>
                  </a:extLst>
                </a:gridCol>
              </a:tblGrid>
              <a:tr h="331602">
                <a:tc>
                  <a:txBody>
                    <a:bodyPr/>
                    <a:lstStyle/>
                    <a:p>
                      <a:pPr algn="ctr"/>
                      <a:r>
                        <a:rPr lang="en-US" sz="1600" dirty="0"/>
                        <a:t>Members</a:t>
                      </a:r>
                    </a:p>
                  </a:txBody>
                  <a:tcPr marL="77978" marR="77978" marT="38989" marB="38989"/>
                </a:tc>
                <a:tc>
                  <a:txBody>
                    <a:bodyPr/>
                    <a:lstStyle/>
                    <a:p>
                      <a:pPr algn="ctr"/>
                      <a:r>
                        <a:rPr lang="en-US" sz="1600" dirty="0"/>
                        <a:t>Contribution</a:t>
                      </a:r>
                    </a:p>
                  </a:txBody>
                  <a:tcPr marL="77978" marR="77978" marT="38989" marB="38989"/>
                </a:tc>
                <a:extLst>
                  <a:ext uri="{0D108BD9-81ED-4DB2-BD59-A6C34878D82A}">
                    <a16:rowId xmlns:a16="http://schemas.microsoft.com/office/drawing/2014/main" val="3015779397"/>
                  </a:ext>
                </a:extLst>
              </a:tr>
              <a:tr h="331602">
                <a:tc>
                  <a:txBody>
                    <a:bodyPr/>
                    <a:lstStyle/>
                    <a:p>
                      <a:pPr algn="ctr"/>
                      <a:r>
                        <a:rPr lang="en-US" sz="1600" dirty="0"/>
                        <a:t>DHEERAJ REDDY AGUTHU</a:t>
                      </a:r>
                    </a:p>
                  </a:txBody>
                  <a:tcPr marL="77978" marR="77978" marT="38989" marB="38989"/>
                </a:tc>
                <a:tc>
                  <a:txBody>
                    <a:bodyPr/>
                    <a:lstStyle/>
                    <a:p>
                      <a:pPr algn="ctr"/>
                      <a:r>
                        <a:rPr lang="en-US" sz="1600" dirty="0"/>
                        <a:t>         Backend Developer, Database</a:t>
                      </a:r>
                    </a:p>
                  </a:txBody>
                  <a:tcPr marL="77978" marR="77978" marT="38989" marB="38989"/>
                </a:tc>
                <a:extLst>
                  <a:ext uri="{0D108BD9-81ED-4DB2-BD59-A6C34878D82A}">
                    <a16:rowId xmlns:a16="http://schemas.microsoft.com/office/drawing/2014/main" val="4066894850"/>
                  </a:ext>
                </a:extLst>
              </a:tr>
              <a:tr h="331602">
                <a:tc>
                  <a:txBody>
                    <a:bodyPr/>
                    <a:lstStyle/>
                    <a:p>
                      <a:pPr algn="ctr"/>
                      <a:r>
                        <a:rPr lang="en-US" sz="1600" dirty="0"/>
                        <a:t>ABHAY ARORA</a:t>
                      </a:r>
                    </a:p>
                  </a:txBody>
                  <a:tcPr marL="77978" marR="77978" marT="38989" marB="38989"/>
                </a:tc>
                <a:tc>
                  <a:txBody>
                    <a:bodyPr/>
                    <a:lstStyle/>
                    <a:p>
                      <a:pPr lvl="0" algn="ctr">
                        <a:buNone/>
                      </a:pPr>
                      <a:r>
                        <a:rPr lang="en-US" sz="1600" b="0" i="0" u="none" strike="noStrike" noProof="0" dirty="0">
                          <a:latin typeface="Calibri"/>
                        </a:rPr>
                        <a:t>          UI Developer</a:t>
                      </a:r>
                      <a:r>
                        <a:rPr lang="en-US" sz="1600" dirty="0"/>
                        <a:t>, Documentation</a:t>
                      </a:r>
                    </a:p>
                  </a:txBody>
                  <a:tcPr marL="77978" marR="77978" marT="38989" marB="38989"/>
                </a:tc>
                <a:extLst>
                  <a:ext uri="{0D108BD9-81ED-4DB2-BD59-A6C34878D82A}">
                    <a16:rowId xmlns:a16="http://schemas.microsoft.com/office/drawing/2014/main" val="3914994617"/>
                  </a:ext>
                </a:extLst>
              </a:tr>
              <a:tr h="331602">
                <a:tc>
                  <a:txBody>
                    <a:bodyPr/>
                    <a:lstStyle/>
                    <a:p>
                      <a:pPr algn="ctr"/>
                      <a:r>
                        <a:rPr lang="en-US" sz="1600" dirty="0"/>
                        <a:t>RAVI TEJA BALAJI</a:t>
                      </a:r>
                    </a:p>
                  </a:txBody>
                  <a:tcPr marL="77978" marR="77978" marT="38989" marB="38989"/>
                </a:tc>
                <a:tc>
                  <a:txBody>
                    <a:bodyPr/>
                    <a:lstStyle/>
                    <a:p>
                      <a:pPr algn="ctr"/>
                      <a:r>
                        <a:rPr lang="en-US" sz="1600" dirty="0"/>
                        <a:t>UI Developer, Database</a:t>
                      </a:r>
                    </a:p>
                  </a:txBody>
                  <a:tcPr marL="77978" marR="77978" marT="38989" marB="38989"/>
                </a:tc>
                <a:extLst>
                  <a:ext uri="{0D108BD9-81ED-4DB2-BD59-A6C34878D82A}">
                    <a16:rowId xmlns:a16="http://schemas.microsoft.com/office/drawing/2014/main" val="78772268"/>
                  </a:ext>
                </a:extLst>
              </a:tr>
              <a:tr h="331602">
                <a:tc>
                  <a:txBody>
                    <a:bodyPr/>
                    <a:lstStyle/>
                    <a:p>
                      <a:pPr algn="ctr"/>
                      <a:r>
                        <a:rPr lang="en-US" sz="1600" dirty="0"/>
                        <a:t>PRAVEEN NAKKA</a:t>
                      </a:r>
                    </a:p>
                  </a:txBody>
                  <a:tcPr marL="77978" marR="77978" marT="38989" marB="38989"/>
                </a:tc>
                <a:tc>
                  <a:txBody>
                    <a:bodyPr/>
                    <a:lstStyle/>
                    <a:p>
                      <a:pPr algn="ctr"/>
                      <a:r>
                        <a:rPr lang="en-US" sz="1600" dirty="0"/>
                        <a:t>UI Developer, Database</a:t>
                      </a:r>
                    </a:p>
                  </a:txBody>
                  <a:tcPr marL="77978" marR="77978" marT="38989" marB="38989"/>
                </a:tc>
                <a:extLst>
                  <a:ext uri="{0D108BD9-81ED-4DB2-BD59-A6C34878D82A}">
                    <a16:rowId xmlns:a16="http://schemas.microsoft.com/office/drawing/2014/main" val="4256037619"/>
                  </a:ext>
                </a:extLst>
              </a:tr>
              <a:tr h="331602">
                <a:tc>
                  <a:txBody>
                    <a:bodyPr/>
                    <a:lstStyle/>
                    <a:p>
                      <a:pPr algn="ctr"/>
                      <a:r>
                        <a:rPr lang="en-US" sz="1600" dirty="0"/>
                        <a:t>CHARISHMA NAGA SAI SARADA BALUSU</a:t>
                      </a:r>
                    </a:p>
                  </a:txBody>
                  <a:tcPr marL="77978" marR="77978" marT="38989" marB="38989"/>
                </a:tc>
                <a:tc>
                  <a:txBody>
                    <a:bodyPr/>
                    <a:lstStyle/>
                    <a:p>
                      <a:pPr lvl="0" algn="ctr">
                        <a:buNone/>
                      </a:pPr>
                      <a:r>
                        <a:rPr lang="en-US" sz="1600" b="0" i="0" u="none" strike="noStrike" noProof="0" dirty="0">
                          <a:latin typeface="Calibri"/>
                        </a:rPr>
                        <a:t>                       Backend Developer</a:t>
                      </a:r>
                      <a:r>
                        <a:rPr lang="en-US" sz="1600" dirty="0"/>
                        <a:t>, Documentation</a:t>
                      </a:r>
                    </a:p>
                  </a:txBody>
                  <a:tcPr marL="77978" marR="77978" marT="38989" marB="38989"/>
                </a:tc>
                <a:extLst>
                  <a:ext uri="{0D108BD9-81ED-4DB2-BD59-A6C34878D82A}">
                    <a16:rowId xmlns:a16="http://schemas.microsoft.com/office/drawing/2014/main" val="852211879"/>
                  </a:ext>
                </a:extLst>
              </a:tr>
              <a:tr h="331602">
                <a:tc>
                  <a:txBody>
                    <a:bodyPr/>
                    <a:lstStyle/>
                    <a:p>
                      <a:pPr algn="ctr"/>
                      <a:r>
                        <a:rPr lang="en-US" sz="1600" dirty="0"/>
                        <a:t>GEETHA KRISHNA DODDA</a:t>
                      </a:r>
                    </a:p>
                  </a:txBody>
                  <a:tcPr marL="77978" marR="77978" marT="38989" marB="38989"/>
                </a:tc>
                <a:tc>
                  <a:txBody>
                    <a:bodyPr/>
                    <a:lstStyle/>
                    <a:p>
                      <a:pPr lvl="0" algn="ctr">
                        <a:buNone/>
                      </a:pPr>
                      <a:r>
                        <a:rPr lang="en-US" sz="1600" b="0" i="0" u="none" strike="noStrike" noProof="0" dirty="0">
                          <a:latin typeface="Calibri"/>
                        </a:rPr>
                        <a:t>UI Developer, Database</a:t>
                      </a:r>
                      <a:endParaRPr lang="en-US" sz="1600" dirty="0"/>
                    </a:p>
                  </a:txBody>
                  <a:tcPr marL="77978" marR="77978" marT="38989" marB="38989"/>
                </a:tc>
                <a:extLst>
                  <a:ext uri="{0D108BD9-81ED-4DB2-BD59-A6C34878D82A}">
                    <a16:rowId xmlns:a16="http://schemas.microsoft.com/office/drawing/2014/main" val="2395889149"/>
                  </a:ext>
                </a:extLst>
              </a:tr>
              <a:tr h="331602">
                <a:tc>
                  <a:txBody>
                    <a:bodyPr/>
                    <a:lstStyle/>
                    <a:p>
                      <a:pPr algn="ctr"/>
                      <a:r>
                        <a:rPr lang="en-US" sz="1600" dirty="0"/>
                        <a:t>SRIKANTH GOPI</a:t>
                      </a:r>
                    </a:p>
                  </a:txBody>
                  <a:tcPr marL="77978" marR="77978" marT="38989" marB="38989"/>
                </a:tc>
                <a:tc>
                  <a:txBody>
                    <a:bodyPr/>
                    <a:lstStyle/>
                    <a:p>
                      <a:pPr algn="ctr"/>
                      <a:r>
                        <a:rPr lang="en-US" sz="1600" dirty="0"/>
                        <a:t>UI Developer, Database</a:t>
                      </a:r>
                    </a:p>
                  </a:txBody>
                  <a:tcPr marL="77978" marR="77978" marT="38989" marB="38989"/>
                </a:tc>
                <a:extLst>
                  <a:ext uri="{0D108BD9-81ED-4DB2-BD59-A6C34878D82A}">
                    <a16:rowId xmlns:a16="http://schemas.microsoft.com/office/drawing/2014/main" val="2815881286"/>
                  </a:ext>
                </a:extLst>
              </a:tr>
              <a:tr h="320905">
                <a:tc>
                  <a:txBody>
                    <a:bodyPr/>
                    <a:lstStyle/>
                    <a:p>
                      <a:pPr algn="ctr"/>
                      <a:r>
                        <a:rPr lang="en-US" sz="1600" dirty="0"/>
                        <a:t>MEGHANA JUNNUTULA</a:t>
                      </a:r>
                    </a:p>
                  </a:txBody>
                  <a:tcPr marL="77978" marR="77978" marT="38989" marB="38989"/>
                </a:tc>
                <a:tc>
                  <a:txBody>
                    <a:bodyPr/>
                    <a:lstStyle/>
                    <a:p>
                      <a:pPr algn="ctr"/>
                      <a:r>
                        <a:rPr lang="en-US" sz="1600" dirty="0"/>
                        <a:t>                   Backend Developer, UI Developer</a:t>
                      </a:r>
                    </a:p>
                  </a:txBody>
                  <a:tcPr marL="77978" marR="77978" marT="38989" marB="38989"/>
                </a:tc>
                <a:extLst>
                  <a:ext uri="{0D108BD9-81ED-4DB2-BD59-A6C34878D82A}">
                    <a16:rowId xmlns:a16="http://schemas.microsoft.com/office/drawing/2014/main" val="2841602440"/>
                  </a:ext>
                </a:extLst>
              </a:tr>
            </a:tbl>
          </a:graphicData>
        </a:graphic>
      </p:graphicFrame>
    </p:spTree>
    <p:extLst>
      <p:ext uri="{BB962C8B-B14F-4D97-AF65-F5344CB8AC3E}">
        <p14:creationId xmlns:p14="http://schemas.microsoft.com/office/powerpoint/2010/main" val="62269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D40F26B2-B1DA-454F-B9CE-8E09DDFB8C08}"/>
              </a:ext>
            </a:extLst>
          </p:cNvPr>
          <p:cNvSpPr>
            <a:spLocks noGrp="1"/>
          </p:cNvSpPr>
          <p:nvPr>
            <p:ph type="title"/>
          </p:nvPr>
        </p:nvSpPr>
        <p:spPr>
          <a:xfrm>
            <a:off x="2067136" y="251176"/>
            <a:ext cx="8439047" cy="881490"/>
          </a:xfrm>
        </p:spPr>
        <p:txBody>
          <a:bodyPr>
            <a:normAutofit/>
          </a:bodyPr>
          <a:lstStyle/>
          <a:p>
            <a:pPr algn="ctr"/>
            <a:r>
              <a:rPr lang="en-US" sz="3411" dirty="0">
                <a:solidFill>
                  <a:srgbClr val="FFFFFF"/>
                </a:solidFill>
              </a:rPr>
              <a:t>System Structure</a:t>
            </a:r>
          </a:p>
        </p:txBody>
      </p:sp>
      <p:sp>
        <p:nvSpPr>
          <p:cNvPr id="6" name="TextBox 5">
            <a:extLst>
              <a:ext uri="{FF2B5EF4-FFF2-40B4-BE49-F238E27FC236}">
                <a16:creationId xmlns:a16="http://schemas.microsoft.com/office/drawing/2014/main" id="{E03AD971-17ED-4CB1-A9E7-0FB601DE7A06}"/>
              </a:ext>
            </a:extLst>
          </p:cNvPr>
          <p:cNvSpPr txBox="1"/>
          <p:nvPr/>
        </p:nvSpPr>
        <p:spPr>
          <a:xfrm>
            <a:off x="4926330" y="2729230"/>
            <a:ext cx="2339340" cy="314958"/>
          </a:xfrm>
          <a:prstGeom prst="rect">
            <a:avLst/>
          </a:prstGeom>
          <a:noFill/>
        </p:spPr>
        <p:txBody>
          <a:bodyPr rot="0" spcFirstLastPara="0" vertOverflow="overflow" horzOverflow="overflow" vert="horz" wrap="square" lIns="77978" tIns="38989" rIns="77978" bIns="38989" numCol="1" spcCol="0" rtlCol="0" fromWordArt="0" anchor="t" anchorCtr="0" forceAA="0" compatLnSpc="1">
            <a:prstTxWarp prst="textNoShape">
              <a:avLst/>
            </a:prstTxWarp>
            <a:spAutoFit/>
          </a:bodyPr>
          <a:lstStyle/>
          <a:p>
            <a:pPr algn="l"/>
            <a:endParaRPr lang="en-GB" sz="1535" dirty="0">
              <a:cs typeface="Calibri"/>
            </a:endParaRPr>
          </a:p>
        </p:txBody>
      </p:sp>
      <p:sp>
        <p:nvSpPr>
          <p:cNvPr id="7" name="Rectangle 6">
            <a:extLst>
              <a:ext uri="{FF2B5EF4-FFF2-40B4-BE49-F238E27FC236}">
                <a16:creationId xmlns:a16="http://schemas.microsoft.com/office/drawing/2014/main" id="{0F52E84F-14E8-4A1C-AB65-25905DA42993}"/>
              </a:ext>
            </a:extLst>
          </p:cNvPr>
          <p:cNvSpPr/>
          <p:nvPr/>
        </p:nvSpPr>
        <p:spPr>
          <a:xfrm>
            <a:off x="5283729" y="1559560"/>
            <a:ext cx="1494578" cy="471117"/>
          </a:xfrm>
          <a:prstGeom prst="rect">
            <a:avLst/>
          </a:prstGeom>
          <a:ln/>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Home Page</a:t>
            </a:r>
            <a:endParaRPr lang="en-GB" sz="1535" dirty="0"/>
          </a:p>
        </p:txBody>
      </p:sp>
      <p:sp>
        <p:nvSpPr>
          <p:cNvPr id="23" name="Rectangle 22">
            <a:extLst>
              <a:ext uri="{FF2B5EF4-FFF2-40B4-BE49-F238E27FC236}">
                <a16:creationId xmlns:a16="http://schemas.microsoft.com/office/drawing/2014/main" id="{FADCE1FF-14C8-4EF3-AFF8-7DE769BB7E32}"/>
              </a:ext>
            </a:extLst>
          </p:cNvPr>
          <p:cNvSpPr/>
          <p:nvPr/>
        </p:nvSpPr>
        <p:spPr>
          <a:xfrm>
            <a:off x="7631881" y="2577674"/>
            <a:ext cx="1310463" cy="657939"/>
          </a:xfrm>
          <a:prstGeom prst="rect">
            <a:avLst/>
          </a:prstGeom>
          <a:ln/>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Login Page</a:t>
            </a:r>
            <a:endParaRPr lang="en-GB" sz="1535" dirty="0"/>
          </a:p>
        </p:txBody>
      </p:sp>
      <p:sp>
        <p:nvSpPr>
          <p:cNvPr id="25" name="Rectangle 24">
            <a:extLst>
              <a:ext uri="{FF2B5EF4-FFF2-40B4-BE49-F238E27FC236}">
                <a16:creationId xmlns:a16="http://schemas.microsoft.com/office/drawing/2014/main" id="{A85AAE84-507F-4144-9889-5066BF298933}"/>
              </a:ext>
            </a:extLst>
          </p:cNvPr>
          <p:cNvSpPr/>
          <p:nvPr/>
        </p:nvSpPr>
        <p:spPr>
          <a:xfrm>
            <a:off x="2727598" y="2642650"/>
            <a:ext cx="1486247" cy="552356"/>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Registration</a:t>
            </a:r>
            <a:endParaRPr lang="en-US" sz="1535" dirty="0"/>
          </a:p>
        </p:txBody>
      </p:sp>
      <p:sp>
        <p:nvSpPr>
          <p:cNvPr id="26" name="Diamond 25">
            <a:extLst>
              <a:ext uri="{FF2B5EF4-FFF2-40B4-BE49-F238E27FC236}">
                <a16:creationId xmlns:a16="http://schemas.microsoft.com/office/drawing/2014/main" id="{3959F22F-9320-4CF3-9DF7-EBE295D13AB2}"/>
              </a:ext>
            </a:extLst>
          </p:cNvPr>
          <p:cNvSpPr/>
          <p:nvPr/>
        </p:nvSpPr>
        <p:spPr>
          <a:xfrm>
            <a:off x="5370372" y="2474719"/>
            <a:ext cx="1367322" cy="953064"/>
          </a:xfrm>
          <a:prstGeom prst="diamond">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New User</a:t>
            </a:r>
          </a:p>
        </p:txBody>
      </p:sp>
      <p:cxnSp>
        <p:nvCxnSpPr>
          <p:cNvPr id="27" name="Straight Arrow Connector 26">
            <a:extLst>
              <a:ext uri="{FF2B5EF4-FFF2-40B4-BE49-F238E27FC236}">
                <a16:creationId xmlns:a16="http://schemas.microsoft.com/office/drawing/2014/main" id="{F4CF3005-71C5-4BFC-B224-E74122608FE4}"/>
              </a:ext>
            </a:extLst>
          </p:cNvPr>
          <p:cNvCxnSpPr/>
          <p:nvPr/>
        </p:nvCxnSpPr>
        <p:spPr>
          <a:xfrm>
            <a:off x="6740589" y="2924300"/>
            <a:ext cx="893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AC7F3B-7FCD-4453-BFFE-C20245DFCFC4}"/>
              </a:ext>
            </a:extLst>
          </p:cNvPr>
          <p:cNvSpPr txBox="1"/>
          <p:nvPr/>
        </p:nvSpPr>
        <p:spPr>
          <a:xfrm>
            <a:off x="6997621" y="4800521"/>
            <a:ext cx="2339340" cy="314958"/>
          </a:xfrm>
          <a:prstGeom prst="rect">
            <a:avLst/>
          </a:prstGeom>
          <a:noFill/>
        </p:spPr>
        <p:txBody>
          <a:bodyPr rot="0" spcFirstLastPara="0" vertOverflow="overflow" horzOverflow="overflow" vert="horz" wrap="square" lIns="77978" tIns="38989" rIns="77978" bIns="38989" numCol="1" spcCol="0" rtlCol="0" fromWordArt="0" anchor="t" anchorCtr="0" forceAA="0" compatLnSpc="1">
            <a:prstTxWarp prst="textNoShape">
              <a:avLst/>
            </a:prstTxWarp>
            <a:spAutoFit/>
          </a:bodyPr>
          <a:lstStyle/>
          <a:p>
            <a:endParaRPr lang="en-GB" sz="1535" dirty="0"/>
          </a:p>
        </p:txBody>
      </p:sp>
      <p:sp>
        <p:nvSpPr>
          <p:cNvPr id="29" name="TextBox 28">
            <a:extLst>
              <a:ext uri="{FF2B5EF4-FFF2-40B4-BE49-F238E27FC236}">
                <a16:creationId xmlns:a16="http://schemas.microsoft.com/office/drawing/2014/main" id="{3FBAC1C0-2002-4D87-8B93-09475EFC9BB0}"/>
              </a:ext>
            </a:extLst>
          </p:cNvPr>
          <p:cNvSpPr txBox="1"/>
          <p:nvPr/>
        </p:nvSpPr>
        <p:spPr>
          <a:xfrm rot="-10620000" flipH="1" flipV="1">
            <a:off x="6986683" y="2641909"/>
            <a:ext cx="32491" cy="314958"/>
          </a:xfrm>
          <a:prstGeom prst="rect">
            <a:avLst/>
          </a:prstGeom>
          <a:noFill/>
        </p:spPr>
        <p:txBody>
          <a:bodyPr rot="0" spcFirstLastPara="0" vertOverflow="overflow" horzOverflow="overflow" vert="horz" wrap="square" lIns="77978" tIns="38989" rIns="77978" bIns="38989" numCol="1" spcCol="0" rtlCol="0" fromWordArt="0" anchor="t" anchorCtr="0" forceAA="0" compatLnSpc="1">
            <a:prstTxWarp prst="textNoShape">
              <a:avLst/>
            </a:prstTxWarp>
            <a:spAutoFit/>
          </a:bodyPr>
          <a:lstStyle/>
          <a:p>
            <a:pPr algn="l"/>
            <a:r>
              <a:rPr lang="en-GB" sz="1535" dirty="0">
                <a:cs typeface="Calibri"/>
              </a:rPr>
              <a:t>Y</a:t>
            </a:r>
          </a:p>
        </p:txBody>
      </p:sp>
      <p:cxnSp>
        <p:nvCxnSpPr>
          <p:cNvPr id="30" name="Straight Arrow Connector 29">
            <a:extLst>
              <a:ext uri="{FF2B5EF4-FFF2-40B4-BE49-F238E27FC236}">
                <a16:creationId xmlns:a16="http://schemas.microsoft.com/office/drawing/2014/main" id="{A9B84E2B-7E44-415D-A8C7-AA962382A336}"/>
              </a:ext>
            </a:extLst>
          </p:cNvPr>
          <p:cNvCxnSpPr/>
          <p:nvPr/>
        </p:nvCxnSpPr>
        <p:spPr>
          <a:xfrm flipH="1">
            <a:off x="4207856" y="2953727"/>
            <a:ext cx="1142408" cy="1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9087E9F-10C8-4287-9D91-EDF27F4E5288}"/>
              </a:ext>
            </a:extLst>
          </p:cNvPr>
          <p:cNvSpPr txBox="1"/>
          <p:nvPr/>
        </p:nvSpPr>
        <p:spPr>
          <a:xfrm>
            <a:off x="4856727" y="2574122"/>
            <a:ext cx="203068" cy="314958"/>
          </a:xfrm>
          <a:prstGeom prst="rect">
            <a:avLst/>
          </a:prstGeom>
          <a:noFill/>
        </p:spPr>
        <p:txBody>
          <a:bodyPr rot="0" spcFirstLastPara="0" vertOverflow="overflow" horzOverflow="overflow" vert="horz" wrap="square" lIns="77978" tIns="38989" rIns="77978" bIns="38989" numCol="1" spcCol="0" rtlCol="0" fromWordArt="0" anchor="t" anchorCtr="0" forceAA="0" compatLnSpc="1">
            <a:prstTxWarp prst="textNoShape">
              <a:avLst/>
            </a:prstTxWarp>
            <a:spAutoFit/>
          </a:bodyPr>
          <a:lstStyle/>
          <a:p>
            <a:pPr algn="l"/>
            <a:r>
              <a:rPr lang="en-GB" sz="1535" dirty="0">
                <a:cs typeface="Calibri"/>
              </a:rPr>
              <a:t>N</a:t>
            </a:r>
          </a:p>
        </p:txBody>
      </p:sp>
      <p:cxnSp>
        <p:nvCxnSpPr>
          <p:cNvPr id="35" name="Straight Arrow Connector 34">
            <a:extLst>
              <a:ext uri="{FF2B5EF4-FFF2-40B4-BE49-F238E27FC236}">
                <a16:creationId xmlns:a16="http://schemas.microsoft.com/office/drawing/2014/main" id="{2863D9BB-312B-4016-A59F-579EBD080108}"/>
              </a:ext>
            </a:extLst>
          </p:cNvPr>
          <p:cNvCxnSpPr/>
          <p:nvPr/>
        </p:nvCxnSpPr>
        <p:spPr>
          <a:xfrm flipH="1" flipV="1">
            <a:off x="8421735" y="3230245"/>
            <a:ext cx="12" cy="48992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1461FC-8B1C-41B6-8672-746342F09F4C}"/>
              </a:ext>
            </a:extLst>
          </p:cNvPr>
          <p:cNvCxnSpPr/>
          <p:nvPr/>
        </p:nvCxnSpPr>
        <p:spPr>
          <a:xfrm>
            <a:off x="6045468" y="2034839"/>
            <a:ext cx="8111" cy="44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BA85E4D-A148-4D57-BC28-7E035C2341FB}"/>
              </a:ext>
            </a:extLst>
          </p:cNvPr>
          <p:cNvCxnSpPr/>
          <p:nvPr/>
        </p:nvCxnSpPr>
        <p:spPr>
          <a:xfrm>
            <a:off x="6328615" y="3744371"/>
            <a:ext cx="2068409" cy="535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1F9A4A9-E897-48BC-8A4A-B7BDE3956B33}"/>
              </a:ext>
            </a:extLst>
          </p:cNvPr>
          <p:cNvCxnSpPr/>
          <p:nvPr/>
        </p:nvCxnSpPr>
        <p:spPr>
          <a:xfrm flipH="1">
            <a:off x="8424391" y="3744569"/>
            <a:ext cx="1870831" cy="267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BE7FA72-4581-4131-94A2-5404C3BB5E60}"/>
              </a:ext>
            </a:extLst>
          </p:cNvPr>
          <p:cNvSpPr/>
          <p:nvPr/>
        </p:nvSpPr>
        <p:spPr>
          <a:xfrm rot="-10800000" flipV="1">
            <a:off x="5670912" y="4231931"/>
            <a:ext cx="1083027" cy="368229"/>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Doctor</a:t>
            </a:r>
          </a:p>
        </p:txBody>
      </p:sp>
      <p:sp>
        <p:nvSpPr>
          <p:cNvPr id="53" name="Rectangle 52">
            <a:extLst>
              <a:ext uri="{FF2B5EF4-FFF2-40B4-BE49-F238E27FC236}">
                <a16:creationId xmlns:a16="http://schemas.microsoft.com/office/drawing/2014/main" id="{C5DD6FDC-F914-4F3F-BADF-AF22EA3A1D1D}"/>
              </a:ext>
            </a:extLst>
          </p:cNvPr>
          <p:cNvSpPr/>
          <p:nvPr/>
        </p:nvSpPr>
        <p:spPr>
          <a:xfrm>
            <a:off x="7814601" y="4276133"/>
            <a:ext cx="1245482" cy="324908"/>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Admin</a:t>
            </a:r>
            <a:endParaRPr lang="en-GB" sz="1535" dirty="0"/>
          </a:p>
        </p:txBody>
      </p:sp>
      <p:sp>
        <p:nvSpPr>
          <p:cNvPr id="54" name="Rectangle 53">
            <a:extLst>
              <a:ext uri="{FF2B5EF4-FFF2-40B4-BE49-F238E27FC236}">
                <a16:creationId xmlns:a16="http://schemas.microsoft.com/office/drawing/2014/main" id="{9095987F-B15D-4C46-B583-5FEBB09E08AE}"/>
              </a:ext>
            </a:extLst>
          </p:cNvPr>
          <p:cNvSpPr/>
          <p:nvPr/>
        </p:nvSpPr>
        <p:spPr>
          <a:xfrm>
            <a:off x="9965116" y="4280667"/>
            <a:ext cx="1256313" cy="314078"/>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35" dirty="0">
                <a:cs typeface="Calibri"/>
              </a:rPr>
              <a:t>Patient</a:t>
            </a:r>
            <a:endParaRPr lang="en-GB" sz="1535" dirty="0"/>
          </a:p>
        </p:txBody>
      </p:sp>
      <p:cxnSp>
        <p:nvCxnSpPr>
          <p:cNvPr id="55" name="Straight Arrow Connector 54">
            <a:extLst>
              <a:ext uri="{FF2B5EF4-FFF2-40B4-BE49-F238E27FC236}">
                <a16:creationId xmlns:a16="http://schemas.microsoft.com/office/drawing/2014/main" id="{004AB3F6-BD73-4D87-AA0F-FEB69137D77D}"/>
              </a:ext>
            </a:extLst>
          </p:cNvPr>
          <p:cNvCxnSpPr/>
          <p:nvPr/>
        </p:nvCxnSpPr>
        <p:spPr>
          <a:xfrm>
            <a:off x="6250320" y="4611003"/>
            <a:ext cx="0" cy="22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CAEECB-92EE-4B95-82BE-4A5115A8DC05}"/>
              </a:ext>
            </a:extLst>
          </p:cNvPr>
          <p:cNvSpPr/>
          <p:nvPr/>
        </p:nvSpPr>
        <p:spPr>
          <a:xfrm>
            <a:off x="5370338" y="4844226"/>
            <a:ext cx="1689569" cy="967019"/>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00" dirty="0">
                <a:cs typeface="Calibri"/>
              </a:rPr>
              <a:t>List of Doctors</a:t>
            </a:r>
          </a:p>
          <a:p>
            <a:pPr algn="ctr"/>
            <a:r>
              <a:rPr lang="en-GB" sz="1535" dirty="0">
                <a:cs typeface="Calibri"/>
              </a:rPr>
              <a:t>Patient details</a:t>
            </a:r>
          </a:p>
          <a:p>
            <a:pPr algn="ctr"/>
            <a:r>
              <a:rPr lang="en-GB" sz="1535" dirty="0">
                <a:cs typeface="Calibri"/>
              </a:rPr>
              <a:t>Hospital branch</a:t>
            </a:r>
          </a:p>
          <a:p>
            <a:pPr algn="ctr"/>
            <a:r>
              <a:rPr lang="en-GB" sz="1500" dirty="0">
                <a:cs typeface="Calibri"/>
              </a:rPr>
              <a:t>Operative rooms</a:t>
            </a:r>
          </a:p>
        </p:txBody>
      </p:sp>
      <p:cxnSp>
        <p:nvCxnSpPr>
          <p:cNvPr id="57" name="Straight Arrow Connector 56">
            <a:extLst>
              <a:ext uri="{FF2B5EF4-FFF2-40B4-BE49-F238E27FC236}">
                <a16:creationId xmlns:a16="http://schemas.microsoft.com/office/drawing/2014/main" id="{BF76A984-C16B-40E9-A41C-CC5FC2DB121E}"/>
              </a:ext>
            </a:extLst>
          </p:cNvPr>
          <p:cNvCxnSpPr/>
          <p:nvPr/>
        </p:nvCxnSpPr>
        <p:spPr>
          <a:xfrm>
            <a:off x="10330639" y="3731008"/>
            <a:ext cx="10830" cy="53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C41154A-8D34-4676-BFC9-B848195CDD50}"/>
              </a:ext>
            </a:extLst>
          </p:cNvPr>
          <p:cNvSpPr/>
          <p:nvPr/>
        </p:nvSpPr>
        <p:spPr>
          <a:xfrm>
            <a:off x="7769279" y="5057763"/>
            <a:ext cx="1667862" cy="756122"/>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00" dirty="0">
                <a:cs typeface="Calibri"/>
              </a:rPr>
              <a:t>Add, edit, delete</a:t>
            </a:r>
            <a:endParaRPr lang="en-GB" sz="1535" dirty="0">
              <a:cs typeface="Calibri"/>
            </a:endParaRPr>
          </a:p>
          <a:p>
            <a:pPr algn="ctr"/>
            <a:r>
              <a:rPr lang="en-GB" sz="1535" dirty="0">
                <a:cs typeface="Calibri"/>
              </a:rPr>
              <a:t>Delete</a:t>
            </a:r>
          </a:p>
          <a:p>
            <a:pPr algn="ctr"/>
            <a:r>
              <a:rPr lang="en-GB" sz="1500" dirty="0">
                <a:cs typeface="Calibri"/>
              </a:rPr>
              <a:t>Edit</a:t>
            </a:r>
          </a:p>
        </p:txBody>
      </p:sp>
      <p:sp>
        <p:nvSpPr>
          <p:cNvPr id="60" name="Rectangle 59">
            <a:extLst>
              <a:ext uri="{FF2B5EF4-FFF2-40B4-BE49-F238E27FC236}">
                <a16:creationId xmlns:a16="http://schemas.microsoft.com/office/drawing/2014/main" id="{18985F78-E59B-4CB2-8DD0-E3A5E1B670DE}"/>
              </a:ext>
            </a:extLst>
          </p:cNvPr>
          <p:cNvSpPr/>
          <p:nvPr/>
        </p:nvSpPr>
        <p:spPr>
          <a:xfrm>
            <a:off x="10146580" y="4808926"/>
            <a:ext cx="1805893" cy="1040067"/>
          </a:xfrm>
          <a:prstGeom prst="rect">
            <a:avLst/>
          </a:prstGeom>
        </p:spPr>
        <p:style>
          <a:lnRef idx="2">
            <a:schemeClr val="accent3"/>
          </a:lnRef>
          <a:fillRef idx="1">
            <a:schemeClr val="lt1"/>
          </a:fillRef>
          <a:effectRef idx="0">
            <a:schemeClr val="accent3"/>
          </a:effectRef>
          <a:fontRef idx="minor">
            <a:schemeClr val="dk1"/>
          </a:fontRef>
        </p:style>
        <p:txBody>
          <a:bodyPr lIns="77978" tIns="38989" rIns="77978" bIns="38989" rtlCol="0" anchor="ctr"/>
          <a:lstStyle/>
          <a:p>
            <a:pPr algn="ctr"/>
            <a:r>
              <a:rPr lang="en-GB" sz="1500" dirty="0">
                <a:cs typeface="Calibri"/>
              </a:rPr>
              <a:t>Add, list of patients</a:t>
            </a:r>
          </a:p>
          <a:p>
            <a:pPr algn="ctr"/>
            <a:r>
              <a:rPr lang="en-GB" sz="1535" dirty="0">
                <a:cs typeface="Calibri"/>
              </a:rPr>
              <a:t>Payment mode</a:t>
            </a:r>
          </a:p>
          <a:p>
            <a:pPr algn="ctr"/>
            <a:r>
              <a:rPr lang="en-GB" sz="1535" dirty="0">
                <a:cs typeface="Calibri"/>
              </a:rPr>
              <a:t>Update and delete</a:t>
            </a:r>
            <a:br>
              <a:rPr lang="en-GB" sz="1535" dirty="0">
                <a:cs typeface="Calibri"/>
              </a:rPr>
            </a:br>
            <a:r>
              <a:rPr lang="en-GB" sz="1535" dirty="0">
                <a:cs typeface="Calibri"/>
              </a:rPr>
              <a:t>patient details</a:t>
            </a:r>
          </a:p>
        </p:txBody>
      </p:sp>
      <p:cxnSp>
        <p:nvCxnSpPr>
          <p:cNvPr id="61" name="Straight Arrow Connector 60">
            <a:extLst>
              <a:ext uri="{FF2B5EF4-FFF2-40B4-BE49-F238E27FC236}">
                <a16:creationId xmlns:a16="http://schemas.microsoft.com/office/drawing/2014/main" id="{60A8AB8F-45E1-4477-BE1D-D6C2B6AB7A13}"/>
              </a:ext>
            </a:extLst>
          </p:cNvPr>
          <p:cNvCxnSpPr/>
          <p:nvPr/>
        </p:nvCxnSpPr>
        <p:spPr>
          <a:xfrm>
            <a:off x="8411005" y="4565075"/>
            <a:ext cx="16224" cy="48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56503FD-6BB2-4E65-9542-91117DC83481}"/>
              </a:ext>
            </a:extLst>
          </p:cNvPr>
          <p:cNvCxnSpPr/>
          <p:nvPr/>
        </p:nvCxnSpPr>
        <p:spPr>
          <a:xfrm>
            <a:off x="10541752" y="4600229"/>
            <a:ext cx="13549" cy="19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1304B8F-2BDF-48A7-A0BD-49725B452890}"/>
              </a:ext>
            </a:extLst>
          </p:cNvPr>
          <p:cNvCxnSpPr/>
          <p:nvPr/>
        </p:nvCxnSpPr>
        <p:spPr>
          <a:xfrm>
            <a:off x="6323238" y="3712135"/>
            <a:ext cx="8113" cy="56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A3B8AA8-5D2A-42F3-9617-8086E8F88C5B}"/>
              </a:ext>
            </a:extLst>
          </p:cNvPr>
          <p:cNvCxnSpPr/>
          <p:nvPr/>
        </p:nvCxnSpPr>
        <p:spPr>
          <a:xfrm>
            <a:off x="8419040" y="3717516"/>
            <a:ext cx="0" cy="519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3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8BFEDC61-2707-9A4E-BD33-123DFF2CA4C4}"/>
              </a:ext>
            </a:extLst>
          </p:cNvPr>
          <p:cNvSpPr>
            <a:spLocks noGrp="1"/>
          </p:cNvSpPr>
          <p:nvPr>
            <p:ph type="title"/>
          </p:nvPr>
        </p:nvSpPr>
        <p:spPr>
          <a:xfrm>
            <a:off x="2067136" y="251176"/>
            <a:ext cx="8439047" cy="881490"/>
          </a:xfrm>
        </p:spPr>
        <p:txBody>
          <a:bodyPr>
            <a:normAutofit/>
          </a:bodyPr>
          <a:lstStyle/>
          <a:p>
            <a:pPr algn="ctr"/>
            <a:r>
              <a:rPr lang="en-US" sz="3411" dirty="0">
                <a:solidFill>
                  <a:srgbClr val="FFFFFF"/>
                </a:solidFill>
              </a:rPr>
              <a:t>User Roles &amp; Functionalities</a:t>
            </a:r>
          </a:p>
        </p:txBody>
      </p:sp>
      <p:sp>
        <p:nvSpPr>
          <p:cNvPr id="3" name="Content Placeholder 2">
            <a:extLst>
              <a:ext uri="{FF2B5EF4-FFF2-40B4-BE49-F238E27FC236}">
                <a16:creationId xmlns:a16="http://schemas.microsoft.com/office/drawing/2014/main" id="{D8FD4C4B-9054-874A-B218-E4257F4A0BF4}"/>
              </a:ext>
            </a:extLst>
          </p:cNvPr>
          <p:cNvSpPr>
            <a:spLocks noGrp="1"/>
          </p:cNvSpPr>
          <p:nvPr>
            <p:ph idx="1"/>
          </p:nvPr>
        </p:nvSpPr>
        <p:spPr>
          <a:xfrm>
            <a:off x="2067136" y="1976907"/>
            <a:ext cx="8292437" cy="3141086"/>
          </a:xfrm>
        </p:spPr>
        <p:txBody>
          <a:bodyPr anchor="ctr">
            <a:normAutofit lnSpcReduction="10000"/>
          </a:bodyPr>
          <a:lstStyle/>
          <a:p>
            <a:pPr marL="0" indent="0">
              <a:buNone/>
            </a:pPr>
            <a:r>
              <a:rPr lang="en-US" sz="1706" b="1" dirty="0">
                <a:cs typeface="Calibri"/>
              </a:rPr>
              <a:t>Admin login : </a:t>
            </a:r>
          </a:p>
          <a:p>
            <a:r>
              <a:rPr lang="en-US" sz="1706" dirty="0">
                <a:ea typeface="+mn-lt"/>
                <a:cs typeface="+mn-lt"/>
              </a:rPr>
              <a:t>Admin has access to all information in the system and has the ability to create, edit, and delete fields in the user interface. </a:t>
            </a:r>
            <a:endParaRPr lang="en-US"/>
          </a:p>
          <a:p>
            <a:r>
              <a:rPr lang="en-US" sz="1706" dirty="0">
                <a:ea typeface="+mn-lt"/>
                <a:cs typeface="+mn-lt"/>
              </a:rPr>
              <a:t>We have the ability to add new User name and password security to each and every list, ensuring that no unauthorized individual can conduct any action without a username and password.</a:t>
            </a:r>
            <a:endParaRPr lang="en-US" dirty="0">
              <a:ea typeface="+mn-lt"/>
              <a:cs typeface="+mn-lt"/>
            </a:endParaRPr>
          </a:p>
          <a:p>
            <a:r>
              <a:rPr lang="en-US" sz="1706" dirty="0">
                <a:ea typeface="+mn-lt"/>
                <a:cs typeface="+mn-lt"/>
              </a:rPr>
              <a:t>Only approved users are allowed to access the system, only authorized users are allowed to alter data, and only authorized users are allowed to handle reservations.</a:t>
            </a:r>
            <a:endParaRPr lang="en-US" dirty="0">
              <a:ea typeface="+mn-lt"/>
              <a:cs typeface="+mn-lt"/>
            </a:endParaRPr>
          </a:p>
          <a:p>
            <a:pPr marL="0" indent="0">
              <a:buNone/>
            </a:pPr>
            <a:r>
              <a:rPr lang="en-US" sz="1706" b="1" dirty="0">
                <a:cs typeface="Calibri"/>
              </a:rPr>
              <a:t>Doctor login: </a:t>
            </a:r>
            <a:endParaRPr lang="en-US" sz="1706" b="1" dirty="0"/>
          </a:p>
          <a:p>
            <a:r>
              <a:rPr lang="en-US" sz="1706" dirty="0">
                <a:ea typeface="+mn-lt"/>
                <a:cs typeface="+mn-lt"/>
              </a:rPr>
              <a:t>The doctor can see the patients, see what medicines are available, schedule an appointment, and write a prescription for the patient who is undergoing treatment. </a:t>
            </a:r>
            <a:endParaRPr lang="en-US" sz="1706" dirty="0">
              <a:cs typeface="Calibri"/>
            </a:endParaRPr>
          </a:p>
        </p:txBody>
      </p:sp>
    </p:spTree>
    <p:extLst>
      <p:ext uri="{BB962C8B-B14F-4D97-AF65-F5344CB8AC3E}">
        <p14:creationId xmlns:p14="http://schemas.microsoft.com/office/powerpoint/2010/main" val="122612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8405523F-252F-8549-A5A8-29D2F2D72871}"/>
              </a:ext>
            </a:extLst>
          </p:cNvPr>
          <p:cNvSpPr>
            <a:spLocks noGrp="1"/>
          </p:cNvSpPr>
          <p:nvPr>
            <p:ph type="title"/>
          </p:nvPr>
        </p:nvSpPr>
        <p:spPr>
          <a:xfrm>
            <a:off x="2067136" y="251176"/>
            <a:ext cx="8439047" cy="881490"/>
          </a:xfrm>
        </p:spPr>
        <p:txBody>
          <a:bodyPr>
            <a:normAutofit/>
          </a:bodyPr>
          <a:lstStyle/>
          <a:p>
            <a:pPr algn="ctr"/>
            <a:r>
              <a:rPr lang="en-US" sz="3411" dirty="0">
                <a:solidFill>
                  <a:srgbClr val="FFFFFF"/>
                </a:solidFill>
                <a:ea typeface="+mj-lt"/>
                <a:cs typeface="+mj-lt"/>
              </a:rPr>
              <a:t>User Roles &amp; Functionalities</a:t>
            </a:r>
            <a:endParaRPr lang="en-US" sz="3411" dirty="0">
              <a:ea typeface="+mj-lt"/>
              <a:cs typeface="+mj-lt"/>
            </a:endParaRPr>
          </a:p>
          <a:p>
            <a:pPr algn="ctr"/>
            <a:endParaRPr lang="en-US" sz="3411" dirty="0">
              <a:solidFill>
                <a:srgbClr val="FFFFFF"/>
              </a:solidFill>
              <a:cs typeface="Calibri Light"/>
            </a:endParaRPr>
          </a:p>
        </p:txBody>
      </p:sp>
      <p:sp>
        <p:nvSpPr>
          <p:cNvPr id="3" name="Content Placeholder 2">
            <a:extLst>
              <a:ext uri="{FF2B5EF4-FFF2-40B4-BE49-F238E27FC236}">
                <a16:creationId xmlns:a16="http://schemas.microsoft.com/office/drawing/2014/main" id="{B05D1BF4-3D4C-B64F-9C5A-DC507F987E79}"/>
              </a:ext>
            </a:extLst>
          </p:cNvPr>
          <p:cNvSpPr>
            <a:spLocks noGrp="1"/>
          </p:cNvSpPr>
          <p:nvPr>
            <p:ph idx="1"/>
          </p:nvPr>
        </p:nvSpPr>
        <p:spPr>
          <a:xfrm>
            <a:off x="2067136" y="1976907"/>
            <a:ext cx="8292437" cy="3141086"/>
          </a:xfrm>
        </p:spPr>
        <p:txBody>
          <a:bodyPr anchor="ctr">
            <a:normAutofit/>
          </a:bodyPr>
          <a:lstStyle/>
          <a:p>
            <a:pPr marL="0" indent="0">
              <a:buNone/>
            </a:pPr>
            <a:r>
              <a:rPr lang="en-US" sz="1706" b="1" dirty="0">
                <a:cs typeface="Calibri"/>
              </a:rPr>
              <a:t>Patient login : </a:t>
            </a:r>
          </a:p>
          <a:p>
            <a:r>
              <a:rPr lang="en-US" sz="1706" dirty="0">
                <a:ea typeface="+mn-lt"/>
                <a:cs typeface="+mn-lt"/>
              </a:rPr>
              <a:t>The patient can see the pending therapies that he has started. </a:t>
            </a:r>
            <a:endParaRPr lang="en-US">
              <a:cs typeface="Calibri"/>
            </a:endParaRPr>
          </a:p>
          <a:p>
            <a:r>
              <a:rPr lang="en-US" sz="1706" dirty="0">
                <a:ea typeface="+mn-lt"/>
                <a:cs typeface="+mn-lt"/>
              </a:rPr>
              <a:t>He can see how many pills he's taken, how many appointments he has coming up, and how many different therapies he's had.</a:t>
            </a:r>
            <a:endParaRPr lang="en-US" dirty="0">
              <a:ea typeface="+mn-lt"/>
              <a:cs typeface="+mn-lt"/>
            </a:endParaRPr>
          </a:p>
          <a:p>
            <a:r>
              <a:rPr lang="en-US" sz="1706" dirty="0">
                <a:ea typeface="+mn-lt"/>
                <a:cs typeface="+mn-lt"/>
              </a:rPr>
              <a:t>He can see all of this information with this login.</a:t>
            </a:r>
            <a:endParaRPr lang="en-US">
              <a:ea typeface="+mn-lt"/>
              <a:cs typeface="+mn-lt"/>
            </a:endParaRPr>
          </a:p>
          <a:p>
            <a:r>
              <a:rPr lang="en-US" sz="1706" dirty="0">
                <a:ea typeface="+mn-lt"/>
                <a:cs typeface="+mn-lt"/>
              </a:rPr>
              <a:t>He can also use patient login to schedule an appointment.</a:t>
            </a:r>
            <a:endParaRPr lang="en-US" dirty="0">
              <a:ea typeface="+mn-lt"/>
              <a:cs typeface="+mn-lt"/>
            </a:endParaRPr>
          </a:p>
          <a:p>
            <a:endParaRPr lang="en-US" sz="1706" dirty="0"/>
          </a:p>
          <a:p>
            <a:endParaRPr lang="en-US" sz="1706" dirty="0"/>
          </a:p>
          <a:p>
            <a:pPr marL="0" indent="0">
              <a:buNone/>
            </a:pPr>
            <a:endParaRPr lang="en-US" sz="1706" b="1" dirty="0">
              <a:cs typeface="Calibri"/>
            </a:endParaRPr>
          </a:p>
          <a:p>
            <a:endParaRPr lang="en-US" sz="1706" b="1" dirty="0"/>
          </a:p>
        </p:txBody>
      </p:sp>
    </p:spTree>
    <p:extLst>
      <p:ext uri="{BB962C8B-B14F-4D97-AF65-F5344CB8AC3E}">
        <p14:creationId xmlns:p14="http://schemas.microsoft.com/office/powerpoint/2010/main" val="204785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467" y="0"/>
            <a:ext cx="10397067" cy="5848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7467" y="-1"/>
            <a:ext cx="10397065" cy="13565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97464" y="0"/>
            <a:ext cx="6920553" cy="1356550"/>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8014" y="-1"/>
            <a:ext cx="3476517" cy="13565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190" y="0"/>
            <a:ext cx="10005340" cy="136225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5"/>
          </a:p>
        </p:txBody>
      </p:sp>
      <p:sp>
        <p:nvSpPr>
          <p:cNvPr id="2" name="Title 1">
            <a:extLst>
              <a:ext uri="{FF2B5EF4-FFF2-40B4-BE49-F238E27FC236}">
                <a16:creationId xmlns:a16="http://schemas.microsoft.com/office/drawing/2014/main" id="{A22108C0-695B-B64E-8FB0-1B599CE183C2}"/>
              </a:ext>
            </a:extLst>
          </p:cNvPr>
          <p:cNvSpPr>
            <a:spLocks noGrp="1"/>
          </p:cNvSpPr>
          <p:nvPr>
            <p:ph type="title"/>
          </p:nvPr>
        </p:nvSpPr>
        <p:spPr>
          <a:xfrm>
            <a:off x="2067136" y="251176"/>
            <a:ext cx="8439047" cy="881490"/>
          </a:xfrm>
        </p:spPr>
        <p:txBody>
          <a:bodyPr>
            <a:normAutofit/>
          </a:bodyPr>
          <a:lstStyle/>
          <a:p>
            <a:pPr algn="ctr"/>
            <a:r>
              <a:rPr lang="en-US" sz="3411" dirty="0">
                <a:solidFill>
                  <a:srgbClr val="FFFFFF"/>
                </a:solidFill>
              </a:rPr>
              <a:t>Implementation Details</a:t>
            </a:r>
          </a:p>
        </p:txBody>
      </p:sp>
      <p:sp>
        <p:nvSpPr>
          <p:cNvPr id="3" name="Content Placeholder 2">
            <a:extLst>
              <a:ext uri="{FF2B5EF4-FFF2-40B4-BE49-F238E27FC236}">
                <a16:creationId xmlns:a16="http://schemas.microsoft.com/office/drawing/2014/main" id="{A1F2CCF8-86DA-984D-BEDF-5DFBD4BCA2F9}"/>
              </a:ext>
            </a:extLst>
          </p:cNvPr>
          <p:cNvSpPr>
            <a:spLocks noGrp="1"/>
          </p:cNvSpPr>
          <p:nvPr>
            <p:ph idx="1"/>
          </p:nvPr>
        </p:nvSpPr>
        <p:spPr>
          <a:xfrm>
            <a:off x="2067136" y="1976907"/>
            <a:ext cx="8292437" cy="3141086"/>
          </a:xfrm>
        </p:spPr>
        <p:txBody>
          <a:bodyPr anchor="ctr">
            <a:normAutofit/>
          </a:bodyPr>
          <a:lstStyle/>
          <a:p>
            <a:r>
              <a:rPr lang="en-US" sz="1706" dirty="0"/>
              <a:t>Technologies: </a:t>
            </a:r>
            <a:r>
              <a:rPr lang="en-US" sz="1706" dirty="0" err="1"/>
              <a:t>WebAPI</a:t>
            </a:r>
            <a:r>
              <a:rPr lang="en-US" sz="1706" dirty="0">
                <a:ea typeface="+mn-lt"/>
                <a:cs typeface="+mn-lt"/>
              </a:rPr>
              <a:t>, MVC</a:t>
            </a:r>
          </a:p>
          <a:p>
            <a:r>
              <a:rPr lang="en-US" sz="1706" dirty="0"/>
              <a:t>Front End : </a:t>
            </a:r>
            <a:r>
              <a:rPr lang="en-US" sz="1706" dirty="0">
                <a:ea typeface="+mn-lt"/>
                <a:cs typeface="+mn-lt"/>
              </a:rPr>
              <a:t>HTML, CSS, Json, jQuery, MVC</a:t>
            </a:r>
          </a:p>
          <a:p>
            <a:r>
              <a:rPr lang="en-US" sz="1706" dirty="0"/>
              <a:t>Backend : </a:t>
            </a:r>
            <a:r>
              <a:rPr lang="en-US" sz="1706" dirty="0" err="1">
                <a:ea typeface="+mn-lt"/>
                <a:cs typeface="+mn-lt"/>
              </a:rPr>
              <a:t>C#.Net</a:t>
            </a:r>
            <a:r>
              <a:rPr lang="en-US" sz="1706" dirty="0">
                <a:ea typeface="+mn-lt"/>
                <a:cs typeface="+mn-lt"/>
              </a:rPr>
              <a:t> and </a:t>
            </a:r>
            <a:r>
              <a:rPr lang="en-US" sz="1706" dirty="0" err="1">
                <a:ea typeface="+mn-lt"/>
                <a:cs typeface="+mn-lt"/>
              </a:rPr>
              <a:t>ADO.Net</a:t>
            </a:r>
            <a:endParaRPr lang="en-US" sz="1706">
              <a:ea typeface="+mn-lt"/>
              <a:cs typeface="+mn-lt"/>
            </a:endParaRPr>
          </a:p>
          <a:p>
            <a:r>
              <a:rPr lang="en-US" sz="1706" dirty="0"/>
              <a:t>Database : </a:t>
            </a:r>
            <a:r>
              <a:rPr lang="en-US" sz="1706" dirty="0">
                <a:ea typeface="+mn-lt"/>
                <a:cs typeface="+mn-lt"/>
              </a:rPr>
              <a:t>MySQL</a:t>
            </a:r>
          </a:p>
          <a:p>
            <a:r>
              <a:rPr lang="en-US" sz="1706" dirty="0">
                <a:cs typeface="Calibri"/>
              </a:rPr>
              <a:t>Webserver : </a:t>
            </a:r>
            <a:r>
              <a:rPr lang="en-US" sz="1706" dirty="0" err="1">
                <a:ea typeface="+mn-lt"/>
                <a:cs typeface="+mn-lt"/>
              </a:rPr>
              <a:t>WebAPI</a:t>
            </a:r>
            <a:endParaRPr lang="en-US" sz="1706">
              <a:ea typeface="+mn-lt"/>
              <a:cs typeface="+mn-lt"/>
            </a:endParaRPr>
          </a:p>
          <a:p>
            <a:r>
              <a:rPr lang="en-US" sz="1706" dirty="0"/>
              <a:t>Testing : Manual Testing ( Unit Testing)</a:t>
            </a:r>
          </a:p>
          <a:p>
            <a:r>
              <a:rPr lang="en-US" sz="1706" dirty="0"/>
              <a:t>Source Control : GitHub</a:t>
            </a:r>
          </a:p>
          <a:p>
            <a:r>
              <a:rPr lang="en-US" sz="1706" dirty="0">
                <a:ea typeface="+mn-lt"/>
                <a:cs typeface="+mn-lt"/>
              </a:rPr>
              <a:t>Run time environment: Visual Studio Code</a:t>
            </a:r>
          </a:p>
        </p:txBody>
      </p:sp>
    </p:spTree>
    <p:extLst>
      <p:ext uri="{BB962C8B-B14F-4D97-AF65-F5344CB8AC3E}">
        <p14:creationId xmlns:p14="http://schemas.microsoft.com/office/powerpoint/2010/main" val="528883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748</Words>
  <Application>Microsoft Office PowerPoint</Application>
  <PresentationFormat>Custom</PresentationFormat>
  <Paragraphs>96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HOSPITAL MANAGEMENT</vt:lpstr>
      <vt:lpstr>INDEX</vt:lpstr>
      <vt:lpstr>Project Description</vt:lpstr>
      <vt:lpstr>Project Description cont..</vt:lpstr>
      <vt:lpstr>Members and Code Contribution</vt:lpstr>
      <vt:lpstr>System Structure</vt:lpstr>
      <vt:lpstr>User Roles &amp; Functionalities</vt:lpstr>
      <vt:lpstr>User Roles &amp; Functionalities </vt:lpstr>
      <vt:lpstr>Implementation Details</vt:lpstr>
      <vt:lpstr>Risks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 8</dc:title>
  <dc:creator>Chitikela, Sowmya</dc:creator>
  <cp:lastModifiedBy>Aguthu, Dheeraj Reddy</cp:lastModifiedBy>
  <cp:revision>742</cp:revision>
  <dcterms:created xsi:type="dcterms:W3CDTF">2021-11-20T03:35:14Z</dcterms:created>
  <dcterms:modified xsi:type="dcterms:W3CDTF">2022-02-11T05:14:15Z</dcterms:modified>
</cp:coreProperties>
</file>