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58" r:id="rId6"/>
    <p:sldId id="257" r:id="rId7"/>
    <p:sldId id="270" r:id="rId8"/>
    <p:sldId id="260" r:id="rId9"/>
    <p:sldId id="271" r:id="rId10"/>
    <p:sldId id="272" r:id="rId11"/>
    <p:sldId id="261"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5EB587-4D05-46A9-91CA-505B61CE286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4FA683CB-FF39-4213-AEBF-D04919368C14}">
      <dgm:prSet/>
      <dgm:spPr/>
      <dgm:t>
        <a:bodyPr/>
        <a:lstStyle/>
        <a:p>
          <a:r>
            <a:rPr lang="en-US"/>
            <a:t>Introduction</a:t>
          </a:r>
        </a:p>
      </dgm:t>
    </dgm:pt>
    <dgm:pt modelId="{E6E70360-DF9F-4C5A-A254-60D04E0EF6AD}" type="parTrans" cxnId="{9297D087-1487-47F0-8C7E-16D76281C4AC}">
      <dgm:prSet/>
      <dgm:spPr/>
      <dgm:t>
        <a:bodyPr/>
        <a:lstStyle/>
        <a:p>
          <a:endParaRPr lang="en-US"/>
        </a:p>
      </dgm:t>
    </dgm:pt>
    <dgm:pt modelId="{22862BEA-B44F-4017-A492-05311C0987F9}" type="sibTrans" cxnId="{9297D087-1487-47F0-8C7E-16D76281C4AC}">
      <dgm:prSet/>
      <dgm:spPr/>
      <dgm:t>
        <a:bodyPr/>
        <a:lstStyle/>
        <a:p>
          <a:endParaRPr lang="en-US"/>
        </a:p>
      </dgm:t>
    </dgm:pt>
    <dgm:pt modelId="{BE0D148D-105B-4791-9471-D8BF3D091882}">
      <dgm:prSet/>
      <dgm:spPr/>
      <dgm:t>
        <a:bodyPr/>
        <a:lstStyle/>
        <a:p>
          <a:r>
            <a:rPr lang="en-US"/>
            <a:t>Ethical Hacking</a:t>
          </a:r>
        </a:p>
      </dgm:t>
    </dgm:pt>
    <dgm:pt modelId="{F5303072-7723-410C-B2D5-3FA577F9C4F7}" type="parTrans" cxnId="{FE39F82D-90BB-4E41-BD1B-4BCB0DCA7292}">
      <dgm:prSet/>
      <dgm:spPr/>
      <dgm:t>
        <a:bodyPr/>
        <a:lstStyle/>
        <a:p>
          <a:endParaRPr lang="en-US"/>
        </a:p>
      </dgm:t>
    </dgm:pt>
    <dgm:pt modelId="{0A349F27-888B-410E-A6B3-13A4B0285D7E}" type="sibTrans" cxnId="{FE39F82D-90BB-4E41-BD1B-4BCB0DCA7292}">
      <dgm:prSet/>
      <dgm:spPr/>
      <dgm:t>
        <a:bodyPr/>
        <a:lstStyle/>
        <a:p>
          <a:endParaRPr lang="en-US"/>
        </a:p>
      </dgm:t>
    </dgm:pt>
    <dgm:pt modelId="{60D33BCE-82B6-4CF0-97BA-67A56B0B57CA}">
      <dgm:prSet/>
      <dgm:spPr/>
      <dgm:t>
        <a:bodyPr/>
        <a:lstStyle/>
        <a:p>
          <a:r>
            <a:rPr lang="en-US"/>
            <a:t>Who are Hackers</a:t>
          </a:r>
        </a:p>
      </dgm:t>
    </dgm:pt>
    <dgm:pt modelId="{BCF27CAE-4B3D-4D80-8F10-633EB324EBDF}" type="parTrans" cxnId="{AF8AE293-2117-424B-82F2-34055E6B787E}">
      <dgm:prSet/>
      <dgm:spPr/>
      <dgm:t>
        <a:bodyPr/>
        <a:lstStyle/>
        <a:p>
          <a:endParaRPr lang="en-US"/>
        </a:p>
      </dgm:t>
    </dgm:pt>
    <dgm:pt modelId="{4682E4F2-0137-4793-8DF4-AFFB2D73AD8F}" type="sibTrans" cxnId="{AF8AE293-2117-424B-82F2-34055E6B787E}">
      <dgm:prSet/>
      <dgm:spPr/>
      <dgm:t>
        <a:bodyPr/>
        <a:lstStyle/>
        <a:p>
          <a:endParaRPr lang="en-US"/>
        </a:p>
      </dgm:t>
    </dgm:pt>
    <dgm:pt modelId="{63D6EDB8-3C21-4894-8A76-B03066B5BF03}">
      <dgm:prSet/>
      <dgm:spPr/>
      <dgm:t>
        <a:bodyPr/>
        <a:lstStyle/>
        <a:p>
          <a:r>
            <a:rPr lang="en-US"/>
            <a:t>Types of Hackers</a:t>
          </a:r>
        </a:p>
      </dgm:t>
    </dgm:pt>
    <dgm:pt modelId="{1C0F38E5-54D0-4349-A9E8-7449B997FC81}" type="parTrans" cxnId="{115CE3BE-9A91-4E3D-93AF-79106A7310F3}">
      <dgm:prSet/>
      <dgm:spPr/>
      <dgm:t>
        <a:bodyPr/>
        <a:lstStyle/>
        <a:p>
          <a:endParaRPr lang="en-US"/>
        </a:p>
      </dgm:t>
    </dgm:pt>
    <dgm:pt modelId="{206271D9-1364-4EF0-8938-AE7A93631752}" type="sibTrans" cxnId="{115CE3BE-9A91-4E3D-93AF-79106A7310F3}">
      <dgm:prSet/>
      <dgm:spPr/>
      <dgm:t>
        <a:bodyPr/>
        <a:lstStyle/>
        <a:p>
          <a:endParaRPr lang="en-US"/>
        </a:p>
      </dgm:t>
    </dgm:pt>
    <dgm:pt modelId="{F66595CE-8CD9-4C35-A2FC-57207598D074}">
      <dgm:prSet/>
      <dgm:spPr/>
      <dgm:t>
        <a:bodyPr/>
        <a:lstStyle/>
        <a:p>
          <a:r>
            <a:rPr lang="en-US"/>
            <a:t>What should do after hack</a:t>
          </a:r>
        </a:p>
      </dgm:t>
    </dgm:pt>
    <dgm:pt modelId="{91DDDA94-097D-4A81-9BF2-36D2A219E033}" type="parTrans" cxnId="{94328C97-E0C4-4EDD-82BE-57B3EC50FFD8}">
      <dgm:prSet/>
      <dgm:spPr/>
      <dgm:t>
        <a:bodyPr/>
        <a:lstStyle/>
        <a:p>
          <a:endParaRPr lang="en-US"/>
        </a:p>
      </dgm:t>
    </dgm:pt>
    <dgm:pt modelId="{A8C96E55-5A60-4A66-841F-2FAEBA9154E2}" type="sibTrans" cxnId="{94328C97-E0C4-4EDD-82BE-57B3EC50FFD8}">
      <dgm:prSet/>
      <dgm:spPr/>
      <dgm:t>
        <a:bodyPr/>
        <a:lstStyle/>
        <a:p>
          <a:endParaRPr lang="en-US"/>
        </a:p>
      </dgm:t>
    </dgm:pt>
    <dgm:pt modelId="{2EF9FCBB-B49D-4451-8F65-C1D5E94E2D67}">
      <dgm:prSet/>
      <dgm:spPr/>
      <dgm:t>
        <a:bodyPr/>
        <a:lstStyle/>
        <a:p>
          <a:r>
            <a:rPr lang="en-US"/>
            <a:t>Hacking Process</a:t>
          </a:r>
        </a:p>
      </dgm:t>
    </dgm:pt>
    <dgm:pt modelId="{26E6B9A4-7E47-436B-BE1C-BA5B1E799A9F}" type="parTrans" cxnId="{00A309B2-60F4-4625-BB02-91A86898070B}">
      <dgm:prSet/>
      <dgm:spPr/>
      <dgm:t>
        <a:bodyPr/>
        <a:lstStyle/>
        <a:p>
          <a:endParaRPr lang="en-US"/>
        </a:p>
      </dgm:t>
    </dgm:pt>
    <dgm:pt modelId="{9D3235C9-28F6-4443-8FF3-C527401ED2FE}" type="sibTrans" cxnId="{00A309B2-60F4-4625-BB02-91A86898070B}">
      <dgm:prSet/>
      <dgm:spPr/>
      <dgm:t>
        <a:bodyPr/>
        <a:lstStyle/>
        <a:p>
          <a:endParaRPr lang="en-US"/>
        </a:p>
      </dgm:t>
    </dgm:pt>
    <dgm:pt modelId="{99AF0F3C-7116-465E-A090-3257832A69F1}">
      <dgm:prSet/>
      <dgm:spPr/>
      <dgm:t>
        <a:bodyPr/>
        <a:lstStyle/>
        <a:p>
          <a:r>
            <a:rPr lang="en-US"/>
            <a:t>Required Skills of an EH</a:t>
          </a:r>
        </a:p>
      </dgm:t>
    </dgm:pt>
    <dgm:pt modelId="{AA053F23-2EA3-418F-8D01-F550BC590703}" type="parTrans" cxnId="{23FC8CF7-0BE9-4426-B669-1FC384015913}">
      <dgm:prSet/>
      <dgm:spPr/>
      <dgm:t>
        <a:bodyPr/>
        <a:lstStyle/>
        <a:p>
          <a:endParaRPr lang="en-US"/>
        </a:p>
      </dgm:t>
    </dgm:pt>
    <dgm:pt modelId="{8EF7BC55-D10A-47AD-88FE-13FC3EE04436}" type="sibTrans" cxnId="{23FC8CF7-0BE9-4426-B669-1FC384015913}">
      <dgm:prSet/>
      <dgm:spPr/>
      <dgm:t>
        <a:bodyPr/>
        <a:lstStyle/>
        <a:p>
          <a:endParaRPr lang="en-US"/>
        </a:p>
      </dgm:t>
    </dgm:pt>
    <dgm:pt modelId="{DD5EAF19-1ED8-4D7C-9EF9-74AD853C4821}">
      <dgm:prSet/>
      <dgm:spPr/>
      <dgm:t>
        <a:bodyPr/>
        <a:lstStyle/>
        <a:p>
          <a:r>
            <a:rPr lang="en-US"/>
            <a:t>Conclusion</a:t>
          </a:r>
        </a:p>
      </dgm:t>
    </dgm:pt>
    <dgm:pt modelId="{BFDA6542-3450-4B31-B9B0-90371587313E}" type="parTrans" cxnId="{B7A9540D-CDAD-487D-B2DC-054D9B41E100}">
      <dgm:prSet/>
      <dgm:spPr/>
      <dgm:t>
        <a:bodyPr/>
        <a:lstStyle/>
        <a:p>
          <a:endParaRPr lang="en-US"/>
        </a:p>
      </dgm:t>
    </dgm:pt>
    <dgm:pt modelId="{E45205F9-E62D-46BE-A69B-2DE77D49C43A}" type="sibTrans" cxnId="{B7A9540D-CDAD-487D-B2DC-054D9B41E100}">
      <dgm:prSet/>
      <dgm:spPr/>
      <dgm:t>
        <a:bodyPr/>
        <a:lstStyle/>
        <a:p>
          <a:endParaRPr lang="en-US"/>
        </a:p>
      </dgm:t>
    </dgm:pt>
    <dgm:pt modelId="{4ABBB6B0-6B8B-4C4F-8B59-902236F92846}" type="pres">
      <dgm:prSet presAssocID="{995EB587-4D05-46A9-91CA-505B61CE2866}" presName="Name0" presStyleCnt="0">
        <dgm:presLayoutVars>
          <dgm:dir/>
          <dgm:resizeHandles val="exact"/>
        </dgm:presLayoutVars>
      </dgm:prSet>
      <dgm:spPr/>
    </dgm:pt>
    <dgm:pt modelId="{7414D701-29F2-4FB7-8FEE-4C07729B4D29}" type="pres">
      <dgm:prSet presAssocID="{4FA683CB-FF39-4213-AEBF-D04919368C14}" presName="node" presStyleLbl="node1" presStyleIdx="0" presStyleCnt="8">
        <dgm:presLayoutVars>
          <dgm:bulletEnabled val="1"/>
        </dgm:presLayoutVars>
      </dgm:prSet>
      <dgm:spPr/>
    </dgm:pt>
    <dgm:pt modelId="{419B7A63-C847-4EA2-A888-CCAF1489AA78}" type="pres">
      <dgm:prSet presAssocID="{22862BEA-B44F-4017-A492-05311C0987F9}" presName="sibTrans" presStyleLbl="sibTrans1D1" presStyleIdx="0" presStyleCnt="7"/>
      <dgm:spPr/>
    </dgm:pt>
    <dgm:pt modelId="{C62EDD31-D943-4E3A-B067-4A9FABFFF790}" type="pres">
      <dgm:prSet presAssocID="{22862BEA-B44F-4017-A492-05311C0987F9}" presName="connectorText" presStyleLbl="sibTrans1D1" presStyleIdx="0" presStyleCnt="7"/>
      <dgm:spPr/>
    </dgm:pt>
    <dgm:pt modelId="{AD0DF18E-9C66-46E6-B16B-57153CE75868}" type="pres">
      <dgm:prSet presAssocID="{BE0D148D-105B-4791-9471-D8BF3D091882}" presName="node" presStyleLbl="node1" presStyleIdx="1" presStyleCnt="8">
        <dgm:presLayoutVars>
          <dgm:bulletEnabled val="1"/>
        </dgm:presLayoutVars>
      </dgm:prSet>
      <dgm:spPr/>
    </dgm:pt>
    <dgm:pt modelId="{25BDC591-E610-4B2B-ABAB-9FB6F48935B8}" type="pres">
      <dgm:prSet presAssocID="{0A349F27-888B-410E-A6B3-13A4B0285D7E}" presName="sibTrans" presStyleLbl="sibTrans1D1" presStyleIdx="1" presStyleCnt="7"/>
      <dgm:spPr/>
    </dgm:pt>
    <dgm:pt modelId="{CA7C86B3-B4A9-4D02-9F65-D2509740DB4F}" type="pres">
      <dgm:prSet presAssocID="{0A349F27-888B-410E-A6B3-13A4B0285D7E}" presName="connectorText" presStyleLbl="sibTrans1D1" presStyleIdx="1" presStyleCnt="7"/>
      <dgm:spPr/>
    </dgm:pt>
    <dgm:pt modelId="{B6AE25A2-87A2-401B-A1AE-F9BCC3240F23}" type="pres">
      <dgm:prSet presAssocID="{60D33BCE-82B6-4CF0-97BA-67A56B0B57CA}" presName="node" presStyleLbl="node1" presStyleIdx="2" presStyleCnt="8">
        <dgm:presLayoutVars>
          <dgm:bulletEnabled val="1"/>
        </dgm:presLayoutVars>
      </dgm:prSet>
      <dgm:spPr/>
    </dgm:pt>
    <dgm:pt modelId="{027117BF-F674-40D3-B606-B723B606039D}" type="pres">
      <dgm:prSet presAssocID="{4682E4F2-0137-4793-8DF4-AFFB2D73AD8F}" presName="sibTrans" presStyleLbl="sibTrans1D1" presStyleIdx="2" presStyleCnt="7"/>
      <dgm:spPr/>
    </dgm:pt>
    <dgm:pt modelId="{FDA5EE87-74AB-4C11-8E30-B952D4E492D2}" type="pres">
      <dgm:prSet presAssocID="{4682E4F2-0137-4793-8DF4-AFFB2D73AD8F}" presName="connectorText" presStyleLbl="sibTrans1D1" presStyleIdx="2" presStyleCnt="7"/>
      <dgm:spPr/>
    </dgm:pt>
    <dgm:pt modelId="{F09714AE-D999-476F-863C-EDBF5A9B976A}" type="pres">
      <dgm:prSet presAssocID="{63D6EDB8-3C21-4894-8A76-B03066B5BF03}" presName="node" presStyleLbl="node1" presStyleIdx="3" presStyleCnt="8">
        <dgm:presLayoutVars>
          <dgm:bulletEnabled val="1"/>
        </dgm:presLayoutVars>
      </dgm:prSet>
      <dgm:spPr/>
    </dgm:pt>
    <dgm:pt modelId="{B52265AE-C14C-40AD-AC1F-10B7E28F07EB}" type="pres">
      <dgm:prSet presAssocID="{206271D9-1364-4EF0-8938-AE7A93631752}" presName="sibTrans" presStyleLbl="sibTrans1D1" presStyleIdx="3" presStyleCnt="7"/>
      <dgm:spPr/>
    </dgm:pt>
    <dgm:pt modelId="{D2967334-F646-4D9E-98F9-909D0740E9F0}" type="pres">
      <dgm:prSet presAssocID="{206271D9-1364-4EF0-8938-AE7A93631752}" presName="connectorText" presStyleLbl="sibTrans1D1" presStyleIdx="3" presStyleCnt="7"/>
      <dgm:spPr/>
    </dgm:pt>
    <dgm:pt modelId="{FCD1683F-758F-40F4-8C61-2DC7F8B02CDC}" type="pres">
      <dgm:prSet presAssocID="{F66595CE-8CD9-4C35-A2FC-57207598D074}" presName="node" presStyleLbl="node1" presStyleIdx="4" presStyleCnt="8">
        <dgm:presLayoutVars>
          <dgm:bulletEnabled val="1"/>
        </dgm:presLayoutVars>
      </dgm:prSet>
      <dgm:spPr/>
    </dgm:pt>
    <dgm:pt modelId="{C4044FD3-1C34-4BC6-8747-D6EE086AAED9}" type="pres">
      <dgm:prSet presAssocID="{A8C96E55-5A60-4A66-841F-2FAEBA9154E2}" presName="sibTrans" presStyleLbl="sibTrans1D1" presStyleIdx="4" presStyleCnt="7"/>
      <dgm:spPr/>
    </dgm:pt>
    <dgm:pt modelId="{556699D3-C044-4F3C-A676-664A54F2DE5D}" type="pres">
      <dgm:prSet presAssocID="{A8C96E55-5A60-4A66-841F-2FAEBA9154E2}" presName="connectorText" presStyleLbl="sibTrans1D1" presStyleIdx="4" presStyleCnt="7"/>
      <dgm:spPr/>
    </dgm:pt>
    <dgm:pt modelId="{F3360E88-0A05-41A1-91AA-28B72AE03BC6}" type="pres">
      <dgm:prSet presAssocID="{2EF9FCBB-B49D-4451-8F65-C1D5E94E2D67}" presName="node" presStyleLbl="node1" presStyleIdx="5" presStyleCnt="8">
        <dgm:presLayoutVars>
          <dgm:bulletEnabled val="1"/>
        </dgm:presLayoutVars>
      </dgm:prSet>
      <dgm:spPr/>
    </dgm:pt>
    <dgm:pt modelId="{3E0829CD-B548-4D81-A0D4-08203F476F59}" type="pres">
      <dgm:prSet presAssocID="{9D3235C9-28F6-4443-8FF3-C527401ED2FE}" presName="sibTrans" presStyleLbl="sibTrans1D1" presStyleIdx="5" presStyleCnt="7"/>
      <dgm:spPr/>
    </dgm:pt>
    <dgm:pt modelId="{4F352483-38A7-4485-8D65-92CB173B80D8}" type="pres">
      <dgm:prSet presAssocID="{9D3235C9-28F6-4443-8FF3-C527401ED2FE}" presName="connectorText" presStyleLbl="sibTrans1D1" presStyleIdx="5" presStyleCnt="7"/>
      <dgm:spPr/>
    </dgm:pt>
    <dgm:pt modelId="{BE9C8E3C-5858-4463-A3FD-014FD92B29AD}" type="pres">
      <dgm:prSet presAssocID="{99AF0F3C-7116-465E-A090-3257832A69F1}" presName="node" presStyleLbl="node1" presStyleIdx="6" presStyleCnt="8">
        <dgm:presLayoutVars>
          <dgm:bulletEnabled val="1"/>
        </dgm:presLayoutVars>
      </dgm:prSet>
      <dgm:spPr/>
    </dgm:pt>
    <dgm:pt modelId="{90F5F8AB-9287-4AA0-9B1A-1942E9D8F6D6}" type="pres">
      <dgm:prSet presAssocID="{8EF7BC55-D10A-47AD-88FE-13FC3EE04436}" presName="sibTrans" presStyleLbl="sibTrans1D1" presStyleIdx="6" presStyleCnt="7"/>
      <dgm:spPr/>
    </dgm:pt>
    <dgm:pt modelId="{B9EE3B0F-5739-4157-A48E-7EF6412C9C48}" type="pres">
      <dgm:prSet presAssocID="{8EF7BC55-D10A-47AD-88FE-13FC3EE04436}" presName="connectorText" presStyleLbl="sibTrans1D1" presStyleIdx="6" presStyleCnt="7"/>
      <dgm:spPr/>
    </dgm:pt>
    <dgm:pt modelId="{7E5B2ADA-F5BC-4919-90B6-63CF2BF2BD18}" type="pres">
      <dgm:prSet presAssocID="{DD5EAF19-1ED8-4D7C-9EF9-74AD853C4821}" presName="node" presStyleLbl="node1" presStyleIdx="7" presStyleCnt="8">
        <dgm:presLayoutVars>
          <dgm:bulletEnabled val="1"/>
        </dgm:presLayoutVars>
      </dgm:prSet>
      <dgm:spPr/>
    </dgm:pt>
  </dgm:ptLst>
  <dgm:cxnLst>
    <dgm:cxn modelId="{58073600-CAAD-40FC-97F9-48AF672CAEEE}" type="presOf" srcId="{995EB587-4D05-46A9-91CA-505B61CE2866}" destId="{4ABBB6B0-6B8B-4C4F-8B59-902236F92846}" srcOrd="0" destOrd="0" presId="urn:microsoft.com/office/officeart/2016/7/layout/RepeatingBendingProcessNew"/>
    <dgm:cxn modelId="{B7A9540D-CDAD-487D-B2DC-054D9B41E100}" srcId="{995EB587-4D05-46A9-91CA-505B61CE2866}" destId="{DD5EAF19-1ED8-4D7C-9EF9-74AD853C4821}" srcOrd="7" destOrd="0" parTransId="{BFDA6542-3450-4B31-B9B0-90371587313E}" sibTransId="{E45205F9-E62D-46BE-A69B-2DE77D49C43A}"/>
    <dgm:cxn modelId="{F452270E-6FF9-4F11-AECA-F7F5D5FE1FD3}" type="presOf" srcId="{BE0D148D-105B-4791-9471-D8BF3D091882}" destId="{AD0DF18E-9C66-46E6-B16B-57153CE75868}" srcOrd="0" destOrd="0" presId="urn:microsoft.com/office/officeart/2016/7/layout/RepeatingBendingProcessNew"/>
    <dgm:cxn modelId="{C3D37D1B-25CF-4F6A-AF17-E4B04CA85EA4}" type="presOf" srcId="{22862BEA-B44F-4017-A492-05311C0987F9}" destId="{419B7A63-C847-4EA2-A888-CCAF1489AA78}" srcOrd="0" destOrd="0" presId="urn:microsoft.com/office/officeart/2016/7/layout/RepeatingBendingProcessNew"/>
    <dgm:cxn modelId="{5F01E21C-3A95-46CA-9039-4408C1F5D0C9}" type="presOf" srcId="{63D6EDB8-3C21-4894-8A76-B03066B5BF03}" destId="{F09714AE-D999-476F-863C-EDBF5A9B976A}" srcOrd="0" destOrd="0" presId="urn:microsoft.com/office/officeart/2016/7/layout/RepeatingBendingProcessNew"/>
    <dgm:cxn modelId="{A7CCEA1C-E358-4762-ADBC-6BA908F612CB}" type="presOf" srcId="{4682E4F2-0137-4793-8DF4-AFFB2D73AD8F}" destId="{027117BF-F674-40D3-B606-B723B606039D}" srcOrd="0" destOrd="0" presId="urn:microsoft.com/office/officeart/2016/7/layout/RepeatingBendingProcessNew"/>
    <dgm:cxn modelId="{A27F0924-4A13-4E81-8653-4C1FA57BE92F}" type="presOf" srcId="{99AF0F3C-7116-465E-A090-3257832A69F1}" destId="{BE9C8E3C-5858-4463-A3FD-014FD92B29AD}" srcOrd="0" destOrd="0" presId="urn:microsoft.com/office/officeart/2016/7/layout/RepeatingBendingProcessNew"/>
    <dgm:cxn modelId="{FE39F82D-90BB-4E41-BD1B-4BCB0DCA7292}" srcId="{995EB587-4D05-46A9-91CA-505B61CE2866}" destId="{BE0D148D-105B-4791-9471-D8BF3D091882}" srcOrd="1" destOrd="0" parTransId="{F5303072-7723-410C-B2D5-3FA577F9C4F7}" sibTransId="{0A349F27-888B-410E-A6B3-13A4B0285D7E}"/>
    <dgm:cxn modelId="{EB7A0137-693C-4BC9-AB80-0BBA42FC2381}" type="presOf" srcId="{DD5EAF19-1ED8-4D7C-9EF9-74AD853C4821}" destId="{7E5B2ADA-F5BC-4919-90B6-63CF2BF2BD18}" srcOrd="0" destOrd="0" presId="urn:microsoft.com/office/officeart/2016/7/layout/RepeatingBendingProcessNew"/>
    <dgm:cxn modelId="{12D6875B-F5BA-41B3-B1A7-F072462F8257}" type="presOf" srcId="{2EF9FCBB-B49D-4451-8F65-C1D5E94E2D67}" destId="{F3360E88-0A05-41A1-91AA-28B72AE03BC6}" srcOrd="0" destOrd="0" presId="urn:microsoft.com/office/officeart/2016/7/layout/RepeatingBendingProcessNew"/>
    <dgm:cxn modelId="{589EA45F-A8EE-4C7C-9123-376FF5E5A18E}" type="presOf" srcId="{A8C96E55-5A60-4A66-841F-2FAEBA9154E2}" destId="{C4044FD3-1C34-4BC6-8747-D6EE086AAED9}" srcOrd="0" destOrd="0" presId="urn:microsoft.com/office/officeart/2016/7/layout/RepeatingBendingProcessNew"/>
    <dgm:cxn modelId="{BE98CD65-A7B0-458C-B92D-9DAC71B199E4}" type="presOf" srcId="{4682E4F2-0137-4793-8DF4-AFFB2D73AD8F}" destId="{FDA5EE87-74AB-4C11-8E30-B952D4E492D2}" srcOrd="1" destOrd="0" presId="urn:microsoft.com/office/officeart/2016/7/layout/RepeatingBendingProcessNew"/>
    <dgm:cxn modelId="{CA30F558-76A4-49D9-A3B6-8E1335EE7990}" type="presOf" srcId="{0A349F27-888B-410E-A6B3-13A4B0285D7E}" destId="{CA7C86B3-B4A9-4D02-9F65-D2509740DB4F}" srcOrd="1" destOrd="0" presId="urn:microsoft.com/office/officeart/2016/7/layout/RepeatingBendingProcessNew"/>
    <dgm:cxn modelId="{A6F0B785-151D-4454-8E60-3FE2B27D0020}" type="presOf" srcId="{206271D9-1364-4EF0-8938-AE7A93631752}" destId="{D2967334-F646-4D9E-98F9-909D0740E9F0}" srcOrd="1" destOrd="0" presId="urn:microsoft.com/office/officeart/2016/7/layout/RepeatingBendingProcessNew"/>
    <dgm:cxn modelId="{AAD96386-8A9D-4EC3-8F9D-4AA88CA831E7}" type="presOf" srcId="{22862BEA-B44F-4017-A492-05311C0987F9}" destId="{C62EDD31-D943-4E3A-B067-4A9FABFFF790}" srcOrd="1" destOrd="0" presId="urn:microsoft.com/office/officeart/2016/7/layout/RepeatingBendingProcessNew"/>
    <dgm:cxn modelId="{9297D087-1487-47F0-8C7E-16D76281C4AC}" srcId="{995EB587-4D05-46A9-91CA-505B61CE2866}" destId="{4FA683CB-FF39-4213-AEBF-D04919368C14}" srcOrd="0" destOrd="0" parTransId="{E6E70360-DF9F-4C5A-A254-60D04E0EF6AD}" sibTransId="{22862BEA-B44F-4017-A492-05311C0987F9}"/>
    <dgm:cxn modelId="{2C6ADF8C-0673-4911-A743-3DD2698C4C1A}" type="presOf" srcId="{8EF7BC55-D10A-47AD-88FE-13FC3EE04436}" destId="{90F5F8AB-9287-4AA0-9B1A-1942E9D8F6D6}" srcOrd="0" destOrd="0" presId="urn:microsoft.com/office/officeart/2016/7/layout/RepeatingBendingProcessNew"/>
    <dgm:cxn modelId="{83BDCF8E-EDC7-4B1B-9FED-69B131EE882A}" type="presOf" srcId="{0A349F27-888B-410E-A6B3-13A4B0285D7E}" destId="{25BDC591-E610-4B2B-ABAB-9FB6F48935B8}" srcOrd="0" destOrd="0" presId="urn:microsoft.com/office/officeart/2016/7/layout/RepeatingBendingProcessNew"/>
    <dgm:cxn modelId="{9B7EEF8E-9890-4D6B-9E90-DF721DA874A4}" type="presOf" srcId="{4FA683CB-FF39-4213-AEBF-D04919368C14}" destId="{7414D701-29F2-4FB7-8FEE-4C07729B4D29}" srcOrd="0" destOrd="0" presId="urn:microsoft.com/office/officeart/2016/7/layout/RepeatingBendingProcessNew"/>
    <dgm:cxn modelId="{A3D37A92-FDD8-4B8B-9A02-3C84DC3C0C00}" type="presOf" srcId="{9D3235C9-28F6-4443-8FF3-C527401ED2FE}" destId="{4F352483-38A7-4485-8D65-92CB173B80D8}" srcOrd="1" destOrd="0" presId="urn:microsoft.com/office/officeart/2016/7/layout/RepeatingBendingProcessNew"/>
    <dgm:cxn modelId="{AF8AE293-2117-424B-82F2-34055E6B787E}" srcId="{995EB587-4D05-46A9-91CA-505B61CE2866}" destId="{60D33BCE-82B6-4CF0-97BA-67A56B0B57CA}" srcOrd="2" destOrd="0" parTransId="{BCF27CAE-4B3D-4D80-8F10-633EB324EBDF}" sibTransId="{4682E4F2-0137-4793-8DF4-AFFB2D73AD8F}"/>
    <dgm:cxn modelId="{94328C97-E0C4-4EDD-82BE-57B3EC50FFD8}" srcId="{995EB587-4D05-46A9-91CA-505B61CE2866}" destId="{F66595CE-8CD9-4C35-A2FC-57207598D074}" srcOrd="4" destOrd="0" parTransId="{91DDDA94-097D-4A81-9BF2-36D2A219E033}" sibTransId="{A8C96E55-5A60-4A66-841F-2FAEBA9154E2}"/>
    <dgm:cxn modelId="{00A309B2-60F4-4625-BB02-91A86898070B}" srcId="{995EB587-4D05-46A9-91CA-505B61CE2866}" destId="{2EF9FCBB-B49D-4451-8F65-C1D5E94E2D67}" srcOrd="5" destOrd="0" parTransId="{26E6B9A4-7E47-436B-BE1C-BA5B1E799A9F}" sibTransId="{9D3235C9-28F6-4443-8FF3-C527401ED2FE}"/>
    <dgm:cxn modelId="{DEC9D5B4-C73A-413E-BA81-35E0DEEAF91C}" type="presOf" srcId="{F66595CE-8CD9-4C35-A2FC-57207598D074}" destId="{FCD1683F-758F-40F4-8C61-2DC7F8B02CDC}" srcOrd="0" destOrd="0" presId="urn:microsoft.com/office/officeart/2016/7/layout/RepeatingBendingProcessNew"/>
    <dgm:cxn modelId="{837210BD-DCF7-4305-8E24-98535663A383}" type="presOf" srcId="{A8C96E55-5A60-4A66-841F-2FAEBA9154E2}" destId="{556699D3-C044-4F3C-A676-664A54F2DE5D}" srcOrd="1" destOrd="0" presId="urn:microsoft.com/office/officeart/2016/7/layout/RepeatingBendingProcessNew"/>
    <dgm:cxn modelId="{115CE3BE-9A91-4E3D-93AF-79106A7310F3}" srcId="{995EB587-4D05-46A9-91CA-505B61CE2866}" destId="{63D6EDB8-3C21-4894-8A76-B03066B5BF03}" srcOrd="3" destOrd="0" parTransId="{1C0F38E5-54D0-4349-A9E8-7449B997FC81}" sibTransId="{206271D9-1364-4EF0-8938-AE7A93631752}"/>
    <dgm:cxn modelId="{65BE70C7-36EE-42C7-ADBD-78DADB4222C5}" type="presOf" srcId="{206271D9-1364-4EF0-8938-AE7A93631752}" destId="{B52265AE-C14C-40AD-AC1F-10B7E28F07EB}" srcOrd="0" destOrd="0" presId="urn:microsoft.com/office/officeart/2016/7/layout/RepeatingBendingProcessNew"/>
    <dgm:cxn modelId="{E40CF5C8-236A-44E3-93E9-D2169ACF429A}" type="presOf" srcId="{9D3235C9-28F6-4443-8FF3-C527401ED2FE}" destId="{3E0829CD-B548-4D81-A0D4-08203F476F59}" srcOrd="0" destOrd="0" presId="urn:microsoft.com/office/officeart/2016/7/layout/RepeatingBendingProcessNew"/>
    <dgm:cxn modelId="{9E5A74CF-1A0E-494C-958C-CE4F0870700E}" type="presOf" srcId="{60D33BCE-82B6-4CF0-97BA-67A56B0B57CA}" destId="{B6AE25A2-87A2-401B-A1AE-F9BCC3240F23}" srcOrd="0" destOrd="0" presId="urn:microsoft.com/office/officeart/2016/7/layout/RepeatingBendingProcessNew"/>
    <dgm:cxn modelId="{23FC8CF7-0BE9-4426-B669-1FC384015913}" srcId="{995EB587-4D05-46A9-91CA-505B61CE2866}" destId="{99AF0F3C-7116-465E-A090-3257832A69F1}" srcOrd="6" destOrd="0" parTransId="{AA053F23-2EA3-418F-8D01-F550BC590703}" sibTransId="{8EF7BC55-D10A-47AD-88FE-13FC3EE04436}"/>
    <dgm:cxn modelId="{4561BAFF-ADA9-4CA0-A184-79B0DACD7A9C}" type="presOf" srcId="{8EF7BC55-D10A-47AD-88FE-13FC3EE04436}" destId="{B9EE3B0F-5739-4157-A48E-7EF6412C9C48}" srcOrd="1" destOrd="0" presId="urn:microsoft.com/office/officeart/2016/7/layout/RepeatingBendingProcessNew"/>
    <dgm:cxn modelId="{704C45C2-A8B7-446C-85EB-DF8277E3CFF0}" type="presParOf" srcId="{4ABBB6B0-6B8B-4C4F-8B59-902236F92846}" destId="{7414D701-29F2-4FB7-8FEE-4C07729B4D29}" srcOrd="0" destOrd="0" presId="urn:microsoft.com/office/officeart/2016/7/layout/RepeatingBendingProcessNew"/>
    <dgm:cxn modelId="{3D0F90D5-8EC3-4327-ACE1-7A06759717A3}" type="presParOf" srcId="{4ABBB6B0-6B8B-4C4F-8B59-902236F92846}" destId="{419B7A63-C847-4EA2-A888-CCAF1489AA78}" srcOrd="1" destOrd="0" presId="urn:microsoft.com/office/officeart/2016/7/layout/RepeatingBendingProcessNew"/>
    <dgm:cxn modelId="{5792BD72-FFEA-42A9-A72B-72C855CE5E6D}" type="presParOf" srcId="{419B7A63-C847-4EA2-A888-CCAF1489AA78}" destId="{C62EDD31-D943-4E3A-B067-4A9FABFFF790}" srcOrd="0" destOrd="0" presId="urn:microsoft.com/office/officeart/2016/7/layout/RepeatingBendingProcessNew"/>
    <dgm:cxn modelId="{F00AD7C8-569C-4835-B791-E7C38145610E}" type="presParOf" srcId="{4ABBB6B0-6B8B-4C4F-8B59-902236F92846}" destId="{AD0DF18E-9C66-46E6-B16B-57153CE75868}" srcOrd="2" destOrd="0" presId="urn:microsoft.com/office/officeart/2016/7/layout/RepeatingBendingProcessNew"/>
    <dgm:cxn modelId="{8D75ECF3-91B1-49B2-ACE1-0840F62B4DC9}" type="presParOf" srcId="{4ABBB6B0-6B8B-4C4F-8B59-902236F92846}" destId="{25BDC591-E610-4B2B-ABAB-9FB6F48935B8}" srcOrd="3" destOrd="0" presId="urn:microsoft.com/office/officeart/2016/7/layout/RepeatingBendingProcessNew"/>
    <dgm:cxn modelId="{C52C9CF7-05A2-43B7-B259-C545FBD09D11}" type="presParOf" srcId="{25BDC591-E610-4B2B-ABAB-9FB6F48935B8}" destId="{CA7C86B3-B4A9-4D02-9F65-D2509740DB4F}" srcOrd="0" destOrd="0" presId="urn:microsoft.com/office/officeart/2016/7/layout/RepeatingBendingProcessNew"/>
    <dgm:cxn modelId="{2E3AC10A-8728-4077-B3CC-28D86F662FDE}" type="presParOf" srcId="{4ABBB6B0-6B8B-4C4F-8B59-902236F92846}" destId="{B6AE25A2-87A2-401B-A1AE-F9BCC3240F23}" srcOrd="4" destOrd="0" presId="urn:microsoft.com/office/officeart/2016/7/layout/RepeatingBendingProcessNew"/>
    <dgm:cxn modelId="{BC16D90D-27D5-4B2E-9607-221FF0682A94}" type="presParOf" srcId="{4ABBB6B0-6B8B-4C4F-8B59-902236F92846}" destId="{027117BF-F674-40D3-B606-B723B606039D}" srcOrd="5" destOrd="0" presId="urn:microsoft.com/office/officeart/2016/7/layout/RepeatingBendingProcessNew"/>
    <dgm:cxn modelId="{EE671C15-33B2-4E88-A989-CF15CCB2E367}" type="presParOf" srcId="{027117BF-F674-40D3-B606-B723B606039D}" destId="{FDA5EE87-74AB-4C11-8E30-B952D4E492D2}" srcOrd="0" destOrd="0" presId="urn:microsoft.com/office/officeart/2016/7/layout/RepeatingBendingProcessNew"/>
    <dgm:cxn modelId="{6FE97E26-CFC5-4578-823F-45984138A75E}" type="presParOf" srcId="{4ABBB6B0-6B8B-4C4F-8B59-902236F92846}" destId="{F09714AE-D999-476F-863C-EDBF5A9B976A}" srcOrd="6" destOrd="0" presId="urn:microsoft.com/office/officeart/2016/7/layout/RepeatingBendingProcessNew"/>
    <dgm:cxn modelId="{8966B9B4-521F-4500-8324-B37B1FB963E2}" type="presParOf" srcId="{4ABBB6B0-6B8B-4C4F-8B59-902236F92846}" destId="{B52265AE-C14C-40AD-AC1F-10B7E28F07EB}" srcOrd="7" destOrd="0" presId="urn:microsoft.com/office/officeart/2016/7/layout/RepeatingBendingProcessNew"/>
    <dgm:cxn modelId="{3BF6F50A-8775-4631-A2EB-CF67664C57D2}" type="presParOf" srcId="{B52265AE-C14C-40AD-AC1F-10B7E28F07EB}" destId="{D2967334-F646-4D9E-98F9-909D0740E9F0}" srcOrd="0" destOrd="0" presId="urn:microsoft.com/office/officeart/2016/7/layout/RepeatingBendingProcessNew"/>
    <dgm:cxn modelId="{0001B858-8A76-467F-9BC8-5535FDFA6BEB}" type="presParOf" srcId="{4ABBB6B0-6B8B-4C4F-8B59-902236F92846}" destId="{FCD1683F-758F-40F4-8C61-2DC7F8B02CDC}" srcOrd="8" destOrd="0" presId="urn:microsoft.com/office/officeart/2016/7/layout/RepeatingBendingProcessNew"/>
    <dgm:cxn modelId="{852355C7-E790-46B2-8101-9F241DC4571B}" type="presParOf" srcId="{4ABBB6B0-6B8B-4C4F-8B59-902236F92846}" destId="{C4044FD3-1C34-4BC6-8747-D6EE086AAED9}" srcOrd="9" destOrd="0" presId="urn:microsoft.com/office/officeart/2016/7/layout/RepeatingBendingProcessNew"/>
    <dgm:cxn modelId="{2743D300-A24C-4980-8DE0-FC8AE69909D3}" type="presParOf" srcId="{C4044FD3-1C34-4BC6-8747-D6EE086AAED9}" destId="{556699D3-C044-4F3C-A676-664A54F2DE5D}" srcOrd="0" destOrd="0" presId="urn:microsoft.com/office/officeart/2016/7/layout/RepeatingBendingProcessNew"/>
    <dgm:cxn modelId="{29E96722-9FD0-468E-81D8-740871E91895}" type="presParOf" srcId="{4ABBB6B0-6B8B-4C4F-8B59-902236F92846}" destId="{F3360E88-0A05-41A1-91AA-28B72AE03BC6}" srcOrd="10" destOrd="0" presId="urn:microsoft.com/office/officeart/2016/7/layout/RepeatingBendingProcessNew"/>
    <dgm:cxn modelId="{B74DBCDD-5AC5-4C37-B12E-1E972A452D40}" type="presParOf" srcId="{4ABBB6B0-6B8B-4C4F-8B59-902236F92846}" destId="{3E0829CD-B548-4D81-A0D4-08203F476F59}" srcOrd="11" destOrd="0" presId="urn:microsoft.com/office/officeart/2016/7/layout/RepeatingBendingProcessNew"/>
    <dgm:cxn modelId="{947E3E9B-0058-4841-85E4-289E82D6E85A}" type="presParOf" srcId="{3E0829CD-B548-4D81-A0D4-08203F476F59}" destId="{4F352483-38A7-4485-8D65-92CB173B80D8}" srcOrd="0" destOrd="0" presId="urn:microsoft.com/office/officeart/2016/7/layout/RepeatingBendingProcessNew"/>
    <dgm:cxn modelId="{CF5F89D7-9EFB-4C02-B179-4690F74FCB9E}" type="presParOf" srcId="{4ABBB6B0-6B8B-4C4F-8B59-902236F92846}" destId="{BE9C8E3C-5858-4463-A3FD-014FD92B29AD}" srcOrd="12" destOrd="0" presId="urn:microsoft.com/office/officeart/2016/7/layout/RepeatingBendingProcessNew"/>
    <dgm:cxn modelId="{2C03ED47-BA3A-46BE-8C78-2BAD0CC4A651}" type="presParOf" srcId="{4ABBB6B0-6B8B-4C4F-8B59-902236F92846}" destId="{90F5F8AB-9287-4AA0-9B1A-1942E9D8F6D6}" srcOrd="13" destOrd="0" presId="urn:microsoft.com/office/officeart/2016/7/layout/RepeatingBendingProcessNew"/>
    <dgm:cxn modelId="{615BE2E0-E354-41D4-A452-297F5842C8F5}" type="presParOf" srcId="{90F5F8AB-9287-4AA0-9B1A-1942E9D8F6D6}" destId="{B9EE3B0F-5739-4157-A48E-7EF6412C9C48}" srcOrd="0" destOrd="0" presId="urn:microsoft.com/office/officeart/2016/7/layout/RepeatingBendingProcessNew"/>
    <dgm:cxn modelId="{82924ECF-9CB6-4F03-A042-E31028BFFE1B}" type="presParOf" srcId="{4ABBB6B0-6B8B-4C4F-8B59-902236F92846}" destId="{7E5B2ADA-F5BC-4919-90B6-63CF2BF2BD18}"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BD83AE-3DA4-4BD4-9D71-E4CC1364B3F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460DDF4A-F4D1-4F37-B53B-479471C79DC7}">
      <dgm:prSet/>
      <dgm:spPr/>
      <dgm:t>
        <a:bodyPr/>
        <a:lstStyle/>
        <a:p>
          <a:r>
            <a:rPr lang="en-US"/>
            <a:t>A person who enjoy learning details of a programming language or system.</a:t>
          </a:r>
        </a:p>
      </dgm:t>
    </dgm:pt>
    <dgm:pt modelId="{2C960210-6F37-435F-88D6-6CEAB393062C}" type="parTrans" cxnId="{E049CA24-017F-4700-BAB5-6CDCB818945B}">
      <dgm:prSet/>
      <dgm:spPr/>
      <dgm:t>
        <a:bodyPr/>
        <a:lstStyle/>
        <a:p>
          <a:endParaRPr lang="en-US"/>
        </a:p>
      </dgm:t>
    </dgm:pt>
    <dgm:pt modelId="{2EC3AF9D-CAC2-4C17-B532-9901E9801BE6}" type="sibTrans" cxnId="{E049CA24-017F-4700-BAB5-6CDCB818945B}">
      <dgm:prSet/>
      <dgm:spPr/>
      <dgm:t>
        <a:bodyPr/>
        <a:lstStyle/>
        <a:p>
          <a:endParaRPr lang="en-US"/>
        </a:p>
      </dgm:t>
    </dgm:pt>
    <dgm:pt modelId="{29E3E758-5CBB-4E6C-B5F2-E91DDFC56690}">
      <dgm:prSet/>
      <dgm:spPr/>
      <dgm:t>
        <a:bodyPr/>
        <a:lstStyle/>
        <a:p>
          <a:r>
            <a:rPr lang="en-US"/>
            <a:t>A person who enjoy actually doing the programming rather than just theorizing about it.</a:t>
          </a:r>
        </a:p>
      </dgm:t>
    </dgm:pt>
    <dgm:pt modelId="{1CF910A4-A3B2-4B98-921E-038D389E69E3}" type="parTrans" cxnId="{2C5155A5-6692-44F1-AB29-C8D0B311B867}">
      <dgm:prSet/>
      <dgm:spPr/>
      <dgm:t>
        <a:bodyPr/>
        <a:lstStyle/>
        <a:p>
          <a:endParaRPr lang="en-US"/>
        </a:p>
      </dgm:t>
    </dgm:pt>
    <dgm:pt modelId="{DEF1280C-2C9D-43C7-8DCC-A3924304E3AD}" type="sibTrans" cxnId="{2C5155A5-6692-44F1-AB29-C8D0B311B867}">
      <dgm:prSet/>
      <dgm:spPr/>
      <dgm:t>
        <a:bodyPr/>
        <a:lstStyle/>
        <a:p>
          <a:endParaRPr lang="en-US"/>
        </a:p>
      </dgm:t>
    </dgm:pt>
    <dgm:pt modelId="{37A06E69-E30E-4CB1-B187-AF11172E0983}">
      <dgm:prSet/>
      <dgm:spPr/>
      <dgm:t>
        <a:bodyPr/>
        <a:lstStyle/>
        <a:p>
          <a:r>
            <a:rPr lang="en-US"/>
            <a:t>A person capable of appreciating someone else’s hacking.</a:t>
          </a:r>
        </a:p>
      </dgm:t>
    </dgm:pt>
    <dgm:pt modelId="{8FE8EB82-3DDC-4DA6-956D-E62426EEE6B1}" type="parTrans" cxnId="{9B446E0A-9121-4432-83A8-CB3A48904623}">
      <dgm:prSet/>
      <dgm:spPr/>
      <dgm:t>
        <a:bodyPr/>
        <a:lstStyle/>
        <a:p>
          <a:endParaRPr lang="en-US"/>
        </a:p>
      </dgm:t>
    </dgm:pt>
    <dgm:pt modelId="{38B7EC08-BA73-4BA9-B9FC-2406E13CFDB3}" type="sibTrans" cxnId="{9B446E0A-9121-4432-83A8-CB3A48904623}">
      <dgm:prSet/>
      <dgm:spPr/>
      <dgm:t>
        <a:bodyPr/>
        <a:lstStyle/>
        <a:p>
          <a:endParaRPr lang="en-US"/>
        </a:p>
      </dgm:t>
    </dgm:pt>
    <dgm:pt modelId="{8866836B-8006-4367-B6BF-CD2AA93E39BF}">
      <dgm:prSet/>
      <dgm:spPr/>
      <dgm:t>
        <a:bodyPr/>
        <a:lstStyle/>
        <a:p>
          <a:r>
            <a:rPr lang="en-US"/>
            <a:t>A person who picks up programming quickly.</a:t>
          </a:r>
        </a:p>
      </dgm:t>
    </dgm:pt>
    <dgm:pt modelId="{DA34D3E0-F011-46BE-92DE-63F34224FBA7}" type="parTrans" cxnId="{1285025A-6AB2-442E-A792-9A05B07D898B}">
      <dgm:prSet/>
      <dgm:spPr/>
      <dgm:t>
        <a:bodyPr/>
        <a:lstStyle/>
        <a:p>
          <a:endParaRPr lang="en-US"/>
        </a:p>
      </dgm:t>
    </dgm:pt>
    <dgm:pt modelId="{4F8FF149-FDC3-475E-BDDD-2140C0A63E6B}" type="sibTrans" cxnId="{1285025A-6AB2-442E-A792-9A05B07D898B}">
      <dgm:prSet/>
      <dgm:spPr/>
      <dgm:t>
        <a:bodyPr/>
        <a:lstStyle/>
        <a:p>
          <a:endParaRPr lang="en-US"/>
        </a:p>
      </dgm:t>
    </dgm:pt>
    <dgm:pt modelId="{38369842-0D01-4FEE-AEA6-F29BC588FE81}">
      <dgm:prSet/>
      <dgm:spPr/>
      <dgm:t>
        <a:bodyPr/>
        <a:lstStyle/>
        <a:p>
          <a:r>
            <a:rPr lang="en-US"/>
            <a:t>A person who is an expert at a particular programming language or system.</a:t>
          </a:r>
        </a:p>
      </dgm:t>
    </dgm:pt>
    <dgm:pt modelId="{3285BF86-B51C-4874-A45A-1BD84F2D2F17}" type="parTrans" cxnId="{46C00354-4402-4F53-8568-C9DB1E7E3D4D}">
      <dgm:prSet/>
      <dgm:spPr/>
      <dgm:t>
        <a:bodyPr/>
        <a:lstStyle/>
        <a:p>
          <a:endParaRPr lang="en-US"/>
        </a:p>
      </dgm:t>
    </dgm:pt>
    <dgm:pt modelId="{23F9DFB5-BD3C-40E4-B586-FA44826F16E1}" type="sibTrans" cxnId="{46C00354-4402-4F53-8568-C9DB1E7E3D4D}">
      <dgm:prSet/>
      <dgm:spPr/>
      <dgm:t>
        <a:bodyPr/>
        <a:lstStyle/>
        <a:p>
          <a:endParaRPr lang="en-US"/>
        </a:p>
      </dgm:t>
    </dgm:pt>
    <dgm:pt modelId="{DF11A544-1132-4F2E-AB24-898C474809E2}" type="pres">
      <dgm:prSet presAssocID="{16BD83AE-3DA4-4BD4-9D71-E4CC1364B3F9}" presName="vert0" presStyleCnt="0">
        <dgm:presLayoutVars>
          <dgm:dir/>
          <dgm:animOne val="branch"/>
          <dgm:animLvl val="lvl"/>
        </dgm:presLayoutVars>
      </dgm:prSet>
      <dgm:spPr/>
    </dgm:pt>
    <dgm:pt modelId="{5F34ED9B-24B0-484C-9E0F-E35D79430339}" type="pres">
      <dgm:prSet presAssocID="{460DDF4A-F4D1-4F37-B53B-479471C79DC7}" presName="thickLine" presStyleLbl="alignNode1" presStyleIdx="0" presStyleCnt="5"/>
      <dgm:spPr/>
    </dgm:pt>
    <dgm:pt modelId="{B09A6C30-B634-4509-B7D7-3AD676168EEB}" type="pres">
      <dgm:prSet presAssocID="{460DDF4A-F4D1-4F37-B53B-479471C79DC7}" presName="horz1" presStyleCnt="0"/>
      <dgm:spPr/>
    </dgm:pt>
    <dgm:pt modelId="{3F833423-C5DF-4E12-9456-551F8AC1B44E}" type="pres">
      <dgm:prSet presAssocID="{460DDF4A-F4D1-4F37-B53B-479471C79DC7}" presName="tx1" presStyleLbl="revTx" presStyleIdx="0" presStyleCnt="5"/>
      <dgm:spPr/>
    </dgm:pt>
    <dgm:pt modelId="{7FE494E7-AFEF-4EA4-A7E8-C970EBA83983}" type="pres">
      <dgm:prSet presAssocID="{460DDF4A-F4D1-4F37-B53B-479471C79DC7}" presName="vert1" presStyleCnt="0"/>
      <dgm:spPr/>
    </dgm:pt>
    <dgm:pt modelId="{5F5A4B62-3F9B-45A3-B9BE-D45783D1B0AB}" type="pres">
      <dgm:prSet presAssocID="{29E3E758-5CBB-4E6C-B5F2-E91DDFC56690}" presName="thickLine" presStyleLbl="alignNode1" presStyleIdx="1" presStyleCnt="5"/>
      <dgm:spPr/>
    </dgm:pt>
    <dgm:pt modelId="{8179A351-D13F-4545-98EB-2C49CDD8B232}" type="pres">
      <dgm:prSet presAssocID="{29E3E758-5CBB-4E6C-B5F2-E91DDFC56690}" presName="horz1" presStyleCnt="0"/>
      <dgm:spPr/>
    </dgm:pt>
    <dgm:pt modelId="{5F398385-CF65-46C9-B937-FF77241390FB}" type="pres">
      <dgm:prSet presAssocID="{29E3E758-5CBB-4E6C-B5F2-E91DDFC56690}" presName="tx1" presStyleLbl="revTx" presStyleIdx="1" presStyleCnt="5"/>
      <dgm:spPr/>
    </dgm:pt>
    <dgm:pt modelId="{79EBE00B-0EF6-4889-8ACA-6305BF7E0B79}" type="pres">
      <dgm:prSet presAssocID="{29E3E758-5CBB-4E6C-B5F2-E91DDFC56690}" presName="vert1" presStyleCnt="0"/>
      <dgm:spPr/>
    </dgm:pt>
    <dgm:pt modelId="{3EBE54F6-8473-4F2D-ABB6-B6ED5475E709}" type="pres">
      <dgm:prSet presAssocID="{37A06E69-E30E-4CB1-B187-AF11172E0983}" presName="thickLine" presStyleLbl="alignNode1" presStyleIdx="2" presStyleCnt="5"/>
      <dgm:spPr/>
    </dgm:pt>
    <dgm:pt modelId="{63041DC8-E55C-496C-8683-8D12635AA699}" type="pres">
      <dgm:prSet presAssocID="{37A06E69-E30E-4CB1-B187-AF11172E0983}" presName="horz1" presStyleCnt="0"/>
      <dgm:spPr/>
    </dgm:pt>
    <dgm:pt modelId="{3221FE30-CF2C-4401-8019-F3D76393BBAD}" type="pres">
      <dgm:prSet presAssocID="{37A06E69-E30E-4CB1-B187-AF11172E0983}" presName="tx1" presStyleLbl="revTx" presStyleIdx="2" presStyleCnt="5"/>
      <dgm:spPr/>
    </dgm:pt>
    <dgm:pt modelId="{1935DFB3-B107-4F78-9F8F-F5F839D7E1DD}" type="pres">
      <dgm:prSet presAssocID="{37A06E69-E30E-4CB1-B187-AF11172E0983}" presName="vert1" presStyleCnt="0"/>
      <dgm:spPr/>
    </dgm:pt>
    <dgm:pt modelId="{ED764FE1-9858-4836-861B-92E9DC19625F}" type="pres">
      <dgm:prSet presAssocID="{8866836B-8006-4367-B6BF-CD2AA93E39BF}" presName="thickLine" presStyleLbl="alignNode1" presStyleIdx="3" presStyleCnt="5"/>
      <dgm:spPr/>
    </dgm:pt>
    <dgm:pt modelId="{2EE8AFC5-BFF8-4BC1-9C71-F55B6F1DEADD}" type="pres">
      <dgm:prSet presAssocID="{8866836B-8006-4367-B6BF-CD2AA93E39BF}" presName="horz1" presStyleCnt="0"/>
      <dgm:spPr/>
    </dgm:pt>
    <dgm:pt modelId="{C9662FBE-B12B-4B2E-8F1E-3F10F99AE9CA}" type="pres">
      <dgm:prSet presAssocID="{8866836B-8006-4367-B6BF-CD2AA93E39BF}" presName="tx1" presStyleLbl="revTx" presStyleIdx="3" presStyleCnt="5"/>
      <dgm:spPr/>
    </dgm:pt>
    <dgm:pt modelId="{21BB1281-8623-4C74-9785-F4E12C6050D6}" type="pres">
      <dgm:prSet presAssocID="{8866836B-8006-4367-B6BF-CD2AA93E39BF}" presName="vert1" presStyleCnt="0"/>
      <dgm:spPr/>
    </dgm:pt>
    <dgm:pt modelId="{AC6AF3B3-DEBB-4C06-8E7F-E87BC95F6B4F}" type="pres">
      <dgm:prSet presAssocID="{38369842-0D01-4FEE-AEA6-F29BC588FE81}" presName="thickLine" presStyleLbl="alignNode1" presStyleIdx="4" presStyleCnt="5"/>
      <dgm:spPr/>
    </dgm:pt>
    <dgm:pt modelId="{B4BA2A69-DD97-461B-A4CE-2EBCF9DBCD78}" type="pres">
      <dgm:prSet presAssocID="{38369842-0D01-4FEE-AEA6-F29BC588FE81}" presName="horz1" presStyleCnt="0"/>
      <dgm:spPr/>
    </dgm:pt>
    <dgm:pt modelId="{D135D10E-41AB-44C2-8126-5220E2DE6479}" type="pres">
      <dgm:prSet presAssocID="{38369842-0D01-4FEE-AEA6-F29BC588FE81}" presName="tx1" presStyleLbl="revTx" presStyleIdx="4" presStyleCnt="5"/>
      <dgm:spPr/>
    </dgm:pt>
    <dgm:pt modelId="{50AD2988-FF00-48BD-840A-06DBE8C7103E}" type="pres">
      <dgm:prSet presAssocID="{38369842-0D01-4FEE-AEA6-F29BC588FE81}" presName="vert1" presStyleCnt="0"/>
      <dgm:spPr/>
    </dgm:pt>
  </dgm:ptLst>
  <dgm:cxnLst>
    <dgm:cxn modelId="{28DC5A01-770E-4800-88D2-016433EC0A72}" type="presOf" srcId="{37A06E69-E30E-4CB1-B187-AF11172E0983}" destId="{3221FE30-CF2C-4401-8019-F3D76393BBAD}" srcOrd="0" destOrd="0" presId="urn:microsoft.com/office/officeart/2008/layout/LinedList"/>
    <dgm:cxn modelId="{C62B3105-CDA5-4BE7-B4CE-B674096827CC}" type="presOf" srcId="{38369842-0D01-4FEE-AEA6-F29BC588FE81}" destId="{D135D10E-41AB-44C2-8126-5220E2DE6479}" srcOrd="0" destOrd="0" presId="urn:microsoft.com/office/officeart/2008/layout/LinedList"/>
    <dgm:cxn modelId="{BF647509-BBE0-4DA5-BBA5-2C590A61F766}" type="presOf" srcId="{29E3E758-5CBB-4E6C-B5F2-E91DDFC56690}" destId="{5F398385-CF65-46C9-B937-FF77241390FB}" srcOrd="0" destOrd="0" presId="urn:microsoft.com/office/officeart/2008/layout/LinedList"/>
    <dgm:cxn modelId="{9B446E0A-9121-4432-83A8-CB3A48904623}" srcId="{16BD83AE-3DA4-4BD4-9D71-E4CC1364B3F9}" destId="{37A06E69-E30E-4CB1-B187-AF11172E0983}" srcOrd="2" destOrd="0" parTransId="{8FE8EB82-3DDC-4DA6-956D-E62426EEE6B1}" sibTransId="{38B7EC08-BA73-4BA9-B9FC-2406E13CFDB3}"/>
    <dgm:cxn modelId="{E049CA24-017F-4700-BAB5-6CDCB818945B}" srcId="{16BD83AE-3DA4-4BD4-9D71-E4CC1364B3F9}" destId="{460DDF4A-F4D1-4F37-B53B-479471C79DC7}" srcOrd="0" destOrd="0" parTransId="{2C960210-6F37-435F-88D6-6CEAB393062C}" sibTransId="{2EC3AF9D-CAC2-4C17-B532-9901E9801BE6}"/>
    <dgm:cxn modelId="{6E2CE836-C4FE-42D9-97D6-6787BB5C60A3}" type="presOf" srcId="{16BD83AE-3DA4-4BD4-9D71-E4CC1364B3F9}" destId="{DF11A544-1132-4F2E-AB24-898C474809E2}" srcOrd="0" destOrd="0" presId="urn:microsoft.com/office/officeart/2008/layout/LinedList"/>
    <dgm:cxn modelId="{46C00354-4402-4F53-8568-C9DB1E7E3D4D}" srcId="{16BD83AE-3DA4-4BD4-9D71-E4CC1364B3F9}" destId="{38369842-0D01-4FEE-AEA6-F29BC588FE81}" srcOrd="4" destOrd="0" parTransId="{3285BF86-B51C-4874-A45A-1BD84F2D2F17}" sibTransId="{23F9DFB5-BD3C-40E4-B586-FA44826F16E1}"/>
    <dgm:cxn modelId="{1285025A-6AB2-442E-A792-9A05B07D898B}" srcId="{16BD83AE-3DA4-4BD4-9D71-E4CC1364B3F9}" destId="{8866836B-8006-4367-B6BF-CD2AA93E39BF}" srcOrd="3" destOrd="0" parTransId="{DA34D3E0-F011-46BE-92DE-63F34224FBA7}" sibTransId="{4F8FF149-FDC3-475E-BDDD-2140C0A63E6B}"/>
    <dgm:cxn modelId="{2C5155A5-6692-44F1-AB29-C8D0B311B867}" srcId="{16BD83AE-3DA4-4BD4-9D71-E4CC1364B3F9}" destId="{29E3E758-5CBB-4E6C-B5F2-E91DDFC56690}" srcOrd="1" destOrd="0" parTransId="{1CF910A4-A3B2-4B98-921E-038D389E69E3}" sibTransId="{DEF1280C-2C9D-43C7-8DCC-A3924304E3AD}"/>
    <dgm:cxn modelId="{A47B32A9-385E-41C8-A903-EE4737BF99B2}" type="presOf" srcId="{8866836B-8006-4367-B6BF-CD2AA93E39BF}" destId="{C9662FBE-B12B-4B2E-8F1E-3F10F99AE9CA}" srcOrd="0" destOrd="0" presId="urn:microsoft.com/office/officeart/2008/layout/LinedList"/>
    <dgm:cxn modelId="{48D7C0F5-CFAE-456C-B5CC-E011CBDAA32F}" type="presOf" srcId="{460DDF4A-F4D1-4F37-B53B-479471C79DC7}" destId="{3F833423-C5DF-4E12-9456-551F8AC1B44E}" srcOrd="0" destOrd="0" presId="urn:microsoft.com/office/officeart/2008/layout/LinedList"/>
    <dgm:cxn modelId="{CEDFD319-5C54-489A-AAB5-3B372641CD39}" type="presParOf" srcId="{DF11A544-1132-4F2E-AB24-898C474809E2}" destId="{5F34ED9B-24B0-484C-9E0F-E35D79430339}" srcOrd="0" destOrd="0" presId="urn:microsoft.com/office/officeart/2008/layout/LinedList"/>
    <dgm:cxn modelId="{416B9266-9D7F-403B-9FAB-1C70436D133D}" type="presParOf" srcId="{DF11A544-1132-4F2E-AB24-898C474809E2}" destId="{B09A6C30-B634-4509-B7D7-3AD676168EEB}" srcOrd="1" destOrd="0" presId="urn:microsoft.com/office/officeart/2008/layout/LinedList"/>
    <dgm:cxn modelId="{7F43FD6C-64AF-42FC-9C57-48C51E80F46A}" type="presParOf" srcId="{B09A6C30-B634-4509-B7D7-3AD676168EEB}" destId="{3F833423-C5DF-4E12-9456-551F8AC1B44E}" srcOrd="0" destOrd="0" presId="urn:microsoft.com/office/officeart/2008/layout/LinedList"/>
    <dgm:cxn modelId="{89054A63-F98F-4494-82A8-AB7B800C7DB5}" type="presParOf" srcId="{B09A6C30-B634-4509-B7D7-3AD676168EEB}" destId="{7FE494E7-AFEF-4EA4-A7E8-C970EBA83983}" srcOrd="1" destOrd="0" presId="urn:microsoft.com/office/officeart/2008/layout/LinedList"/>
    <dgm:cxn modelId="{AB79D479-2533-40AD-9116-EF20DC4C56CB}" type="presParOf" srcId="{DF11A544-1132-4F2E-AB24-898C474809E2}" destId="{5F5A4B62-3F9B-45A3-B9BE-D45783D1B0AB}" srcOrd="2" destOrd="0" presId="urn:microsoft.com/office/officeart/2008/layout/LinedList"/>
    <dgm:cxn modelId="{63569052-2595-4D2C-B1C5-6AAE90A67CF5}" type="presParOf" srcId="{DF11A544-1132-4F2E-AB24-898C474809E2}" destId="{8179A351-D13F-4545-98EB-2C49CDD8B232}" srcOrd="3" destOrd="0" presId="urn:microsoft.com/office/officeart/2008/layout/LinedList"/>
    <dgm:cxn modelId="{A573B1C7-172F-47DB-9EDD-4A40536AFA10}" type="presParOf" srcId="{8179A351-D13F-4545-98EB-2C49CDD8B232}" destId="{5F398385-CF65-46C9-B937-FF77241390FB}" srcOrd="0" destOrd="0" presId="urn:microsoft.com/office/officeart/2008/layout/LinedList"/>
    <dgm:cxn modelId="{7DD92932-03F8-41A3-9142-FE56DFA64BE3}" type="presParOf" srcId="{8179A351-D13F-4545-98EB-2C49CDD8B232}" destId="{79EBE00B-0EF6-4889-8ACA-6305BF7E0B79}" srcOrd="1" destOrd="0" presId="urn:microsoft.com/office/officeart/2008/layout/LinedList"/>
    <dgm:cxn modelId="{3E3E700E-CE99-404F-A162-67C8481FFBAA}" type="presParOf" srcId="{DF11A544-1132-4F2E-AB24-898C474809E2}" destId="{3EBE54F6-8473-4F2D-ABB6-B6ED5475E709}" srcOrd="4" destOrd="0" presId="urn:microsoft.com/office/officeart/2008/layout/LinedList"/>
    <dgm:cxn modelId="{29C17BA7-DB92-4BA4-9FC9-B66E1719EAFB}" type="presParOf" srcId="{DF11A544-1132-4F2E-AB24-898C474809E2}" destId="{63041DC8-E55C-496C-8683-8D12635AA699}" srcOrd="5" destOrd="0" presId="urn:microsoft.com/office/officeart/2008/layout/LinedList"/>
    <dgm:cxn modelId="{820EE84E-B5F6-47A5-920C-F6AF80812155}" type="presParOf" srcId="{63041DC8-E55C-496C-8683-8D12635AA699}" destId="{3221FE30-CF2C-4401-8019-F3D76393BBAD}" srcOrd="0" destOrd="0" presId="urn:microsoft.com/office/officeart/2008/layout/LinedList"/>
    <dgm:cxn modelId="{5E717E25-01E8-4A9C-AAC3-81CD5A6598E1}" type="presParOf" srcId="{63041DC8-E55C-496C-8683-8D12635AA699}" destId="{1935DFB3-B107-4F78-9F8F-F5F839D7E1DD}" srcOrd="1" destOrd="0" presId="urn:microsoft.com/office/officeart/2008/layout/LinedList"/>
    <dgm:cxn modelId="{7C4BCBCD-EDB4-46E6-8290-BDE3206A73B4}" type="presParOf" srcId="{DF11A544-1132-4F2E-AB24-898C474809E2}" destId="{ED764FE1-9858-4836-861B-92E9DC19625F}" srcOrd="6" destOrd="0" presId="urn:microsoft.com/office/officeart/2008/layout/LinedList"/>
    <dgm:cxn modelId="{67B919C5-FB72-42ED-87DF-82C9CC28DAEC}" type="presParOf" srcId="{DF11A544-1132-4F2E-AB24-898C474809E2}" destId="{2EE8AFC5-BFF8-4BC1-9C71-F55B6F1DEADD}" srcOrd="7" destOrd="0" presId="urn:microsoft.com/office/officeart/2008/layout/LinedList"/>
    <dgm:cxn modelId="{E345D0CC-8C8B-42DC-9B85-86009F914661}" type="presParOf" srcId="{2EE8AFC5-BFF8-4BC1-9C71-F55B6F1DEADD}" destId="{C9662FBE-B12B-4B2E-8F1E-3F10F99AE9CA}" srcOrd="0" destOrd="0" presId="urn:microsoft.com/office/officeart/2008/layout/LinedList"/>
    <dgm:cxn modelId="{DF4356CF-2759-4C1C-A623-4D30393796BA}" type="presParOf" srcId="{2EE8AFC5-BFF8-4BC1-9C71-F55B6F1DEADD}" destId="{21BB1281-8623-4C74-9785-F4E12C6050D6}" srcOrd="1" destOrd="0" presId="urn:microsoft.com/office/officeart/2008/layout/LinedList"/>
    <dgm:cxn modelId="{35780679-86D0-4B31-8724-BE511A8A292E}" type="presParOf" srcId="{DF11A544-1132-4F2E-AB24-898C474809E2}" destId="{AC6AF3B3-DEBB-4C06-8E7F-E87BC95F6B4F}" srcOrd="8" destOrd="0" presId="urn:microsoft.com/office/officeart/2008/layout/LinedList"/>
    <dgm:cxn modelId="{B77DD5C0-35A7-46F3-8DDD-7AA09DC6FD64}" type="presParOf" srcId="{DF11A544-1132-4F2E-AB24-898C474809E2}" destId="{B4BA2A69-DD97-461B-A4CE-2EBCF9DBCD78}" srcOrd="9" destOrd="0" presId="urn:microsoft.com/office/officeart/2008/layout/LinedList"/>
    <dgm:cxn modelId="{2AB15B13-03BB-476F-90A9-2C6A10F756FF}" type="presParOf" srcId="{B4BA2A69-DD97-461B-A4CE-2EBCF9DBCD78}" destId="{D135D10E-41AB-44C2-8126-5220E2DE6479}" srcOrd="0" destOrd="0" presId="urn:microsoft.com/office/officeart/2008/layout/LinedList"/>
    <dgm:cxn modelId="{71B972D5-2F25-4172-8D23-6643993A96EC}" type="presParOf" srcId="{B4BA2A69-DD97-461B-A4CE-2EBCF9DBCD78}" destId="{50AD2988-FF00-48BD-840A-06DBE8C710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69B4AE-BBD7-431F-9EDE-13F16ECD4C6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DD82BCF-C7E4-4740-8561-0A3F430132DE}">
      <dgm:prSet/>
      <dgm:spPr/>
      <dgm:t>
        <a:bodyPr/>
        <a:lstStyle/>
        <a:p>
          <a:r>
            <a:rPr lang="en-US"/>
            <a:t>Black hat hacker</a:t>
          </a:r>
        </a:p>
      </dgm:t>
    </dgm:pt>
    <dgm:pt modelId="{F705BBCD-98DB-49DB-BD05-33FCF0D05E00}" type="parTrans" cxnId="{9FDE6023-1C2D-4031-ABCF-39376C66E27D}">
      <dgm:prSet/>
      <dgm:spPr/>
      <dgm:t>
        <a:bodyPr/>
        <a:lstStyle/>
        <a:p>
          <a:endParaRPr lang="en-US"/>
        </a:p>
      </dgm:t>
    </dgm:pt>
    <dgm:pt modelId="{2AE97024-9F03-42A4-BD7D-241A8313D7CE}" type="sibTrans" cxnId="{9FDE6023-1C2D-4031-ABCF-39376C66E27D}">
      <dgm:prSet/>
      <dgm:spPr/>
      <dgm:t>
        <a:bodyPr/>
        <a:lstStyle/>
        <a:p>
          <a:endParaRPr lang="en-US"/>
        </a:p>
      </dgm:t>
    </dgm:pt>
    <dgm:pt modelId="{D12CDD82-10BB-49D2-8B23-405FE843F97F}">
      <dgm:prSet/>
      <dgm:spPr/>
      <dgm:t>
        <a:bodyPr/>
        <a:lstStyle/>
        <a:p>
          <a:r>
            <a:rPr lang="en-US"/>
            <a:t>White hat hacker</a:t>
          </a:r>
        </a:p>
      </dgm:t>
    </dgm:pt>
    <dgm:pt modelId="{526AB615-6CFA-4227-B167-0C46AB254DAD}" type="parTrans" cxnId="{12811291-1956-44D7-9FA6-2EDD1453DAA7}">
      <dgm:prSet/>
      <dgm:spPr/>
      <dgm:t>
        <a:bodyPr/>
        <a:lstStyle/>
        <a:p>
          <a:endParaRPr lang="en-US"/>
        </a:p>
      </dgm:t>
    </dgm:pt>
    <dgm:pt modelId="{944AB099-11E2-4936-911B-E5D50A7ADFB9}" type="sibTrans" cxnId="{12811291-1956-44D7-9FA6-2EDD1453DAA7}">
      <dgm:prSet/>
      <dgm:spPr/>
      <dgm:t>
        <a:bodyPr/>
        <a:lstStyle/>
        <a:p>
          <a:endParaRPr lang="en-US"/>
        </a:p>
      </dgm:t>
    </dgm:pt>
    <dgm:pt modelId="{07EA559C-1547-44A2-90F3-6D9F14869DDF}">
      <dgm:prSet/>
      <dgm:spPr/>
      <dgm:t>
        <a:bodyPr/>
        <a:lstStyle/>
        <a:p>
          <a:r>
            <a:rPr lang="en-US"/>
            <a:t>Grey hat hacker</a:t>
          </a:r>
        </a:p>
      </dgm:t>
    </dgm:pt>
    <dgm:pt modelId="{29FA80EC-B5C6-46CC-889E-13D0CE00D23B}" type="parTrans" cxnId="{27C57D45-D187-4225-BDAA-96A3967E3625}">
      <dgm:prSet/>
      <dgm:spPr/>
      <dgm:t>
        <a:bodyPr/>
        <a:lstStyle/>
        <a:p>
          <a:endParaRPr lang="en-US"/>
        </a:p>
      </dgm:t>
    </dgm:pt>
    <dgm:pt modelId="{0F069066-722D-4F11-81DB-D7D2D4C18A77}" type="sibTrans" cxnId="{27C57D45-D187-4225-BDAA-96A3967E3625}">
      <dgm:prSet/>
      <dgm:spPr/>
      <dgm:t>
        <a:bodyPr/>
        <a:lstStyle/>
        <a:p>
          <a:endParaRPr lang="en-US"/>
        </a:p>
      </dgm:t>
    </dgm:pt>
    <dgm:pt modelId="{B9A8D5CB-1DBB-4997-9F56-9207A9DF1E9D}" type="pres">
      <dgm:prSet presAssocID="{5369B4AE-BBD7-431F-9EDE-13F16ECD4C67}" presName="diagram" presStyleCnt="0">
        <dgm:presLayoutVars>
          <dgm:dir/>
          <dgm:resizeHandles val="exact"/>
        </dgm:presLayoutVars>
      </dgm:prSet>
      <dgm:spPr/>
    </dgm:pt>
    <dgm:pt modelId="{696F15A2-7B72-4484-B8DA-E1DA9CAD9DAD}" type="pres">
      <dgm:prSet presAssocID="{7DD82BCF-C7E4-4740-8561-0A3F430132DE}" presName="node" presStyleLbl="node1" presStyleIdx="0" presStyleCnt="3">
        <dgm:presLayoutVars>
          <dgm:bulletEnabled val="1"/>
        </dgm:presLayoutVars>
      </dgm:prSet>
      <dgm:spPr/>
    </dgm:pt>
    <dgm:pt modelId="{CCE6B2CC-6746-4AB4-8165-38793FF96B26}" type="pres">
      <dgm:prSet presAssocID="{2AE97024-9F03-42A4-BD7D-241A8313D7CE}" presName="sibTrans" presStyleCnt="0"/>
      <dgm:spPr/>
    </dgm:pt>
    <dgm:pt modelId="{F4C88E22-F440-41EA-8F6A-63FC3BC77C44}" type="pres">
      <dgm:prSet presAssocID="{D12CDD82-10BB-49D2-8B23-405FE843F97F}" presName="node" presStyleLbl="node1" presStyleIdx="1" presStyleCnt="3">
        <dgm:presLayoutVars>
          <dgm:bulletEnabled val="1"/>
        </dgm:presLayoutVars>
      </dgm:prSet>
      <dgm:spPr/>
    </dgm:pt>
    <dgm:pt modelId="{7F3E605E-555D-4E6D-883D-72AEB6C49272}" type="pres">
      <dgm:prSet presAssocID="{944AB099-11E2-4936-911B-E5D50A7ADFB9}" presName="sibTrans" presStyleCnt="0"/>
      <dgm:spPr/>
    </dgm:pt>
    <dgm:pt modelId="{5EC9A147-822C-475E-8D17-A2EFC0C50E73}" type="pres">
      <dgm:prSet presAssocID="{07EA559C-1547-44A2-90F3-6D9F14869DDF}" presName="node" presStyleLbl="node1" presStyleIdx="2" presStyleCnt="3">
        <dgm:presLayoutVars>
          <dgm:bulletEnabled val="1"/>
        </dgm:presLayoutVars>
      </dgm:prSet>
      <dgm:spPr/>
    </dgm:pt>
  </dgm:ptLst>
  <dgm:cxnLst>
    <dgm:cxn modelId="{9FDE6023-1C2D-4031-ABCF-39376C66E27D}" srcId="{5369B4AE-BBD7-431F-9EDE-13F16ECD4C67}" destId="{7DD82BCF-C7E4-4740-8561-0A3F430132DE}" srcOrd="0" destOrd="0" parTransId="{F705BBCD-98DB-49DB-BD05-33FCF0D05E00}" sibTransId="{2AE97024-9F03-42A4-BD7D-241A8313D7CE}"/>
    <dgm:cxn modelId="{E8085227-F6C8-498C-B514-7108E189641F}" type="presOf" srcId="{7DD82BCF-C7E4-4740-8561-0A3F430132DE}" destId="{696F15A2-7B72-4484-B8DA-E1DA9CAD9DAD}" srcOrd="0" destOrd="0" presId="urn:microsoft.com/office/officeart/2005/8/layout/default"/>
    <dgm:cxn modelId="{27C57D45-D187-4225-BDAA-96A3967E3625}" srcId="{5369B4AE-BBD7-431F-9EDE-13F16ECD4C67}" destId="{07EA559C-1547-44A2-90F3-6D9F14869DDF}" srcOrd="2" destOrd="0" parTransId="{29FA80EC-B5C6-46CC-889E-13D0CE00D23B}" sibTransId="{0F069066-722D-4F11-81DB-D7D2D4C18A77}"/>
    <dgm:cxn modelId="{5E1E6F68-D861-438B-ACBA-9EE210CB7BCD}" type="presOf" srcId="{5369B4AE-BBD7-431F-9EDE-13F16ECD4C67}" destId="{B9A8D5CB-1DBB-4997-9F56-9207A9DF1E9D}" srcOrd="0" destOrd="0" presId="urn:microsoft.com/office/officeart/2005/8/layout/default"/>
    <dgm:cxn modelId="{A276F66D-7A7B-4A55-A50A-5C2B5EF9FC71}" type="presOf" srcId="{D12CDD82-10BB-49D2-8B23-405FE843F97F}" destId="{F4C88E22-F440-41EA-8F6A-63FC3BC77C44}" srcOrd="0" destOrd="0" presId="urn:microsoft.com/office/officeart/2005/8/layout/default"/>
    <dgm:cxn modelId="{12811291-1956-44D7-9FA6-2EDD1453DAA7}" srcId="{5369B4AE-BBD7-431F-9EDE-13F16ECD4C67}" destId="{D12CDD82-10BB-49D2-8B23-405FE843F97F}" srcOrd="1" destOrd="0" parTransId="{526AB615-6CFA-4227-B167-0C46AB254DAD}" sibTransId="{944AB099-11E2-4936-911B-E5D50A7ADFB9}"/>
    <dgm:cxn modelId="{334B32FB-6209-4E0C-AA2B-F6CF353EDC01}" type="presOf" srcId="{07EA559C-1547-44A2-90F3-6D9F14869DDF}" destId="{5EC9A147-822C-475E-8D17-A2EFC0C50E73}" srcOrd="0" destOrd="0" presId="urn:microsoft.com/office/officeart/2005/8/layout/default"/>
    <dgm:cxn modelId="{DB103DB3-6038-45B8-BF4D-E0AF5A26FB21}" type="presParOf" srcId="{B9A8D5CB-1DBB-4997-9F56-9207A9DF1E9D}" destId="{696F15A2-7B72-4484-B8DA-E1DA9CAD9DAD}" srcOrd="0" destOrd="0" presId="urn:microsoft.com/office/officeart/2005/8/layout/default"/>
    <dgm:cxn modelId="{2273B02E-B4B7-45A9-B1F6-D96BD39C7190}" type="presParOf" srcId="{B9A8D5CB-1DBB-4997-9F56-9207A9DF1E9D}" destId="{CCE6B2CC-6746-4AB4-8165-38793FF96B26}" srcOrd="1" destOrd="0" presId="urn:microsoft.com/office/officeart/2005/8/layout/default"/>
    <dgm:cxn modelId="{4AD18973-7FBB-4C7B-85C1-38F13B7E98D8}" type="presParOf" srcId="{B9A8D5CB-1DBB-4997-9F56-9207A9DF1E9D}" destId="{F4C88E22-F440-41EA-8F6A-63FC3BC77C44}" srcOrd="2" destOrd="0" presId="urn:microsoft.com/office/officeart/2005/8/layout/default"/>
    <dgm:cxn modelId="{8742AE4D-F8D4-49B5-ADFB-43A100F435A3}" type="presParOf" srcId="{B9A8D5CB-1DBB-4997-9F56-9207A9DF1E9D}" destId="{7F3E605E-555D-4E6D-883D-72AEB6C49272}" srcOrd="3" destOrd="0" presId="urn:microsoft.com/office/officeart/2005/8/layout/default"/>
    <dgm:cxn modelId="{8937A72E-2C4A-4EEA-A7D5-5CAC42D1792E}" type="presParOf" srcId="{B9A8D5CB-1DBB-4997-9F56-9207A9DF1E9D}" destId="{5EC9A147-822C-475E-8D17-A2EFC0C50E7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BB38DA-9A52-467A-BAED-CA3224488B7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8ACA1E4-6296-4ADC-8198-47A7DC8E038D}">
      <dgm:prSet/>
      <dgm:spPr/>
      <dgm:t>
        <a:bodyPr/>
        <a:lstStyle/>
        <a:p>
          <a:pPr>
            <a:lnSpc>
              <a:spcPct val="100000"/>
            </a:lnSpc>
          </a:pPr>
          <a:r>
            <a:rPr lang="en-US"/>
            <a:t>Shutdown or turn off the system</a:t>
          </a:r>
        </a:p>
      </dgm:t>
    </dgm:pt>
    <dgm:pt modelId="{0FB5231A-DA5F-479B-ADC7-B73274619311}" type="parTrans" cxnId="{C4EB2915-B6FB-4699-8327-4998A1C0489F}">
      <dgm:prSet/>
      <dgm:spPr/>
      <dgm:t>
        <a:bodyPr/>
        <a:lstStyle/>
        <a:p>
          <a:endParaRPr lang="en-US"/>
        </a:p>
      </dgm:t>
    </dgm:pt>
    <dgm:pt modelId="{579539C2-7021-408B-AB02-F73338A820C0}" type="sibTrans" cxnId="{C4EB2915-B6FB-4699-8327-4998A1C0489F}">
      <dgm:prSet/>
      <dgm:spPr/>
      <dgm:t>
        <a:bodyPr/>
        <a:lstStyle/>
        <a:p>
          <a:endParaRPr lang="en-US"/>
        </a:p>
      </dgm:t>
    </dgm:pt>
    <dgm:pt modelId="{B406E5B6-392B-4FE8-B304-0519BE8AC496}">
      <dgm:prSet/>
      <dgm:spPr/>
      <dgm:t>
        <a:bodyPr/>
        <a:lstStyle/>
        <a:p>
          <a:pPr>
            <a:lnSpc>
              <a:spcPct val="100000"/>
            </a:lnSpc>
          </a:pPr>
          <a:r>
            <a:rPr lang="en-US"/>
            <a:t>Separate the system from network</a:t>
          </a:r>
        </a:p>
      </dgm:t>
    </dgm:pt>
    <dgm:pt modelId="{BCFF44F9-A754-411C-A4C3-152E3F5BFF9F}" type="parTrans" cxnId="{9C91E68B-3B22-442C-A523-3D7272E30092}">
      <dgm:prSet/>
      <dgm:spPr/>
      <dgm:t>
        <a:bodyPr/>
        <a:lstStyle/>
        <a:p>
          <a:endParaRPr lang="en-US"/>
        </a:p>
      </dgm:t>
    </dgm:pt>
    <dgm:pt modelId="{12F9475A-E5D5-454D-91EA-213FAF38F59F}" type="sibTrans" cxnId="{9C91E68B-3B22-442C-A523-3D7272E30092}">
      <dgm:prSet/>
      <dgm:spPr/>
      <dgm:t>
        <a:bodyPr/>
        <a:lstStyle/>
        <a:p>
          <a:endParaRPr lang="en-US"/>
        </a:p>
      </dgm:t>
    </dgm:pt>
    <dgm:pt modelId="{9C1CFED0-CAA3-4B08-8D7E-955FBA3D39E4}">
      <dgm:prSet/>
      <dgm:spPr/>
      <dgm:t>
        <a:bodyPr/>
        <a:lstStyle/>
        <a:p>
          <a:pPr>
            <a:lnSpc>
              <a:spcPct val="100000"/>
            </a:lnSpc>
          </a:pPr>
          <a:r>
            <a:rPr lang="en-US"/>
            <a:t>Restore the system with the backup or reinstall all programs</a:t>
          </a:r>
        </a:p>
      </dgm:t>
    </dgm:pt>
    <dgm:pt modelId="{09CFDDBA-321C-4111-927A-845BCE1662E1}" type="parTrans" cxnId="{5CF2711A-3C99-4DBF-B03A-33C3F11C3025}">
      <dgm:prSet/>
      <dgm:spPr/>
      <dgm:t>
        <a:bodyPr/>
        <a:lstStyle/>
        <a:p>
          <a:endParaRPr lang="en-US"/>
        </a:p>
      </dgm:t>
    </dgm:pt>
    <dgm:pt modelId="{19F3C9C5-38BE-41F5-8D65-9C62579E25F0}" type="sibTrans" cxnId="{5CF2711A-3C99-4DBF-B03A-33C3F11C3025}">
      <dgm:prSet/>
      <dgm:spPr/>
      <dgm:t>
        <a:bodyPr/>
        <a:lstStyle/>
        <a:p>
          <a:endParaRPr lang="en-US"/>
        </a:p>
      </dgm:t>
    </dgm:pt>
    <dgm:pt modelId="{1B6ACCA2-2E01-4A15-BFD3-B0EBF1151344}">
      <dgm:prSet/>
      <dgm:spPr/>
      <dgm:t>
        <a:bodyPr/>
        <a:lstStyle/>
        <a:p>
          <a:pPr>
            <a:lnSpc>
              <a:spcPct val="100000"/>
            </a:lnSpc>
          </a:pPr>
          <a:r>
            <a:rPr lang="en-US"/>
            <a:t>Connect the system to the network</a:t>
          </a:r>
        </a:p>
      </dgm:t>
    </dgm:pt>
    <dgm:pt modelId="{4834D1E1-0BC1-431B-B144-A2BFCD1DE590}" type="parTrans" cxnId="{B19C96C0-BDEC-430E-A823-4190C3CE3232}">
      <dgm:prSet/>
      <dgm:spPr/>
      <dgm:t>
        <a:bodyPr/>
        <a:lstStyle/>
        <a:p>
          <a:endParaRPr lang="en-US"/>
        </a:p>
      </dgm:t>
    </dgm:pt>
    <dgm:pt modelId="{5E539C18-84B4-44B7-BE59-DACF5975C2DF}" type="sibTrans" cxnId="{B19C96C0-BDEC-430E-A823-4190C3CE3232}">
      <dgm:prSet/>
      <dgm:spPr/>
      <dgm:t>
        <a:bodyPr/>
        <a:lstStyle/>
        <a:p>
          <a:endParaRPr lang="en-US"/>
        </a:p>
      </dgm:t>
    </dgm:pt>
    <dgm:pt modelId="{C2996C46-BEA5-45F0-ACF7-6BE986678952}">
      <dgm:prSet/>
      <dgm:spPr/>
      <dgm:t>
        <a:bodyPr/>
        <a:lstStyle/>
        <a:p>
          <a:pPr>
            <a:lnSpc>
              <a:spcPct val="100000"/>
            </a:lnSpc>
          </a:pPr>
          <a:r>
            <a:rPr lang="en-US"/>
            <a:t>It can be good to call the police on your cyber security team</a:t>
          </a:r>
        </a:p>
      </dgm:t>
    </dgm:pt>
    <dgm:pt modelId="{B32C1D6E-3159-4DE5-827F-3B5F2E66B6D1}" type="parTrans" cxnId="{EFC82416-9F43-4EBF-AC89-EB8445AAE385}">
      <dgm:prSet/>
      <dgm:spPr/>
      <dgm:t>
        <a:bodyPr/>
        <a:lstStyle/>
        <a:p>
          <a:endParaRPr lang="en-US"/>
        </a:p>
      </dgm:t>
    </dgm:pt>
    <dgm:pt modelId="{40325EEE-988A-4CC2-B507-546F92CECD95}" type="sibTrans" cxnId="{EFC82416-9F43-4EBF-AC89-EB8445AAE385}">
      <dgm:prSet/>
      <dgm:spPr/>
      <dgm:t>
        <a:bodyPr/>
        <a:lstStyle/>
        <a:p>
          <a:endParaRPr lang="en-US"/>
        </a:p>
      </dgm:t>
    </dgm:pt>
    <dgm:pt modelId="{F44AF9BC-B6FA-4B1E-BDF7-30CF3390F9CD}" type="pres">
      <dgm:prSet presAssocID="{B6BB38DA-9A52-467A-BAED-CA3224488B74}" presName="diagram" presStyleCnt="0">
        <dgm:presLayoutVars>
          <dgm:dir/>
          <dgm:resizeHandles val="exact"/>
        </dgm:presLayoutVars>
      </dgm:prSet>
      <dgm:spPr/>
    </dgm:pt>
    <dgm:pt modelId="{094C0FBD-0773-478E-B165-D5241B376EFD}" type="pres">
      <dgm:prSet presAssocID="{98ACA1E4-6296-4ADC-8198-47A7DC8E038D}" presName="node" presStyleLbl="node1" presStyleIdx="0" presStyleCnt="5">
        <dgm:presLayoutVars>
          <dgm:bulletEnabled val="1"/>
        </dgm:presLayoutVars>
      </dgm:prSet>
      <dgm:spPr/>
    </dgm:pt>
    <dgm:pt modelId="{DFB43676-01AB-415F-9CD4-6BD1526FE29C}" type="pres">
      <dgm:prSet presAssocID="{579539C2-7021-408B-AB02-F73338A820C0}" presName="sibTrans" presStyleCnt="0"/>
      <dgm:spPr/>
    </dgm:pt>
    <dgm:pt modelId="{6BD76BA1-67E8-4C63-AC16-67C98FFE2758}" type="pres">
      <dgm:prSet presAssocID="{B406E5B6-392B-4FE8-B304-0519BE8AC496}" presName="node" presStyleLbl="node1" presStyleIdx="1" presStyleCnt="5">
        <dgm:presLayoutVars>
          <dgm:bulletEnabled val="1"/>
        </dgm:presLayoutVars>
      </dgm:prSet>
      <dgm:spPr/>
    </dgm:pt>
    <dgm:pt modelId="{9C3C7CF6-683A-4E77-8E07-ACFEA111C489}" type="pres">
      <dgm:prSet presAssocID="{12F9475A-E5D5-454D-91EA-213FAF38F59F}" presName="sibTrans" presStyleCnt="0"/>
      <dgm:spPr/>
    </dgm:pt>
    <dgm:pt modelId="{DC049E82-5936-44D9-A678-9C6E3EF29BD1}" type="pres">
      <dgm:prSet presAssocID="{9C1CFED0-CAA3-4B08-8D7E-955FBA3D39E4}" presName="node" presStyleLbl="node1" presStyleIdx="2" presStyleCnt="5">
        <dgm:presLayoutVars>
          <dgm:bulletEnabled val="1"/>
        </dgm:presLayoutVars>
      </dgm:prSet>
      <dgm:spPr/>
    </dgm:pt>
    <dgm:pt modelId="{D32CBACC-36AF-4676-9676-0FA5F93634F4}" type="pres">
      <dgm:prSet presAssocID="{19F3C9C5-38BE-41F5-8D65-9C62579E25F0}" presName="sibTrans" presStyleCnt="0"/>
      <dgm:spPr/>
    </dgm:pt>
    <dgm:pt modelId="{5503836A-A918-4BBE-949B-97A837B77EC1}" type="pres">
      <dgm:prSet presAssocID="{1B6ACCA2-2E01-4A15-BFD3-B0EBF1151344}" presName="node" presStyleLbl="node1" presStyleIdx="3" presStyleCnt="5">
        <dgm:presLayoutVars>
          <dgm:bulletEnabled val="1"/>
        </dgm:presLayoutVars>
      </dgm:prSet>
      <dgm:spPr/>
    </dgm:pt>
    <dgm:pt modelId="{C71E6991-439E-4E0D-8F66-791135729E19}" type="pres">
      <dgm:prSet presAssocID="{5E539C18-84B4-44B7-BE59-DACF5975C2DF}" presName="sibTrans" presStyleCnt="0"/>
      <dgm:spPr/>
    </dgm:pt>
    <dgm:pt modelId="{1E1371AD-A2D4-4A40-A7CA-CF358A602D99}" type="pres">
      <dgm:prSet presAssocID="{C2996C46-BEA5-45F0-ACF7-6BE986678952}" presName="node" presStyleLbl="node1" presStyleIdx="4" presStyleCnt="5">
        <dgm:presLayoutVars>
          <dgm:bulletEnabled val="1"/>
        </dgm:presLayoutVars>
      </dgm:prSet>
      <dgm:spPr/>
    </dgm:pt>
  </dgm:ptLst>
  <dgm:cxnLst>
    <dgm:cxn modelId="{C4EB2915-B6FB-4699-8327-4998A1C0489F}" srcId="{B6BB38DA-9A52-467A-BAED-CA3224488B74}" destId="{98ACA1E4-6296-4ADC-8198-47A7DC8E038D}" srcOrd="0" destOrd="0" parTransId="{0FB5231A-DA5F-479B-ADC7-B73274619311}" sibTransId="{579539C2-7021-408B-AB02-F73338A820C0}"/>
    <dgm:cxn modelId="{EFC82416-9F43-4EBF-AC89-EB8445AAE385}" srcId="{B6BB38DA-9A52-467A-BAED-CA3224488B74}" destId="{C2996C46-BEA5-45F0-ACF7-6BE986678952}" srcOrd="4" destOrd="0" parTransId="{B32C1D6E-3159-4DE5-827F-3B5F2E66B6D1}" sibTransId="{40325EEE-988A-4CC2-B507-546F92CECD95}"/>
    <dgm:cxn modelId="{5CF2711A-3C99-4DBF-B03A-33C3F11C3025}" srcId="{B6BB38DA-9A52-467A-BAED-CA3224488B74}" destId="{9C1CFED0-CAA3-4B08-8D7E-955FBA3D39E4}" srcOrd="2" destOrd="0" parTransId="{09CFDDBA-321C-4111-927A-845BCE1662E1}" sibTransId="{19F3C9C5-38BE-41F5-8D65-9C62579E25F0}"/>
    <dgm:cxn modelId="{121C8D27-477E-493B-BC41-B01A43EE9A0F}" type="presOf" srcId="{98ACA1E4-6296-4ADC-8198-47A7DC8E038D}" destId="{094C0FBD-0773-478E-B165-D5241B376EFD}" srcOrd="0" destOrd="0" presId="urn:microsoft.com/office/officeart/2005/8/layout/default"/>
    <dgm:cxn modelId="{18D5AB6D-DF5A-47CF-B14D-11EE1E056A6D}" type="presOf" srcId="{B406E5B6-392B-4FE8-B304-0519BE8AC496}" destId="{6BD76BA1-67E8-4C63-AC16-67C98FFE2758}" srcOrd="0" destOrd="0" presId="urn:microsoft.com/office/officeart/2005/8/layout/default"/>
    <dgm:cxn modelId="{D754EA75-3DAB-4869-B69D-61AD8FC5D191}" type="presOf" srcId="{9C1CFED0-CAA3-4B08-8D7E-955FBA3D39E4}" destId="{DC049E82-5936-44D9-A678-9C6E3EF29BD1}" srcOrd="0" destOrd="0" presId="urn:microsoft.com/office/officeart/2005/8/layout/default"/>
    <dgm:cxn modelId="{356E937B-03D7-4823-8DA6-B889D2F426CB}" type="presOf" srcId="{B6BB38DA-9A52-467A-BAED-CA3224488B74}" destId="{F44AF9BC-B6FA-4B1E-BDF7-30CF3390F9CD}" srcOrd="0" destOrd="0" presId="urn:microsoft.com/office/officeart/2005/8/layout/default"/>
    <dgm:cxn modelId="{9C91E68B-3B22-442C-A523-3D7272E30092}" srcId="{B6BB38DA-9A52-467A-BAED-CA3224488B74}" destId="{B406E5B6-392B-4FE8-B304-0519BE8AC496}" srcOrd="1" destOrd="0" parTransId="{BCFF44F9-A754-411C-A4C3-152E3F5BFF9F}" sibTransId="{12F9475A-E5D5-454D-91EA-213FAF38F59F}"/>
    <dgm:cxn modelId="{2B96529E-0D26-4D7D-B46C-51A88D15E7F9}" type="presOf" srcId="{C2996C46-BEA5-45F0-ACF7-6BE986678952}" destId="{1E1371AD-A2D4-4A40-A7CA-CF358A602D99}" srcOrd="0" destOrd="0" presId="urn:microsoft.com/office/officeart/2005/8/layout/default"/>
    <dgm:cxn modelId="{9F3BEBA4-ED40-4A84-BB28-90D7E7B84234}" type="presOf" srcId="{1B6ACCA2-2E01-4A15-BFD3-B0EBF1151344}" destId="{5503836A-A918-4BBE-949B-97A837B77EC1}" srcOrd="0" destOrd="0" presId="urn:microsoft.com/office/officeart/2005/8/layout/default"/>
    <dgm:cxn modelId="{B19C96C0-BDEC-430E-A823-4190C3CE3232}" srcId="{B6BB38DA-9A52-467A-BAED-CA3224488B74}" destId="{1B6ACCA2-2E01-4A15-BFD3-B0EBF1151344}" srcOrd="3" destOrd="0" parTransId="{4834D1E1-0BC1-431B-B144-A2BFCD1DE590}" sibTransId="{5E539C18-84B4-44B7-BE59-DACF5975C2DF}"/>
    <dgm:cxn modelId="{1F67DD2D-A5CF-4B4E-B972-4FD97D22AAE2}" type="presParOf" srcId="{F44AF9BC-B6FA-4B1E-BDF7-30CF3390F9CD}" destId="{094C0FBD-0773-478E-B165-D5241B376EFD}" srcOrd="0" destOrd="0" presId="urn:microsoft.com/office/officeart/2005/8/layout/default"/>
    <dgm:cxn modelId="{EBF7DD10-62C4-4600-B16D-5EE99398DD70}" type="presParOf" srcId="{F44AF9BC-B6FA-4B1E-BDF7-30CF3390F9CD}" destId="{DFB43676-01AB-415F-9CD4-6BD1526FE29C}" srcOrd="1" destOrd="0" presId="urn:microsoft.com/office/officeart/2005/8/layout/default"/>
    <dgm:cxn modelId="{DEADD6FA-15F3-4F35-AAC0-9F726DDFA420}" type="presParOf" srcId="{F44AF9BC-B6FA-4B1E-BDF7-30CF3390F9CD}" destId="{6BD76BA1-67E8-4C63-AC16-67C98FFE2758}" srcOrd="2" destOrd="0" presId="urn:microsoft.com/office/officeart/2005/8/layout/default"/>
    <dgm:cxn modelId="{A10312A6-9382-46C5-BC65-398462B886F6}" type="presParOf" srcId="{F44AF9BC-B6FA-4B1E-BDF7-30CF3390F9CD}" destId="{9C3C7CF6-683A-4E77-8E07-ACFEA111C489}" srcOrd="3" destOrd="0" presId="urn:microsoft.com/office/officeart/2005/8/layout/default"/>
    <dgm:cxn modelId="{FE5C58C8-43A6-41BD-9A63-86559F881E2A}" type="presParOf" srcId="{F44AF9BC-B6FA-4B1E-BDF7-30CF3390F9CD}" destId="{DC049E82-5936-44D9-A678-9C6E3EF29BD1}" srcOrd="4" destOrd="0" presId="urn:microsoft.com/office/officeart/2005/8/layout/default"/>
    <dgm:cxn modelId="{9F93FF05-38D8-47A5-8E03-CE04CD100ADE}" type="presParOf" srcId="{F44AF9BC-B6FA-4B1E-BDF7-30CF3390F9CD}" destId="{D32CBACC-36AF-4676-9676-0FA5F93634F4}" srcOrd="5" destOrd="0" presId="urn:microsoft.com/office/officeart/2005/8/layout/default"/>
    <dgm:cxn modelId="{CECFBE8F-3281-4D08-B8B6-99811AB1481B}" type="presParOf" srcId="{F44AF9BC-B6FA-4B1E-BDF7-30CF3390F9CD}" destId="{5503836A-A918-4BBE-949B-97A837B77EC1}" srcOrd="6" destOrd="0" presId="urn:microsoft.com/office/officeart/2005/8/layout/default"/>
    <dgm:cxn modelId="{FAA8DB9E-BEE3-44E9-85AA-C8481E365541}" type="presParOf" srcId="{F44AF9BC-B6FA-4B1E-BDF7-30CF3390F9CD}" destId="{C71E6991-439E-4E0D-8F66-791135729E19}" srcOrd="7" destOrd="0" presId="urn:microsoft.com/office/officeart/2005/8/layout/default"/>
    <dgm:cxn modelId="{C18435C9-0592-4F3A-AE72-DA4F38813E47}" type="presParOf" srcId="{F44AF9BC-B6FA-4B1E-BDF7-30CF3390F9CD}" destId="{1E1371AD-A2D4-4A40-A7CA-CF358A602D9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E09C32-00FD-4972-8CC0-9F92206948E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4E55CBE-6B0A-4BAC-96CE-3FA447C7748F}">
      <dgm:prSet/>
      <dgm:spPr/>
      <dgm:t>
        <a:bodyPr/>
        <a:lstStyle/>
        <a:p>
          <a:r>
            <a:rPr lang="en-US" b="1" i="0"/>
            <a:t>Planning and Reconnaissance</a:t>
          </a:r>
          <a:endParaRPr lang="en-US"/>
        </a:p>
      </dgm:t>
    </dgm:pt>
    <dgm:pt modelId="{62151CB5-8A07-4A98-A7FE-8797AE08CF4A}" type="parTrans" cxnId="{96824778-C147-485C-A869-E8ECCA3A9097}">
      <dgm:prSet/>
      <dgm:spPr/>
      <dgm:t>
        <a:bodyPr/>
        <a:lstStyle/>
        <a:p>
          <a:endParaRPr lang="en-US"/>
        </a:p>
      </dgm:t>
    </dgm:pt>
    <dgm:pt modelId="{C163D126-3DFA-4B4D-8AB4-5F000353AB0B}" type="sibTrans" cxnId="{96824778-C147-485C-A869-E8ECCA3A9097}">
      <dgm:prSet/>
      <dgm:spPr/>
      <dgm:t>
        <a:bodyPr/>
        <a:lstStyle/>
        <a:p>
          <a:endParaRPr lang="en-US"/>
        </a:p>
      </dgm:t>
    </dgm:pt>
    <dgm:pt modelId="{DF22A7A0-2231-4DCE-A2FE-A7A97E8E9F6D}">
      <dgm:prSet/>
      <dgm:spPr/>
      <dgm:t>
        <a:bodyPr/>
        <a:lstStyle/>
        <a:p>
          <a:r>
            <a:rPr lang="en-US" b="1" i="0"/>
            <a:t>Scanning</a:t>
          </a:r>
          <a:endParaRPr lang="en-US"/>
        </a:p>
      </dgm:t>
    </dgm:pt>
    <dgm:pt modelId="{C2058FA6-348F-47A8-8C18-A69832B593C6}" type="parTrans" cxnId="{444815E0-C389-405C-B389-BEFC5EB597E6}">
      <dgm:prSet/>
      <dgm:spPr/>
      <dgm:t>
        <a:bodyPr/>
        <a:lstStyle/>
        <a:p>
          <a:endParaRPr lang="en-US"/>
        </a:p>
      </dgm:t>
    </dgm:pt>
    <dgm:pt modelId="{371F2CCB-0784-49D9-AA65-25BC3A35F761}" type="sibTrans" cxnId="{444815E0-C389-405C-B389-BEFC5EB597E6}">
      <dgm:prSet/>
      <dgm:spPr/>
      <dgm:t>
        <a:bodyPr/>
        <a:lstStyle/>
        <a:p>
          <a:endParaRPr lang="en-US"/>
        </a:p>
      </dgm:t>
    </dgm:pt>
    <dgm:pt modelId="{8D0238C6-897B-4A40-8FD9-62563A5BD0AA}">
      <dgm:prSet/>
      <dgm:spPr/>
      <dgm:t>
        <a:bodyPr/>
        <a:lstStyle/>
        <a:p>
          <a:r>
            <a:rPr lang="en-US" b="1" i="0"/>
            <a:t>Gaining Access</a:t>
          </a:r>
          <a:endParaRPr lang="en-US"/>
        </a:p>
      </dgm:t>
    </dgm:pt>
    <dgm:pt modelId="{DE20F6E2-8E98-4848-BA65-D35F41B85182}" type="parTrans" cxnId="{F5F3668F-6C82-4D3B-944A-3CEC9BEC24CD}">
      <dgm:prSet/>
      <dgm:spPr/>
      <dgm:t>
        <a:bodyPr/>
        <a:lstStyle/>
        <a:p>
          <a:endParaRPr lang="en-US"/>
        </a:p>
      </dgm:t>
    </dgm:pt>
    <dgm:pt modelId="{EA62A99B-0557-4D4C-8D73-E8AB80B5EFDF}" type="sibTrans" cxnId="{F5F3668F-6C82-4D3B-944A-3CEC9BEC24CD}">
      <dgm:prSet/>
      <dgm:spPr/>
      <dgm:t>
        <a:bodyPr/>
        <a:lstStyle/>
        <a:p>
          <a:endParaRPr lang="en-US"/>
        </a:p>
      </dgm:t>
    </dgm:pt>
    <dgm:pt modelId="{95A7E01F-CFB7-4E30-8421-4D1CD8D29F53}">
      <dgm:prSet/>
      <dgm:spPr/>
      <dgm:t>
        <a:bodyPr/>
        <a:lstStyle/>
        <a:p>
          <a:r>
            <a:rPr lang="en-US" b="1" i="0"/>
            <a:t>Maintaining Access</a:t>
          </a:r>
          <a:endParaRPr lang="en-US"/>
        </a:p>
      </dgm:t>
    </dgm:pt>
    <dgm:pt modelId="{FD96822D-669F-4D42-898B-545276398CB3}" type="parTrans" cxnId="{B5AB4C21-F4E5-4CBD-9EA3-F4A4CBAF9C5B}">
      <dgm:prSet/>
      <dgm:spPr/>
      <dgm:t>
        <a:bodyPr/>
        <a:lstStyle/>
        <a:p>
          <a:endParaRPr lang="en-US"/>
        </a:p>
      </dgm:t>
    </dgm:pt>
    <dgm:pt modelId="{102EDAAE-EF66-432C-9371-70EE8B7632B1}" type="sibTrans" cxnId="{B5AB4C21-F4E5-4CBD-9EA3-F4A4CBAF9C5B}">
      <dgm:prSet/>
      <dgm:spPr/>
      <dgm:t>
        <a:bodyPr/>
        <a:lstStyle/>
        <a:p>
          <a:endParaRPr lang="en-US"/>
        </a:p>
      </dgm:t>
    </dgm:pt>
    <dgm:pt modelId="{3899ECF4-AA26-4AD1-96D7-47D17B20BCC0}">
      <dgm:prSet/>
      <dgm:spPr/>
      <dgm:t>
        <a:bodyPr/>
        <a:lstStyle/>
        <a:p>
          <a:r>
            <a:rPr lang="en-US" b="1" i="0"/>
            <a:t>Analysis and Reporting</a:t>
          </a:r>
          <a:endParaRPr lang="en-US"/>
        </a:p>
      </dgm:t>
    </dgm:pt>
    <dgm:pt modelId="{18A91370-BF9F-4D5E-844E-DA8FF6E6F3F3}" type="parTrans" cxnId="{A7EDFD11-61C1-4064-B641-1CDB1CC59A17}">
      <dgm:prSet/>
      <dgm:spPr/>
      <dgm:t>
        <a:bodyPr/>
        <a:lstStyle/>
        <a:p>
          <a:endParaRPr lang="en-US"/>
        </a:p>
      </dgm:t>
    </dgm:pt>
    <dgm:pt modelId="{74816A50-0E35-443A-95A4-07E5D9CD18F7}" type="sibTrans" cxnId="{A7EDFD11-61C1-4064-B641-1CDB1CC59A17}">
      <dgm:prSet/>
      <dgm:spPr/>
      <dgm:t>
        <a:bodyPr/>
        <a:lstStyle/>
        <a:p>
          <a:endParaRPr lang="en-US"/>
        </a:p>
      </dgm:t>
    </dgm:pt>
    <dgm:pt modelId="{0A38193D-517C-4CF6-9278-C7C7FA76AFFA}">
      <dgm:prSet/>
      <dgm:spPr/>
      <dgm:t>
        <a:bodyPr/>
        <a:lstStyle/>
        <a:p>
          <a:r>
            <a:rPr lang="en-US" b="1" i="0"/>
            <a:t>Remediation </a:t>
          </a:r>
          <a:r>
            <a:rPr lang="en-US" b="0" i="0"/>
            <a:t>(Share the findings and recommendations)</a:t>
          </a:r>
          <a:endParaRPr lang="en-US"/>
        </a:p>
      </dgm:t>
    </dgm:pt>
    <dgm:pt modelId="{FC67CFC7-B608-4AB9-A24F-170CCAA73183}" type="parTrans" cxnId="{BC2701E7-118D-4771-B749-9E067CCD7C8E}">
      <dgm:prSet/>
      <dgm:spPr/>
      <dgm:t>
        <a:bodyPr/>
        <a:lstStyle/>
        <a:p>
          <a:endParaRPr lang="en-US"/>
        </a:p>
      </dgm:t>
    </dgm:pt>
    <dgm:pt modelId="{C0CEAAF3-3D96-425A-9CEF-27BA9ACAB26B}" type="sibTrans" cxnId="{BC2701E7-118D-4771-B749-9E067CCD7C8E}">
      <dgm:prSet/>
      <dgm:spPr/>
      <dgm:t>
        <a:bodyPr/>
        <a:lstStyle/>
        <a:p>
          <a:endParaRPr lang="en-US"/>
        </a:p>
      </dgm:t>
    </dgm:pt>
    <dgm:pt modelId="{CB18A2D7-B1D7-4298-A841-CA5ECE4107C1}">
      <dgm:prSet/>
      <dgm:spPr/>
      <dgm:t>
        <a:bodyPr/>
        <a:lstStyle/>
        <a:p>
          <a:r>
            <a:rPr lang="en-US" b="1" i="0"/>
            <a:t>Documentation</a:t>
          </a:r>
          <a:endParaRPr lang="en-US"/>
        </a:p>
      </dgm:t>
    </dgm:pt>
    <dgm:pt modelId="{BF70ADEF-79A5-4DED-845C-735E857C99B0}" type="parTrans" cxnId="{82D37BD7-243E-4B84-9469-68BEA0FA2A3E}">
      <dgm:prSet/>
      <dgm:spPr/>
      <dgm:t>
        <a:bodyPr/>
        <a:lstStyle/>
        <a:p>
          <a:endParaRPr lang="en-US"/>
        </a:p>
      </dgm:t>
    </dgm:pt>
    <dgm:pt modelId="{4C3A2241-6F6D-4C11-A8AE-B8A576727440}" type="sibTrans" cxnId="{82D37BD7-243E-4B84-9469-68BEA0FA2A3E}">
      <dgm:prSet/>
      <dgm:spPr/>
      <dgm:t>
        <a:bodyPr/>
        <a:lstStyle/>
        <a:p>
          <a:endParaRPr lang="en-US"/>
        </a:p>
      </dgm:t>
    </dgm:pt>
    <dgm:pt modelId="{E93CE20D-01C4-4CCB-A785-A94A73BB125D}" type="pres">
      <dgm:prSet presAssocID="{9CE09C32-00FD-4972-8CC0-9F92206948EF}" presName="linear" presStyleCnt="0">
        <dgm:presLayoutVars>
          <dgm:animLvl val="lvl"/>
          <dgm:resizeHandles val="exact"/>
        </dgm:presLayoutVars>
      </dgm:prSet>
      <dgm:spPr/>
    </dgm:pt>
    <dgm:pt modelId="{C4E15EE7-CE88-48EB-8D83-E61D40311644}" type="pres">
      <dgm:prSet presAssocID="{94E55CBE-6B0A-4BAC-96CE-3FA447C7748F}" presName="parentText" presStyleLbl="node1" presStyleIdx="0" presStyleCnt="7">
        <dgm:presLayoutVars>
          <dgm:chMax val="0"/>
          <dgm:bulletEnabled val="1"/>
        </dgm:presLayoutVars>
      </dgm:prSet>
      <dgm:spPr/>
    </dgm:pt>
    <dgm:pt modelId="{D38E6409-A162-499D-90E7-59FD95F5E5C5}" type="pres">
      <dgm:prSet presAssocID="{C163D126-3DFA-4B4D-8AB4-5F000353AB0B}" presName="spacer" presStyleCnt="0"/>
      <dgm:spPr/>
    </dgm:pt>
    <dgm:pt modelId="{1D8D4B27-09E2-4649-A5A4-129CF24ED635}" type="pres">
      <dgm:prSet presAssocID="{DF22A7A0-2231-4DCE-A2FE-A7A97E8E9F6D}" presName="parentText" presStyleLbl="node1" presStyleIdx="1" presStyleCnt="7">
        <dgm:presLayoutVars>
          <dgm:chMax val="0"/>
          <dgm:bulletEnabled val="1"/>
        </dgm:presLayoutVars>
      </dgm:prSet>
      <dgm:spPr/>
    </dgm:pt>
    <dgm:pt modelId="{43C8E2F2-D918-4DBE-9788-FF3DF2FE2F29}" type="pres">
      <dgm:prSet presAssocID="{371F2CCB-0784-49D9-AA65-25BC3A35F761}" presName="spacer" presStyleCnt="0"/>
      <dgm:spPr/>
    </dgm:pt>
    <dgm:pt modelId="{4DC41B38-E811-4D16-AD3E-CAF7205790DC}" type="pres">
      <dgm:prSet presAssocID="{8D0238C6-897B-4A40-8FD9-62563A5BD0AA}" presName="parentText" presStyleLbl="node1" presStyleIdx="2" presStyleCnt="7">
        <dgm:presLayoutVars>
          <dgm:chMax val="0"/>
          <dgm:bulletEnabled val="1"/>
        </dgm:presLayoutVars>
      </dgm:prSet>
      <dgm:spPr/>
    </dgm:pt>
    <dgm:pt modelId="{54A7EFC4-CA3D-49AA-A891-C03336420F2E}" type="pres">
      <dgm:prSet presAssocID="{EA62A99B-0557-4D4C-8D73-E8AB80B5EFDF}" presName="spacer" presStyleCnt="0"/>
      <dgm:spPr/>
    </dgm:pt>
    <dgm:pt modelId="{EE01FDC7-AB43-49F2-BB0D-BE95637F31B7}" type="pres">
      <dgm:prSet presAssocID="{95A7E01F-CFB7-4E30-8421-4D1CD8D29F53}" presName="parentText" presStyleLbl="node1" presStyleIdx="3" presStyleCnt="7">
        <dgm:presLayoutVars>
          <dgm:chMax val="0"/>
          <dgm:bulletEnabled val="1"/>
        </dgm:presLayoutVars>
      </dgm:prSet>
      <dgm:spPr/>
    </dgm:pt>
    <dgm:pt modelId="{A10FF739-8AAA-4139-93D4-6279182A1B1E}" type="pres">
      <dgm:prSet presAssocID="{102EDAAE-EF66-432C-9371-70EE8B7632B1}" presName="spacer" presStyleCnt="0"/>
      <dgm:spPr/>
    </dgm:pt>
    <dgm:pt modelId="{D1A49D46-E5FB-4793-82DA-A19A3D981E3B}" type="pres">
      <dgm:prSet presAssocID="{3899ECF4-AA26-4AD1-96D7-47D17B20BCC0}" presName="parentText" presStyleLbl="node1" presStyleIdx="4" presStyleCnt="7">
        <dgm:presLayoutVars>
          <dgm:chMax val="0"/>
          <dgm:bulletEnabled val="1"/>
        </dgm:presLayoutVars>
      </dgm:prSet>
      <dgm:spPr/>
    </dgm:pt>
    <dgm:pt modelId="{C793E527-9DE1-4B33-AAEB-BA9AF9296B88}" type="pres">
      <dgm:prSet presAssocID="{74816A50-0E35-443A-95A4-07E5D9CD18F7}" presName="spacer" presStyleCnt="0"/>
      <dgm:spPr/>
    </dgm:pt>
    <dgm:pt modelId="{B72A760C-6264-4616-80CC-E52020EB0C96}" type="pres">
      <dgm:prSet presAssocID="{0A38193D-517C-4CF6-9278-C7C7FA76AFFA}" presName="parentText" presStyleLbl="node1" presStyleIdx="5" presStyleCnt="7">
        <dgm:presLayoutVars>
          <dgm:chMax val="0"/>
          <dgm:bulletEnabled val="1"/>
        </dgm:presLayoutVars>
      </dgm:prSet>
      <dgm:spPr/>
    </dgm:pt>
    <dgm:pt modelId="{FC000139-0B8E-4663-AF23-E80D36D3449F}" type="pres">
      <dgm:prSet presAssocID="{C0CEAAF3-3D96-425A-9CEF-27BA9ACAB26B}" presName="spacer" presStyleCnt="0"/>
      <dgm:spPr/>
    </dgm:pt>
    <dgm:pt modelId="{2B5375CB-2375-49B1-9155-C0F7AD99EA38}" type="pres">
      <dgm:prSet presAssocID="{CB18A2D7-B1D7-4298-A841-CA5ECE4107C1}" presName="parentText" presStyleLbl="node1" presStyleIdx="6" presStyleCnt="7">
        <dgm:presLayoutVars>
          <dgm:chMax val="0"/>
          <dgm:bulletEnabled val="1"/>
        </dgm:presLayoutVars>
      </dgm:prSet>
      <dgm:spPr/>
    </dgm:pt>
  </dgm:ptLst>
  <dgm:cxnLst>
    <dgm:cxn modelId="{A7EDFD11-61C1-4064-B641-1CDB1CC59A17}" srcId="{9CE09C32-00FD-4972-8CC0-9F92206948EF}" destId="{3899ECF4-AA26-4AD1-96D7-47D17B20BCC0}" srcOrd="4" destOrd="0" parTransId="{18A91370-BF9F-4D5E-844E-DA8FF6E6F3F3}" sibTransId="{74816A50-0E35-443A-95A4-07E5D9CD18F7}"/>
    <dgm:cxn modelId="{B5AB4C21-F4E5-4CBD-9EA3-F4A4CBAF9C5B}" srcId="{9CE09C32-00FD-4972-8CC0-9F92206948EF}" destId="{95A7E01F-CFB7-4E30-8421-4D1CD8D29F53}" srcOrd="3" destOrd="0" parTransId="{FD96822D-669F-4D42-898B-545276398CB3}" sibTransId="{102EDAAE-EF66-432C-9371-70EE8B7632B1}"/>
    <dgm:cxn modelId="{A58F4862-6096-48A4-91C9-1EE9ADD7C0E5}" type="presOf" srcId="{3899ECF4-AA26-4AD1-96D7-47D17B20BCC0}" destId="{D1A49D46-E5FB-4793-82DA-A19A3D981E3B}" srcOrd="0" destOrd="0" presId="urn:microsoft.com/office/officeart/2005/8/layout/vList2"/>
    <dgm:cxn modelId="{96824778-C147-485C-A869-E8ECCA3A9097}" srcId="{9CE09C32-00FD-4972-8CC0-9F92206948EF}" destId="{94E55CBE-6B0A-4BAC-96CE-3FA447C7748F}" srcOrd="0" destOrd="0" parTransId="{62151CB5-8A07-4A98-A7FE-8797AE08CF4A}" sibTransId="{C163D126-3DFA-4B4D-8AB4-5F000353AB0B}"/>
    <dgm:cxn modelId="{3DDEA058-A3C4-42FD-A261-1EC914ED7510}" type="presOf" srcId="{CB18A2D7-B1D7-4298-A841-CA5ECE4107C1}" destId="{2B5375CB-2375-49B1-9155-C0F7AD99EA38}" srcOrd="0" destOrd="0" presId="urn:microsoft.com/office/officeart/2005/8/layout/vList2"/>
    <dgm:cxn modelId="{F5F3668F-6C82-4D3B-944A-3CEC9BEC24CD}" srcId="{9CE09C32-00FD-4972-8CC0-9F92206948EF}" destId="{8D0238C6-897B-4A40-8FD9-62563A5BD0AA}" srcOrd="2" destOrd="0" parTransId="{DE20F6E2-8E98-4848-BA65-D35F41B85182}" sibTransId="{EA62A99B-0557-4D4C-8D73-E8AB80B5EFDF}"/>
    <dgm:cxn modelId="{A9D9479A-CBCF-4ECC-8053-B99DC4FCC010}" type="presOf" srcId="{9CE09C32-00FD-4972-8CC0-9F92206948EF}" destId="{E93CE20D-01C4-4CCB-A785-A94A73BB125D}" srcOrd="0" destOrd="0" presId="urn:microsoft.com/office/officeart/2005/8/layout/vList2"/>
    <dgm:cxn modelId="{0A4754A2-C4D5-44A0-81DA-BFE2AF32818C}" type="presOf" srcId="{95A7E01F-CFB7-4E30-8421-4D1CD8D29F53}" destId="{EE01FDC7-AB43-49F2-BB0D-BE95637F31B7}" srcOrd="0" destOrd="0" presId="urn:microsoft.com/office/officeart/2005/8/layout/vList2"/>
    <dgm:cxn modelId="{E8B668CD-706F-4A30-A48D-33491D5311F3}" type="presOf" srcId="{8D0238C6-897B-4A40-8FD9-62563A5BD0AA}" destId="{4DC41B38-E811-4D16-AD3E-CAF7205790DC}" srcOrd="0" destOrd="0" presId="urn:microsoft.com/office/officeart/2005/8/layout/vList2"/>
    <dgm:cxn modelId="{96D1EBCD-A9B5-4C90-BFA7-22DB32FC2877}" type="presOf" srcId="{94E55CBE-6B0A-4BAC-96CE-3FA447C7748F}" destId="{C4E15EE7-CE88-48EB-8D83-E61D40311644}" srcOrd="0" destOrd="0" presId="urn:microsoft.com/office/officeart/2005/8/layout/vList2"/>
    <dgm:cxn modelId="{1A383CD6-C75C-4FBA-8087-E067F4A48832}" type="presOf" srcId="{DF22A7A0-2231-4DCE-A2FE-A7A97E8E9F6D}" destId="{1D8D4B27-09E2-4649-A5A4-129CF24ED635}" srcOrd="0" destOrd="0" presId="urn:microsoft.com/office/officeart/2005/8/layout/vList2"/>
    <dgm:cxn modelId="{82D37BD7-243E-4B84-9469-68BEA0FA2A3E}" srcId="{9CE09C32-00FD-4972-8CC0-9F92206948EF}" destId="{CB18A2D7-B1D7-4298-A841-CA5ECE4107C1}" srcOrd="6" destOrd="0" parTransId="{BF70ADEF-79A5-4DED-845C-735E857C99B0}" sibTransId="{4C3A2241-6F6D-4C11-A8AE-B8A576727440}"/>
    <dgm:cxn modelId="{ADC46FDC-FE65-4E7C-A2E7-A5D88ED260FB}" type="presOf" srcId="{0A38193D-517C-4CF6-9278-C7C7FA76AFFA}" destId="{B72A760C-6264-4616-80CC-E52020EB0C96}" srcOrd="0" destOrd="0" presId="urn:microsoft.com/office/officeart/2005/8/layout/vList2"/>
    <dgm:cxn modelId="{444815E0-C389-405C-B389-BEFC5EB597E6}" srcId="{9CE09C32-00FD-4972-8CC0-9F92206948EF}" destId="{DF22A7A0-2231-4DCE-A2FE-A7A97E8E9F6D}" srcOrd="1" destOrd="0" parTransId="{C2058FA6-348F-47A8-8C18-A69832B593C6}" sibTransId="{371F2CCB-0784-49D9-AA65-25BC3A35F761}"/>
    <dgm:cxn modelId="{BC2701E7-118D-4771-B749-9E067CCD7C8E}" srcId="{9CE09C32-00FD-4972-8CC0-9F92206948EF}" destId="{0A38193D-517C-4CF6-9278-C7C7FA76AFFA}" srcOrd="5" destOrd="0" parTransId="{FC67CFC7-B608-4AB9-A24F-170CCAA73183}" sibTransId="{C0CEAAF3-3D96-425A-9CEF-27BA9ACAB26B}"/>
    <dgm:cxn modelId="{E733949D-152E-4E7E-A3F2-5FE2B8074B58}" type="presParOf" srcId="{E93CE20D-01C4-4CCB-A785-A94A73BB125D}" destId="{C4E15EE7-CE88-48EB-8D83-E61D40311644}" srcOrd="0" destOrd="0" presId="urn:microsoft.com/office/officeart/2005/8/layout/vList2"/>
    <dgm:cxn modelId="{D87A34F5-E343-4B02-8023-CAA607A89B2A}" type="presParOf" srcId="{E93CE20D-01C4-4CCB-A785-A94A73BB125D}" destId="{D38E6409-A162-499D-90E7-59FD95F5E5C5}" srcOrd="1" destOrd="0" presId="urn:microsoft.com/office/officeart/2005/8/layout/vList2"/>
    <dgm:cxn modelId="{99EB288C-DECC-45EA-A1D2-D21786DF9763}" type="presParOf" srcId="{E93CE20D-01C4-4CCB-A785-A94A73BB125D}" destId="{1D8D4B27-09E2-4649-A5A4-129CF24ED635}" srcOrd="2" destOrd="0" presId="urn:microsoft.com/office/officeart/2005/8/layout/vList2"/>
    <dgm:cxn modelId="{D8F5AAFE-CBE4-4D5F-BAE5-5C18CB6F4015}" type="presParOf" srcId="{E93CE20D-01C4-4CCB-A785-A94A73BB125D}" destId="{43C8E2F2-D918-4DBE-9788-FF3DF2FE2F29}" srcOrd="3" destOrd="0" presId="urn:microsoft.com/office/officeart/2005/8/layout/vList2"/>
    <dgm:cxn modelId="{A4812211-5CE6-490A-B236-0D940F37F8DC}" type="presParOf" srcId="{E93CE20D-01C4-4CCB-A785-A94A73BB125D}" destId="{4DC41B38-E811-4D16-AD3E-CAF7205790DC}" srcOrd="4" destOrd="0" presId="urn:microsoft.com/office/officeart/2005/8/layout/vList2"/>
    <dgm:cxn modelId="{67A1DCCA-A189-41CC-946F-95121FB6B3F0}" type="presParOf" srcId="{E93CE20D-01C4-4CCB-A785-A94A73BB125D}" destId="{54A7EFC4-CA3D-49AA-A891-C03336420F2E}" srcOrd="5" destOrd="0" presId="urn:microsoft.com/office/officeart/2005/8/layout/vList2"/>
    <dgm:cxn modelId="{8E323B0B-6669-4EDD-AE42-7111C0F1A0F7}" type="presParOf" srcId="{E93CE20D-01C4-4CCB-A785-A94A73BB125D}" destId="{EE01FDC7-AB43-49F2-BB0D-BE95637F31B7}" srcOrd="6" destOrd="0" presId="urn:microsoft.com/office/officeart/2005/8/layout/vList2"/>
    <dgm:cxn modelId="{596AEC6F-BA9B-44C1-8B30-D9512D284F18}" type="presParOf" srcId="{E93CE20D-01C4-4CCB-A785-A94A73BB125D}" destId="{A10FF739-8AAA-4139-93D4-6279182A1B1E}" srcOrd="7" destOrd="0" presId="urn:microsoft.com/office/officeart/2005/8/layout/vList2"/>
    <dgm:cxn modelId="{1AFE433D-F7B8-4637-97CA-11ABF7F207FF}" type="presParOf" srcId="{E93CE20D-01C4-4CCB-A785-A94A73BB125D}" destId="{D1A49D46-E5FB-4793-82DA-A19A3D981E3B}" srcOrd="8" destOrd="0" presId="urn:microsoft.com/office/officeart/2005/8/layout/vList2"/>
    <dgm:cxn modelId="{C24B3C40-06F1-423F-AFD7-6260141CF33C}" type="presParOf" srcId="{E93CE20D-01C4-4CCB-A785-A94A73BB125D}" destId="{C793E527-9DE1-4B33-AAEB-BA9AF9296B88}" srcOrd="9" destOrd="0" presId="urn:microsoft.com/office/officeart/2005/8/layout/vList2"/>
    <dgm:cxn modelId="{A5423A12-F497-497E-99FE-9EC78414D27B}" type="presParOf" srcId="{E93CE20D-01C4-4CCB-A785-A94A73BB125D}" destId="{B72A760C-6264-4616-80CC-E52020EB0C96}" srcOrd="10" destOrd="0" presId="urn:microsoft.com/office/officeart/2005/8/layout/vList2"/>
    <dgm:cxn modelId="{FBEFD0AD-90EF-4174-95CB-92D2545B69CF}" type="presParOf" srcId="{E93CE20D-01C4-4CCB-A785-A94A73BB125D}" destId="{FC000139-0B8E-4663-AF23-E80D36D3449F}" srcOrd="11" destOrd="0" presId="urn:microsoft.com/office/officeart/2005/8/layout/vList2"/>
    <dgm:cxn modelId="{91872B83-3297-491B-BE8B-394F6D66D744}" type="presParOf" srcId="{E93CE20D-01C4-4CCB-A785-A94A73BB125D}" destId="{2B5375CB-2375-49B1-9155-C0F7AD99EA3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2198C6-FFAE-4B3E-A382-79C6952DFF67}"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115A10-58E9-4D62-AE6F-41E072616E2B}">
      <dgm:prSet/>
      <dgm:spPr/>
      <dgm:t>
        <a:bodyPr/>
        <a:lstStyle/>
        <a:p>
          <a:pPr>
            <a:lnSpc>
              <a:spcPct val="100000"/>
            </a:lnSpc>
            <a:defRPr cap="all"/>
          </a:pPr>
          <a:r>
            <a:rPr lang="en-US"/>
            <a:t>Computer Networking</a:t>
          </a:r>
        </a:p>
      </dgm:t>
    </dgm:pt>
    <dgm:pt modelId="{95DA393E-B00D-477C-8751-F1619EC9FA79}" type="parTrans" cxnId="{7D6433AC-D050-4FAB-A12B-AF7BEA963F00}">
      <dgm:prSet/>
      <dgm:spPr/>
      <dgm:t>
        <a:bodyPr/>
        <a:lstStyle/>
        <a:p>
          <a:endParaRPr lang="en-US"/>
        </a:p>
      </dgm:t>
    </dgm:pt>
    <dgm:pt modelId="{8745F01D-2B01-42EF-87B8-F7777461AB73}" type="sibTrans" cxnId="{7D6433AC-D050-4FAB-A12B-AF7BEA963F00}">
      <dgm:prSet/>
      <dgm:spPr/>
      <dgm:t>
        <a:bodyPr/>
        <a:lstStyle/>
        <a:p>
          <a:endParaRPr lang="en-US"/>
        </a:p>
      </dgm:t>
    </dgm:pt>
    <dgm:pt modelId="{8C475060-1F7A-4C72-9673-ABD16BDDDF7D}">
      <dgm:prSet/>
      <dgm:spPr/>
      <dgm:t>
        <a:bodyPr/>
        <a:lstStyle/>
        <a:p>
          <a:pPr>
            <a:lnSpc>
              <a:spcPct val="100000"/>
            </a:lnSpc>
            <a:defRPr cap="all"/>
          </a:pPr>
          <a:r>
            <a:rPr lang="en-US"/>
            <a:t>Operating Systems</a:t>
          </a:r>
        </a:p>
      </dgm:t>
    </dgm:pt>
    <dgm:pt modelId="{8E450944-A9DA-4F40-9CBC-8E06FA5D81DF}" type="parTrans" cxnId="{8277F4BB-5C07-4FC2-A29D-4F14CC977E9B}">
      <dgm:prSet/>
      <dgm:spPr/>
      <dgm:t>
        <a:bodyPr/>
        <a:lstStyle/>
        <a:p>
          <a:endParaRPr lang="en-US"/>
        </a:p>
      </dgm:t>
    </dgm:pt>
    <dgm:pt modelId="{1D04DE34-ECB4-4AB6-BBAC-9BCE96449FC9}" type="sibTrans" cxnId="{8277F4BB-5C07-4FC2-A29D-4F14CC977E9B}">
      <dgm:prSet/>
      <dgm:spPr/>
      <dgm:t>
        <a:bodyPr/>
        <a:lstStyle/>
        <a:p>
          <a:endParaRPr lang="en-US"/>
        </a:p>
      </dgm:t>
    </dgm:pt>
    <dgm:pt modelId="{2788846B-8D74-43F0-B254-7F342DAA1233}">
      <dgm:prSet/>
      <dgm:spPr/>
      <dgm:t>
        <a:bodyPr/>
        <a:lstStyle/>
        <a:p>
          <a:pPr>
            <a:lnSpc>
              <a:spcPct val="100000"/>
            </a:lnSpc>
            <a:defRPr cap="all"/>
          </a:pPr>
          <a:r>
            <a:rPr lang="en-US"/>
            <a:t>Programming And Scripting</a:t>
          </a:r>
        </a:p>
      </dgm:t>
    </dgm:pt>
    <dgm:pt modelId="{A8680349-3EAE-4B40-A8D2-CAA638DDEA18}" type="parTrans" cxnId="{1C019ABA-C8BC-484A-8C0B-EA4DF5746AD7}">
      <dgm:prSet/>
      <dgm:spPr/>
      <dgm:t>
        <a:bodyPr/>
        <a:lstStyle/>
        <a:p>
          <a:endParaRPr lang="en-US"/>
        </a:p>
      </dgm:t>
    </dgm:pt>
    <dgm:pt modelId="{E37E25D7-BB30-4E63-8447-9E604A11239C}" type="sibTrans" cxnId="{1C019ABA-C8BC-484A-8C0B-EA4DF5746AD7}">
      <dgm:prSet/>
      <dgm:spPr/>
      <dgm:t>
        <a:bodyPr/>
        <a:lstStyle/>
        <a:p>
          <a:endParaRPr lang="en-US"/>
        </a:p>
      </dgm:t>
    </dgm:pt>
    <dgm:pt modelId="{BA2C7E0B-8EBB-4DA7-880D-EA0164E1C325}">
      <dgm:prSet/>
      <dgm:spPr/>
      <dgm:t>
        <a:bodyPr/>
        <a:lstStyle/>
        <a:p>
          <a:pPr>
            <a:lnSpc>
              <a:spcPct val="100000"/>
            </a:lnSpc>
            <a:defRPr cap="all"/>
          </a:pPr>
          <a:r>
            <a:rPr lang="en-US"/>
            <a:t>Cyber Sec fundamentals</a:t>
          </a:r>
        </a:p>
      </dgm:t>
    </dgm:pt>
    <dgm:pt modelId="{8DFE6A1F-F8C5-45C1-B089-41765452610E}" type="parTrans" cxnId="{BD66C02E-B7F1-443D-A552-B49F3B117D35}">
      <dgm:prSet/>
      <dgm:spPr/>
      <dgm:t>
        <a:bodyPr/>
        <a:lstStyle/>
        <a:p>
          <a:endParaRPr lang="en-US"/>
        </a:p>
      </dgm:t>
    </dgm:pt>
    <dgm:pt modelId="{2DB4B53D-D000-4206-A90C-253B11607FA3}" type="sibTrans" cxnId="{BD66C02E-B7F1-443D-A552-B49F3B117D35}">
      <dgm:prSet/>
      <dgm:spPr/>
      <dgm:t>
        <a:bodyPr/>
        <a:lstStyle/>
        <a:p>
          <a:endParaRPr lang="en-US"/>
        </a:p>
      </dgm:t>
    </dgm:pt>
    <dgm:pt modelId="{ED1D8E09-ADCB-44A9-A7F6-CC2F2E70F15F}">
      <dgm:prSet/>
      <dgm:spPr/>
      <dgm:t>
        <a:bodyPr/>
        <a:lstStyle/>
        <a:p>
          <a:pPr>
            <a:lnSpc>
              <a:spcPct val="100000"/>
            </a:lnSpc>
            <a:defRPr cap="all"/>
          </a:pPr>
          <a:r>
            <a:rPr lang="en-US"/>
            <a:t>Cryptography</a:t>
          </a:r>
        </a:p>
      </dgm:t>
    </dgm:pt>
    <dgm:pt modelId="{E9D04256-845E-4A21-8592-B64B8B07A9D4}" type="parTrans" cxnId="{6159C765-E02B-4FFE-B5F0-475D8EA79EAC}">
      <dgm:prSet/>
      <dgm:spPr/>
      <dgm:t>
        <a:bodyPr/>
        <a:lstStyle/>
        <a:p>
          <a:endParaRPr lang="en-US"/>
        </a:p>
      </dgm:t>
    </dgm:pt>
    <dgm:pt modelId="{9490CFCD-13E1-4C86-B41C-13A672A444D3}" type="sibTrans" cxnId="{6159C765-E02B-4FFE-B5F0-475D8EA79EAC}">
      <dgm:prSet/>
      <dgm:spPr/>
      <dgm:t>
        <a:bodyPr/>
        <a:lstStyle/>
        <a:p>
          <a:endParaRPr lang="en-US"/>
        </a:p>
      </dgm:t>
    </dgm:pt>
    <dgm:pt modelId="{1FBD6E68-F17F-41AA-A425-0A66F352AEFA}">
      <dgm:prSet/>
      <dgm:spPr/>
      <dgm:t>
        <a:bodyPr/>
        <a:lstStyle/>
        <a:p>
          <a:pPr>
            <a:lnSpc>
              <a:spcPct val="100000"/>
            </a:lnSpc>
            <a:defRPr cap="all"/>
          </a:pPr>
          <a:r>
            <a:rPr lang="en-US"/>
            <a:t>Linux</a:t>
          </a:r>
        </a:p>
      </dgm:t>
    </dgm:pt>
    <dgm:pt modelId="{A88CFE9B-B9CB-4C77-9409-1484AA34CA6D}" type="parTrans" cxnId="{E0D93EFC-1D4A-4A74-9B10-83CE5BE7C26F}">
      <dgm:prSet/>
      <dgm:spPr/>
      <dgm:t>
        <a:bodyPr/>
        <a:lstStyle/>
        <a:p>
          <a:endParaRPr lang="en-US"/>
        </a:p>
      </dgm:t>
    </dgm:pt>
    <dgm:pt modelId="{282082A2-B4DA-43A5-82E0-F8EEEC107E2A}" type="sibTrans" cxnId="{E0D93EFC-1D4A-4A74-9B10-83CE5BE7C26F}">
      <dgm:prSet/>
      <dgm:spPr/>
      <dgm:t>
        <a:bodyPr/>
        <a:lstStyle/>
        <a:p>
          <a:endParaRPr lang="en-US"/>
        </a:p>
      </dgm:t>
    </dgm:pt>
    <dgm:pt modelId="{57BE51F7-32A5-4301-90C1-443B320F809D}">
      <dgm:prSet/>
      <dgm:spPr/>
      <dgm:t>
        <a:bodyPr/>
        <a:lstStyle/>
        <a:p>
          <a:pPr>
            <a:lnSpc>
              <a:spcPct val="100000"/>
            </a:lnSpc>
            <a:defRPr cap="all"/>
          </a:pPr>
          <a:r>
            <a:rPr lang="en-US"/>
            <a:t>Firewalls</a:t>
          </a:r>
        </a:p>
      </dgm:t>
    </dgm:pt>
    <dgm:pt modelId="{8F3D65FB-5395-4708-B98A-78397C05A643}" type="parTrans" cxnId="{AAB2F613-E0D5-4E87-A48B-EF158C9D52B2}">
      <dgm:prSet/>
      <dgm:spPr/>
      <dgm:t>
        <a:bodyPr/>
        <a:lstStyle/>
        <a:p>
          <a:endParaRPr lang="en-US"/>
        </a:p>
      </dgm:t>
    </dgm:pt>
    <dgm:pt modelId="{CF8DB0E3-FE9B-48B9-9822-CDDEE5F277C8}" type="sibTrans" cxnId="{AAB2F613-E0D5-4E87-A48B-EF158C9D52B2}">
      <dgm:prSet/>
      <dgm:spPr/>
      <dgm:t>
        <a:bodyPr/>
        <a:lstStyle/>
        <a:p>
          <a:endParaRPr lang="en-US"/>
        </a:p>
      </dgm:t>
    </dgm:pt>
    <dgm:pt modelId="{EF1A5038-4E8F-4F6C-9B1C-01D07F148C21}">
      <dgm:prSet/>
      <dgm:spPr/>
      <dgm:t>
        <a:bodyPr/>
        <a:lstStyle/>
        <a:p>
          <a:pPr>
            <a:lnSpc>
              <a:spcPct val="100000"/>
            </a:lnSpc>
            <a:defRPr cap="all"/>
          </a:pPr>
          <a:r>
            <a:rPr lang="en-US"/>
            <a:t>Networking</a:t>
          </a:r>
        </a:p>
      </dgm:t>
    </dgm:pt>
    <dgm:pt modelId="{3D33DF10-CD37-4447-A9D6-49F733AE448A}" type="parTrans" cxnId="{70C0D073-CAB1-4BE7-9A89-30424DE176DD}">
      <dgm:prSet/>
      <dgm:spPr/>
      <dgm:t>
        <a:bodyPr/>
        <a:lstStyle/>
        <a:p>
          <a:endParaRPr lang="en-US"/>
        </a:p>
      </dgm:t>
    </dgm:pt>
    <dgm:pt modelId="{9E7425F4-A651-4997-B61E-334B7F890B0A}" type="sibTrans" cxnId="{70C0D073-CAB1-4BE7-9A89-30424DE176DD}">
      <dgm:prSet/>
      <dgm:spPr/>
      <dgm:t>
        <a:bodyPr/>
        <a:lstStyle/>
        <a:p>
          <a:endParaRPr lang="en-US"/>
        </a:p>
      </dgm:t>
    </dgm:pt>
    <dgm:pt modelId="{5110B80C-6E78-4E6E-9544-9F42AE266C4B}" type="pres">
      <dgm:prSet presAssocID="{112198C6-FFAE-4B3E-A382-79C6952DFF67}" presName="root" presStyleCnt="0">
        <dgm:presLayoutVars>
          <dgm:dir/>
          <dgm:resizeHandles val="exact"/>
        </dgm:presLayoutVars>
      </dgm:prSet>
      <dgm:spPr/>
    </dgm:pt>
    <dgm:pt modelId="{444D4A5F-01F2-485F-A54F-3CDAB36084B7}" type="pres">
      <dgm:prSet presAssocID="{B6115A10-58E9-4D62-AE6F-41E072616E2B}" presName="compNode" presStyleCnt="0"/>
      <dgm:spPr/>
    </dgm:pt>
    <dgm:pt modelId="{4902BE9E-578C-4A5B-8170-953605438D0E}" type="pres">
      <dgm:prSet presAssocID="{B6115A10-58E9-4D62-AE6F-41E072616E2B}" presName="iconBgRect" presStyleLbl="bgShp" presStyleIdx="0" presStyleCnt="8"/>
      <dgm:spPr/>
    </dgm:pt>
    <dgm:pt modelId="{BFFFD76A-347F-4C1B-AB78-F7FB8DC2BF60}" type="pres">
      <dgm:prSet presAssocID="{B6115A10-58E9-4D62-AE6F-41E072616E2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CE388213-6D99-4784-ABCE-EF104E67583D}" type="pres">
      <dgm:prSet presAssocID="{B6115A10-58E9-4D62-AE6F-41E072616E2B}" presName="spaceRect" presStyleCnt="0"/>
      <dgm:spPr/>
    </dgm:pt>
    <dgm:pt modelId="{647BBBEF-FD99-44DF-8F72-7F56A11E78B4}" type="pres">
      <dgm:prSet presAssocID="{B6115A10-58E9-4D62-AE6F-41E072616E2B}" presName="textRect" presStyleLbl="revTx" presStyleIdx="0" presStyleCnt="8">
        <dgm:presLayoutVars>
          <dgm:chMax val="1"/>
          <dgm:chPref val="1"/>
        </dgm:presLayoutVars>
      </dgm:prSet>
      <dgm:spPr/>
    </dgm:pt>
    <dgm:pt modelId="{50D0DD79-62EE-4C90-BCC9-5D804A197964}" type="pres">
      <dgm:prSet presAssocID="{8745F01D-2B01-42EF-87B8-F7777461AB73}" presName="sibTrans" presStyleCnt="0"/>
      <dgm:spPr/>
    </dgm:pt>
    <dgm:pt modelId="{8D5C83B3-E6F8-4E8B-8093-B067458B9DD5}" type="pres">
      <dgm:prSet presAssocID="{8C475060-1F7A-4C72-9673-ABD16BDDDF7D}" presName="compNode" presStyleCnt="0"/>
      <dgm:spPr/>
    </dgm:pt>
    <dgm:pt modelId="{C573B3CC-11D7-4C3D-BDF5-310DB46EB5B9}" type="pres">
      <dgm:prSet presAssocID="{8C475060-1F7A-4C72-9673-ABD16BDDDF7D}" presName="iconBgRect" presStyleLbl="bgShp" presStyleIdx="1" presStyleCnt="8"/>
      <dgm:spPr/>
    </dgm:pt>
    <dgm:pt modelId="{5EF802C0-E82D-4006-A155-D921BE184A3E}" type="pres">
      <dgm:prSet presAssocID="{8C475060-1F7A-4C72-9673-ABD16BDDDF7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3ECFB64-3411-4CA4-9DB2-6F6C348D485C}" type="pres">
      <dgm:prSet presAssocID="{8C475060-1F7A-4C72-9673-ABD16BDDDF7D}" presName="spaceRect" presStyleCnt="0"/>
      <dgm:spPr/>
    </dgm:pt>
    <dgm:pt modelId="{B01F2409-6C74-423E-BBA1-746ADEAF17ED}" type="pres">
      <dgm:prSet presAssocID="{8C475060-1F7A-4C72-9673-ABD16BDDDF7D}" presName="textRect" presStyleLbl="revTx" presStyleIdx="1" presStyleCnt="8">
        <dgm:presLayoutVars>
          <dgm:chMax val="1"/>
          <dgm:chPref val="1"/>
        </dgm:presLayoutVars>
      </dgm:prSet>
      <dgm:spPr/>
    </dgm:pt>
    <dgm:pt modelId="{C4B0A1A3-00FB-4211-8213-4398C553B6C9}" type="pres">
      <dgm:prSet presAssocID="{1D04DE34-ECB4-4AB6-BBAC-9BCE96449FC9}" presName="sibTrans" presStyleCnt="0"/>
      <dgm:spPr/>
    </dgm:pt>
    <dgm:pt modelId="{EB171621-C495-460F-94A2-9574C605437B}" type="pres">
      <dgm:prSet presAssocID="{2788846B-8D74-43F0-B254-7F342DAA1233}" presName="compNode" presStyleCnt="0"/>
      <dgm:spPr/>
    </dgm:pt>
    <dgm:pt modelId="{76A877E0-F85F-41B0-9F5C-EB2AE38FECE8}" type="pres">
      <dgm:prSet presAssocID="{2788846B-8D74-43F0-B254-7F342DAA1233}" presName="iconBgRect" presStyleLbl="bgShp" presStyleIdx="2" presStyleCnt="8"/>
      <dgm:spPr/>
    </dgm:pt>
    <dgm:pt modelId="{77705BDA-0432-484F-9DAF-DD9F23FF3CF2}" type="pres">
      <dgm:prSet presAssocID="{2788846B-8D74-43F0-B254-7F342DAA1233}"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AE0E1864-AA96-41C8-89B1-2B0F4F740CC1}" type="pres">
      <dgm:prSet presAssocID="{2788846B-8D74-43F0-B254-7F342DAA1233}" presName="spaceRect" presStyleCnt="0"/>
      <dgm:spPr/>
    </dgm:pt>
    <dgm:pt modelId="{A62CE12F-905E-4F36-BD39-89C1BF6E0409}" type="pres">
      <dgm:prSet presAssocID="{2788846B-8D74-43F0-B254-7F342DAA1233}" presName="textRect" presStyleLbl="revTx" presStyleIdx="2" presStyleCnt="8">
        <dgm:presLayoutVars>
          <dgm:chMax val="1"/>
          <dgm:chPref val="1"/>
        </dgm:presLayoutVars>
      </dgm:prSet>
      <dgm:spPr/>
    </dgm:pt>
    <dgm:pt modelId="{F47FFD05-0678-4C79-8C39-4904534330B7}" type="pres">
      <dgm:prSet presAssocID="{E37E25D7-BB30-4E63-8447-9E604A11239C}" presName="sibTrans" presStyleCnt="0"/>
      <dgm:spPr/>
    </dgm:pt>
    <dgm:pt modelId="{A5AED24C-FF57-43AC-A24B-811807E35883}" type="pres">
      <dgm:prSet presAssocID="{BA2C7E0B-8EBB-4DA7-880D-EA0164E1C325}" presName="compNode" presStyleCnt="0"/>
      <dgm:spPr/>
    </dgm:pt>
    <dgm:pt modelId="{4574378F-8595-45EE-B3A4-F4260914902C}" type="pres">
      <dgm:prSet presAssocID="{BA2C7E0B-8EBB-4DA7-880D-EA0164E1C325}" presName="iconBgRect" presStyleLbl="bgShp" presStyleIdx="3" presStyleCnt="8"/>
      <dgm:spPr/>
    </dgm:pt>
    <dgm:pt modelId="{026DCE24-4470-4F84-84A8-ED48BF7254A4}" type="pres">
      <dgm:prSet presAssocID="{BA2C7E0B-8EBB-4DA7-880D-EA0164E1C32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ADA65BC9-5EF1-4B67-B6AD-505462F8A3D3}" type="pres">
      <dgm:prSet presAssocID="{BA2C7E0B-8EBB-4DA7-880D-EA0164E1C325}" presName="spaceRect" presStyleCnt="0"/>
      <dgm:spPr/>
    </dgm:pt>
    <dgm:pt modelId="{944E63BA-07A3-4C4A-A896-3A07684374CF}" type="pres">
      <dgm:prSet presAssocID="{BA2C7E0B-8EBB-4DA7-880D-EA0164E1C325}" presName="textRect" presStyleLbl="revTx" presStyleIdx="3" presStyleCnt="8">
        <dgm:presLayoutVars>
          <dgm:chMax val="1"/>
          <dgm:chPref val="1"/>
        </dgm:presLayoutVars>
      </dgm:prSet>
      <dgm:spPr/>
    </dgm:pt>
    <dgm:pt modelId="{E0E8FB25-3568-4447-B85B-CCC02D75D52D}" type="pres">
      <dgm:prSet presAssocID="{2DB4B53D-D000-4206-A90C-253B11607FA3}" presName="sibTrans" presStyleCnt="0"/>
      <dgm:spPr/>
    </dgm:pt>
    <dgm:pt modelId="{FE1F7953-1AA1-4B77-B9C8-BED59EDCD4C1}" type="pres">
      <dgm:prSet presAssocID="{ED1D8E09-ADCB-44A9-A7F6-CC2F2E70F15F}" presName="compNode" presStyleCnt="0"/>
      <dgm:spPr/>
    </dgm:pt>
    <dgm:pt modelId="{E39874F0-72F2-4A43-ACF2-9009434DAD97}" type="pres">
      <dgm:prSet presAssocID="{ED1D8E09-ADCB-44A9-A7F6-CC2F2E70F15F}" presName="iconBgRect" presStyleLbl="bgShp" presStyleIdx="4" presStyleCnt="8"/>
      <dgm:spPr/>
    </dgm:pt>
    <dgm:pt modelId="{C6D41B4B-7472-4B0F-9530-955E725139A2}" type="pres">
      <dgm:prSet presAssocID="{ED1D8E09-ADCB-44A9-A7F6-CC2F2E70F15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ey"/>
        </a:ext>
      </dgm:extLst>
    </dgm:pt>
    <dgm:pt modelId="{9904AA13-EDC3-4876-AA79-CB2E0E85B6D2}" type="pres">
      <dgm:prSet presAssocID="{ED1D8E09-ADCB-44A9-A7F6-CC2F2E70F15F}" presName="spaceRect" presStyleCnt="0"/>
      <dgm:spPr/>
    </dgm:pt>
    <dgm:pt modelId="{D4577340-EE2F-457C-A667-ACB7B039E519}" type="pres">
      <dgm:prSet presAssocID="{ED1D8E09-ADCB-44A9-A7F6-CC2F2E70F15F}" presName="textRect" presStyleLbl="revTx" presStyleIdx="4" presStyleCnt="8">
        <dgm:presLayoutVars>
          <dgm:chMax val="1"/>
          <dgm:chPref val="1"/>
        </dgm:presLayoutVars>
      </dgm:prSet>
      <dgm:spPr/>
    </dgm:pt>
    <dgm:pt modelId="{F9C9D3AF-8C6E-4DA2-A4AC-E238D11569C6}" type="pres">
      <dgm:prSet presAssocID="{9490CFCD-13E1-4C86-B41C-13A672A444D3}" presName="sibTrans" presStyleCnt="0"/>
      <dgm:spPr/>
    </dgm:pt>
    <dgm:pt modelId="{6C6F26A3-9C32-46C0-932F-3D4013A88B72}" type="pres">
      <dgm:prSet presAssocID="{1FBD6E68-F17F-41AA-A425-0A66F352AEFA}" presName="compNode" presStyleCnt="0"/>
      <dgm:spPr/>
    </dgm:pt>
    <dgm:pt modelId="{0381A1CF-467E-4A6B-8038-76FE4128CB16}" type="pres">
      <dgm:prSet presAssocID="{1FBD6E68-F17F-41AA-A425-0A66F352AEFA}" presName="iconBgRect" presStyleLbl="bgShp" presStyleIdx="5" presStyleCnt="8"/>
      <dgm:spPr/>
    </dgm:pt>
    <dgm:pt modelId="{B568D387-E7D1-41DF-AF77-1CB2EE18447D}" type="pres">
      <dgm:prSet presAssocID="{1FBD6E68-F17F-41AA-A425-0A66F352AEF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ptop"/>
        </a:ext>
      </dgm:extLst>
    </dgm:pt>
    <dgm:pt modelId="{30912843-0D19-4265-9C0C-B30F0D6BB3B3}" type="pres">
      <dgm:prSet presAssocID="{1FBD6E68-F17F-41AA-A425-0A66F352AEFA}" presName="spaceRect" presStyleCnt="0"/>
      <dgm:spPr/>
    </dgm:pt>
    <dgm:pt modelId="{36B01489-8707-424C-A984-72374EF81E2C}" type="pres">
      <dgm:prSet presAssocID="{1FBD6E68-F17F-41AA-A425-0A66F352AEFA}" presName="textRect" presStyleLbl="revTx" presStyleIdx="5" presStyleCnt="8">
        <dgm:presLayoutVars>
          <dgm:chMax val="1"/>
          <dgm:chPref val="1"/>
        </dgm:presLayoutVars>
      </dgm:prSet>
      <dgm:spPr/>
    </dgm:pt>
    <dgm:pt modelId="{1C875F4E-FD07-4EBB-98B3-1DA57DA10FAB}" type="pres">
      <dgm:prSet presAssocID="{282082A2-B4DA-43A5-82E0-F8EEEC107E2A}" presName="sibTrans" presStyleCnt="0"/>
      <dgm:spPr/>
    </dgm:pt>
    <dgm:pt modelId="{56F66257-D32A-406E-A028-3DC0FB74284E}" type="pres">
      <dgm:prSet presAssocID="{57BE51F7-32A5-4301-90C1-443B320F809D}" presName="compNode" presStyleCnt="0"/>
      <dgm:spPr/>
    </dgm:pt>
    <dgm:pt modelId="{19F567EA-8D47-4477-A07A-E0C22AC5FBAB}" type="pres">
      <dgm:prSet presAssocID="{57BE51F7-32A5-4301-90C1-443B320F809D}" presName="iconBgRect" presStyleLbl="bgShp" presStyleIdx="6" presStyleCnt="8"/>
      <dgm:spPr/>
    </dgm:pt>
    <dgm:pt modelId="{F22F84B5-F901-425D-840E-4957A2678800}" type="pres">
      <dgm:prSet presAssocID="{57BE51F7-32A5-4301-90C1-443B320F809D}"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ireless router"/>
        </a:ext>
      </dgm:extLst>
    </dgm:pt>
    <dgm:pt modelId="{87BB6ACE-8987-4E2B-AA33-B620D54C9A86}" type="pres">
      <dgm:prSet presAssocID="{57BE51F7-32A5-4301-90C1-443B320F809D}" presName="spaceRect" presStyleCnt="0"/>
      <dgm:spPr/>
    </dgm:pt>
    <dgm:pt modelId="{D5CFF664-3112-41CF-B862-87F5E418063A}" type="pres">
      <dgm:prSet presAssocID="{57BE51F7-32A5-4301-90C1-443B320F809D}" presName="textRect" presStyleLbl="revTx" presStyleIdx="6" presStyleCnt="8">
        <dgm:presLayoutVars>
          <dgm:chMax val="1"/>
          <dgm:chPref val="1"/>
        </dgm:presLayoutVars>
      </dgm:prSet>
      <dgm:spPr/>
    </dgm:pt>
    <dgm:pt modelId="{4E4A1FF2-C734-4814-9C94-934ED2871E40}" type="pres">
      <dgm:prSet presAssocID="{CF8DB0E3-FE9B-48B9-9822-CDDEE5F277C8}" presName="sibTrans" presStyleCnt="0"/>
      <dgm:spPr/>
    </dgm:pt>
    <dgm:pt modelId="{F4BFE9F7-2276-4548-AAC9-D969C1180D9F}" type="pres">
      <dgm:prSet presAssocID="{EF1A5038-4E8F-4F6C-9B1C-01D07F148C21}" presName="compNode" presStyleCnt="0"/>
      <dgm:spPr/>
    </dgm:pt>
    <dgm:pt modelId="{1CED7ADC-AA3B-4478-97E2-FB785BA9EBB3}" type="pres">
      <dgm:prSet presAssocID="{EF1A5038-4E8F-4F6C-9B1C-01D07F148C21}" presName="iconBgRect" presStyleLbl="bgShp" presStyleIdx="7" presStyleCnt="8"/>
      <dgm:spPr/>
    </dgm:pt>
    <dgm:pt modelId="{E8C6350F-14EC-48E1-8FCC-0C239B09392E}" type="pres">
      <dgm:prSet presAssocID="{EF1A5038-4E8F-4F6C-9B1C-01D07F148C21}"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Handshake"/>
        </a:ext>
      </dgm:extLst>
    </dgm:pt>
    <dgm:pt modelId="{6C2E9463-7D57-403F-B9B3-59CE37C0AFC0}" type="pres">
      <dgm:prSet presAssocID="{EF1A5038-4E8F-4F6C-9B1C-01D07F148C21}" presName="spaceRect" presStyleCnt="0"/>
      <dgm:spPr/>
    </dgm:pt>
    <dgm:pt modelId="{4CC89472-DF76-4EE6-8071-9C2D6DDE52E9}" type="pres">
      <dgm:prSet presAssocID="{EF1A5038-4E8F-4F6C-9B1C-01D07F148C21}" presName="textRect" presStyleLbl="revTx" presStyleIdx="7" presStyleCnt="8">
        <dgm:presLayoutVars>
          <dgm:chMax val="1"/>
          <dgm:chPref val="1"/>
        </dgm:presLayoutVars>
      </dgm:prSet>
      <dgm:spPr/>
    </dgm:pt>
  </dgm:ptLst>
  <dgm:cxnLst>
    <dgm:cxn modelId="{AAB2F613-E0D5-4E87-A48B-EF158C9D52B2}" srcId="{112198C6-FFAE-4B3E-A382-79C6952DFF67}" destId="{57BE51F7-32A5-4301-90C1-443B320F809D}" srcOrd="6" destOrd="0" parTransId="{8F3D65FB-5395-4708-B98A-78397C05A643}" sibTransId="{CF8DB0E3-FE9B-48B9-9822-CDDEE5F277C8}"/>
    <dgm:cxn modelId="{B255111A-6C25-4397-BB55-C5F04E2C1D00}" type="presOf" srcId="{B6115A10-58E9-4D62-AE6F-41E072616E2B}" destId="{647BBBEF-FD99-44DF-8F72-7F56A11E78B4}" srcOrd="0" destOrd="0" presId="urn:microsoft.com/office/officeart/2018/5/layout/IconCircleLabelList"/>
    <dgm:cxn modelId="{39CE792C-901A-4D1D-8426-11E57F3D24E4}" type="presOf" srcId="{ED1D8E09-ADCB-44A9-A7F6-CC2F2E70F15F}" destId="{D4577340-EE2F-457C-A667-ACB7B039E519}" srcOrd="0" destOrd="0" presId="urn:microsoft.com/office/officeart/2018/5/layout/IconCircleLabelList"/>
    <dgm:cxn modelId="{BD66C02E-B7F1-443D-A552-B49F3B117D35}" srcId="{112198C6-FFAE-4B3E-A382-79C6952DFF67}" destId="{BA2C7E0B-8EBB-4DA7-880D-EA0164E1C325}" srcOrd="3" destOrd="0" parTransId="{8DFE6A1F-F8C5-45C1-B089-41765452610E}" sibTransId="{2DB4B53D-D000-4206-A90C-253B11607FA3}"/>
    <dgm:cxn modelId="{6159C765-E02B-4FFE-B5F0-475D8EA79EAC}" srcId="{112198C6-FFAE-4B3E-A382-79C6952DFF67}" destId="{ED1D8E09-ADCB-44A9-A7F6-CC2F2E70F15F}" srcOrd="4" destOrd="0" parTransId="{E9D04256-845E-4A21-8592-B64B8B07A9D4}" sibTransId="{9490CFCD-13E1-4C86-B41C-13A672A444D3}"/>
    <dgm:cxn modelId="{ECCB914A-2310-4CDF-85EF-01036A7C5075}" type="presOf" srcId="{112198C6-FFAE-4B3E-A382-79C6952DFF67}" destId="{5110B80C-6E78-4E6E-9544-9F42AE266C4B}" srcOrd="0" destOrd="0" presId="urn:microsoft.com/office/officeart/2018/5/layout/IconCircleLabelList"/>
    <dgm:cxn modelId="{70C0D073-CAB1-4BE7-9A89-30424DE176DD}" srcId="{112198C6-FFAE-4B3E-A382-79C6952DFF67}" destId="{EF1A5038-4E8F-4F6C-9B1C-01D07F148C21}" srcOrd="7" destOrd="0" parTransId="{3D33DF10-CD37-4447-A9D6-49F733AE448A}" sibTransId="{9E7425F4-A651-4997-B61E-334B7F890B0A}"/>
    <dgm:cxn modelId="{6858C385-6AA2-4178-AFF1-556E0A11136E}" type="presOf" srcId="{8C475060-1F7A-4C72-9673-ABD16BDDDF7D}" destId="{B01F2409-6C74-423E-BBA1-746ADEAF17ED}" srcOrd="0" destOrd="0" presId="urn:microsoft.com/office/officeart/2018/5/layout/IconCircleLabelList"/>
    <dgm:cxn modelId="{2189D991-DFEE-4EBE-B588-91ABC167B1D9}" type="presOf" srcId="{1FBD6E68-F17F-41AA-A425-0A66F352AEFA}" destId="{36B01489-8707-424C-A984-72374EF81E2C}" srcOrd="0" destOrd="0" presId="urn:microsoft.com/office/officeart/2018/5/layout/IconCircleLabelList"/>
    <dgm:cxn modelId="{5934B79D-5A6F-4291-8F90-630980EC2702}" type="presOf" srcId="{2788846B-8D74-43F0-B254-7F342DAA1233}" destId="{A62CE12F-905E-4F36-BD39-89C1BF6E0409}" srcOrd="0" destOrd="0" presId="urn:microsoft.com/office/officeart/2018/5/layout/IconCircleLabelList"/>
    <dgm:cxn modelId="{B99F23A1-E0C7-4217-9714-549D7F69D4BD}" type="presOf" srcId="{EF1A5038-4E8F-4F6C-9B1C-01D07F148C21}" destId="{4CC89472-DF76-4EE6-8071-9C2D6DDE52E9}" srcOrd="0" destOrd="0" presId="urn:microsoft.com/office/officeart/2018/5/layout/IconCircleLabelList"/>
    <dgm:cxn modelId="{A21917A6-1998-4372-A70A-DC4D94998D24}" type="presOf" srcId="{57BE51F7-32A5-4301-90C1-443B320F809D}" destId="{D5CFF664-3112-41CF-B862-87F5E418063A}" srcOrd="0" destOrd="0" presId="urn:microsoft.com/office/officeart/2018/5/layout/IconCircleLabelList"/>
    <dgm:cxn modelId="{7D6433AC-D050-4FAB-A12B-AF7BEA963F00}" srcId="{112198C6-FFAE-4B3E-A382-79C6952DFF67}" destId="{B6115A10-58E9-4D62-AE6F-41E072616E2B}" srcOrd="0" destOrd="0" parTransId="{95DA393E-B00D-477C-8751-F1619EC9FA79}" sibTransId="{8745F01D-2B01-42EF-87B8-F7777461AB73}"/>
    <dgm:cxn modelId="{1C019ABA-C8BC-484A-8C0B-EA4DF5746AD7}" srcId="{112198C6-FFAE-4B3E-A382-79C6952DFF67}" destId="{2788846B-8D74-43F0-B254-7F342DAA1233}" srcOrd="2" destOrd="0" parTransId="{A8680349-3EAE-4B40-A8D2-CAA638DDEA18}" sibTransId="{E37E25D7-BB30-4E63-8447-9E604A11239C}"/>
    <dgm:cxn modelId="{8277F4BB-5C07-4FC2-A29D-4F14CC977E9B}" srcId="{112198C6-FFAE-4B3E-A382-79C6952DFF67}" destId="{8C475060-1F7A-4C72-9673-ABD16BDDDF7D}" srcOrd="1" destOrd="0" parTransId="{8E450944-A9DA-4F40-9CBC-8E06FA5D81DF}" sibTransId="{1D04DE34-ECB4-4AB6-BBAC-9BCE96449FC9}"/>
    <dgm:cxn modelId="{7C3967C1-4F6C-45B5-A438-628C05C6FF7F}" type="presOf" srcId="{BA2C7E0B-8EBB-4DA7-880D-EA0164E1C325}" destId="{944E63BA-07A3-4C4A-A896-3A07684374CF}" srcOrd="0" destOrd="0" presId="urn:microsoft.com/office/officeart/2018/5/layout/IconCircleLabelList"/>
    <dgm:cxn modelId="{E0D93EFC-1D4A-4A74-9B10-83CE5BE7C26F}" srcId="{112198C6-FFAE-4B3E-A382-79C6952DFF67}" destId="{1FBD6E68-F17F-41AA-A425-0A66F352AEFA}" srcOrd="5" destOrd="0" parTransId="{A88CFE9B-B9CB-4C77-9409-1484AA34CA6D}" sibTransId="{282082A2-B4DA-43A5-82E0-F8EEEC107E2A}"/>
    <dgm:cxn modelId="{8BBD1C01-9976-4055-8224-6A7FE079D896}" type="presParOf" srcId="{5110B80C-6E78-4E6E-9544-9F42AE266C4B}" destId="{444D4A5F-01F2-485F-A54F-3CDAB36084B7}" srcOrd="0" destOrd="0" presId="urn:microsoft.com/office/officeart/2018/5/layout/IconCircleLabelList"/>
    <dgm:cxn modelId="{2A26A3A5-4080-4369-B2C2-6E4A4F9C9D76}" type="presParOf" srcId="{444D4A5F-01F2-485F-A54F-3CDAB36084B7}" destId="{4902BE9E-578C-4A5B-8170-953605438D0E}" srcOrd="0" destOrd="0" presId="urn:microsoft.com/office/officeart/2018/5/layout/IconCircleLabelList"/>
    <dgm:cxn modelId="{9C743D72-43A0-4072-96F0-73C75FA7DB4E}" type="presParOf" srcId="{444D4A5F-01F2-485F-A54F-3CDAB36084B7}" destId="{BFFFD76A-347F-4C1B-AB78-F7FB8DC2BF60}" srcOrd="1" destOrd="0" presId="urn:microsoft.com/office/officeart/2018/5/layout/IconCircleLabelList"/>
    <dgm:cxn modelId="{2CE47438-D6A0-424A-8C1B-8329B0B1B444}" type="presParOf" srcId="{444D4A5F-01F2-485F-A54F-3CDAB36084B7}" destId="{CE388213-6D99-4784-ABCE-EF104E67583D}" srcOrd="2" destOrd="0" presId="urn:microsoft.com/office/officeart/2018/5/layout/IconCircleLabelList"/>
    <dgm:cxn modelId="{AAC64CDE-4757-410D-B88F-2CE25650FF48}" type="presParOf" srcId="{444D4A5F-01F2-485F-A54F-3CDAB36084B7}" destId="{647BBBEF-FD99-44DF-8F72-7F56A11E78B4}" srcOrd="3" destOrd="0" presId="urn:microsoft.com/office/officeart/2018/5/layout/IconCircleLabelList"/>
    <dgm:cxn modelId="{0579BC9A-DC1B-4AC4-B623-68C8BD273150}" type="presParOf" srcId="{5110B80C-6E78-4E6E-9544-9F42AE266C4B}" destId="{50D0DD79-62EE-4C90-BCC9-5D804A197964}" srcOrd="1" destOrd="0" presId="urn:microsoft.com/office/officeart/2018/5/layout/IconCircleLabelList"/>
    <dgm:cxn modelId="{0204EE2D-3CE5-40F1-8061-B05B5550860E}" type="presParOf" srcId="{5110B80C-6E78-4E6E-9544-9F42AE266C4B}" destId="{8D5C83B3-E6F8-4E8B-8093-B067458B9DD5}" srcOrd="2" destOrd="0" presId="urn:microsoft.com/office/officeart/2018/5/layout/IconCircleLabelList"/>
    <dgm:cxn modelId="{532FB900-D230-49B0-B4F0-9877995EA780}" type="presParOf" srcId="{8D5C83B3-E6F8-4E8B-8093-B067458B9DD5}" destId="{C573B3CC-11D7-4C3D-BDF5-310DB46EB5B9}" srcOrd="0" destOrd="0" presId="urn:microsoft.com/office/officeart/2018/5/layout/IconCircleLabelList"/>
    <dgm:cxn modelId="{EE614E73-F86E-47FE-A171-E4AB2F792A96}" type="presParOf" srcId="{8D5C83B3-E6F8-4E8B-8093-B067458B9DD5}" destId="{5EF802C0-E82D-4006-A155-D921BE184A3E}" srcOrd="1" destOrd="0" presId="urn:microsoft.com/office/officeart/2018/5/layout/IconCircleLabelList"/>
    <dgm:cxn modelId="{1C2FE28D-D963-4C01-A730-B517821B85C3}" type="presParOf" srcId="{8D5C83B3-E6F8-4E8B-8093-B067458B9DD5}" destId="{A3ECFB64-3411-4CA4-9DB2-6F6C348D485C}" srcOrd="2" destOrd="0" presId="urn:microsoft.com/office/officeart/2018/5/layout/IconCircleLabelList"/>
    <dgm:cxn modelId="{0EE2E9B1-BF2C-4FBF-88C9-E7BEFC8CD5CC}" type="presParOf" srcId="{8D5C83B3-E6F8-4E8B-8093-B067458B9DD5}" destId="{B01F2409-6C74-423E-BBA1-746ADEAF17ED}" srcOrd="3" destOrd="0" presId="urn:microsoft.com/office/officeart/2018/5/layout/IconCircleLabelList"/>
    <dgm:cxn modelId="{B1932B71-882C-4FE0-90C9-A58FCC8417B1}" type="presParOf" srcId="{5110B80C-6E78-4E6E-9544-9F42AE266C4B}" destId="{C4B0A1A3-00FB-4211-8213-4398C553B6C9}" srcOrd="3" destOrd="0" presId="urn:microsoft.com/office/officeart/2018/5/layout/IconCircleLabelList"/>
    <dgm:cxn modelId="{08B11197-044B-476E-977B-8C3B4B3048D6}" type="presParOf" srcId="{5110B80C-6E78-4E6E-9544-9F42AE266C4B}" destId="{EB171621-C495-460F-94A2-9574C605437B}" srcOrd="4" destOrd="0" presId="urn:microsoft.com/office/officeart/2018/5/layout/IconCircleLabelList"/>
    <dgm:cxn modelId="{FEFCF4BF-B5E1-460E-8526-C5B583D8C494}" type="presParOf" srcId="{EB171621-C495-460F-94A2-9574C605437B}" destId="{76A877E0-F85F-41B0-9F5C-EB2AE38FECE8}" srcOrd="0" destOrd="0" presId="urn:microsoft.com/office/officeart/2018/5/layout/IconCircleLabelList"/>
    <dgm:cxn modelId="{7F89444A-320E-4384-8A34-13FADF468E4A}" type="presParOf" srcId="{EB171621-C495-460F-94A2-9574C605437B}" destId="{77705BDA-0432-484F-9DAF-DD9F23FF3CF2}" srcOrd="1" destOrd="0" presId="urn:microsoft.com/office/officeart/2018/5/layout/IconCircleLabelList"/>
    <dgm:cxn modelId="{0305A7CB-D0D0-41E6-BB95-471FDB59DC69}" type="presParOf" srcId="{EB171621-C495-460F-94A2-9574C605437B}" destId="{AE0E1864-AA96-41C8-89B1-2B0F4F740CC1}" srcOrd="2" destOrd="0" presId="urn:microsoft.com/office/officeart/2018/5/layout/IconCircleLabelList"/>
    <dgm:cxn modelId="{6B8DFF87-6636-43DA-9CB2-8DA55F5BBE7D}" type="presParOf" srcId="{EB171621-C495-460F-94A2-9574C605437B}" destId="{A62CE12F-905E-4F36-BD39-89C1BF6E0409}" srcOrd="3" destOrd="0" presId="urn:microsoft.com/office/officeart/2018/5/layout/IconCircleLabelList"/>
    <dgm:cxn modelId="{73C89A35-B6AA-45C3-B245-6701430CACF2}" type="presParOf" srcId="{5110B80C-6E78-4E6E-9544-9F42AE266C4B}" destId="{F47FFD05-0678-4C79-8C39-4904534330B7}" srcOrd="5" destOrd="0" presId="urn:microsoft.com/office/officeart/2018/5/layout/IconCircleLabelList"/>
    <dgm:cxn modelId="{A4C39542-5A3B-4535-BD02-992818A73D77}" type="presParOf" srcId="{5110B80C-6E78-4E6E-9544-9F42AE266C4B}" destId="{A5AED24C-FF57-43AC-A24B-811807E35883}" srcOrd="6" destOrd="0" presId="urn:microsoft.com/office/officeart/2018/5/layout/IconCircleLabelList"/>
    <dgm:cxn modelId="{8B0745A0-BCFA-4EE9-8399-D702318727FE}" type="presParOf" srcId="{A5AED24C-FF57-43AC-A24B-811807E35883}" destId="{4574378F-8595-45EE-B3A4-F4260914902C}" srcOrd="0" destOrd="0" presId="urn:microsoft.com/office/officeart/2018/5/layout/IconCircleLabelList"/>
    <dgm:cxn modelId="{CD35BE5B-E44B-48B2-A5CF-D55C815D06F5}" type="presParOf" srcId="{A5AED24C-FF57-43AC-A24B-811807E35883}" destId="{026DCE24-4470-4F84-84A8-ED48BF7254A4}" srcOrd="1" destOrd="0" presId="urn:microsoft.com/office/officeart/2018/5/layout/IconCircleLabelList"/>
    <dgm:cxn modelId="{C3E08421-02D1-4B7F-9A62-2EA4FEA5BAD5}" type="presParOf" srcId="{A5AED24C-FF57-43AC-A24B-811807E35883}" destId="{ADA65BC9-5EF1-4B67-B6AD-505462F8A3D3}" srcOrd="2" destOrd="0" presId="urn:microsoft.com/office/officeart/2018/5/layout/IconCircleLabelList"/>
    <dgm:cxn modelId="{60217371-1A13-497F-996A-C4FA3E146247}" type="presParOf" srcId="{A5AED24C-FF57-43AC-A24B-811807E35883}" destId="{944E63BA-07A3-4C4A-A896-3A07684374CF}" srcOrd="3" destOrd="0" presId="urn:microsoft.com/office/officeart/2018/5/layout/IconCircleLabelList"/>
    <dgm:cxn modelId="{5F6B24AB-8416-4EEE-A812-6FD564329B3D}" type="presParOf" srcId="{5110B80C-6E78-4E6E-9544-9F42AE266C4B}" destId="{E0E8FB25-3568-4447-B85B-CCC02D75D52D}" srcOrd="7" destOrd="0" presId="urn:microsoft.com/office/officeart/2018/5/layout/IconCircleLabelList"/>
    <dgm:cxn modelId="{19ED12C2-76AB-493C-9FDA-87A01969416B}" type="presParOf" srcId="{5110B80C-6E78-4E6E-9544-9F42AE266C4B}" destId="{FE1F7953-1AA1-4B77-B9C8-BED59EDCD4C1}" srcOrd="8" destOrd="0" presId="urn:microsoft.com/office/officeart/2018/5/layout/IconCircleLabelList"/>
    <dgm:cxn modelId="{4994D7E8-281D-460B-B23E-14E5837736C8}" type="presParOf" srcId="{FE1F7953-1AA1-4B77-B9C8-BED59EDCD4C1}" destId="{E39874F0-72F2-4A43-ACF2-9009434DAD97}" srcOrd="0" destOrd="0" presId="urn:microsoft.com/office/officeart/2018/5/layout/IconCircleLabelList"/>
    <dgm:cxn modelId="{32AF80B2-40D7-4285-8BE7-BCC33F03EE62}" type="presParOf" srcId="{FE1F7953-1AA1-4B77-B9C8-BED59EDCD4C1}" destId="{C6D41B4B-7472-4B0F-9530-955E725139A2}" srcOrd="1" destOrd="0" presId="urn:microsoft.com/office/officeart/2018/5/layout/IconCircleLabelList"/>
    <dgm:cxn modelId="{73A18BF6-15BC-419C-BD70-B8D49FEE77AE}" type="presParOf" srcId="{FE1F7953-1AA1-4B77-B9C8-BED59EDCD4C1}" destId="{9904AA13-EDC3-4876-AA79-CB2E0E85B6D2}" srcOrd="2" destOrd="0" presId="urn:microsoft.com/office/officeart/2018/5/layout/IconCircleLabelList"/>
    <dgm:cxn modelId="{DB002BA4-8642-4077-A1C9-927057DE6DDA}" type="presParOf" srcId="{FE1F7953-1AA1-4B77-B9C8-BED59EDCD4C1}" destId="{D4577340-EE2F-457C-A667-ACB7B039E519}" srcOrd="3" destOrd="0" presId="urn:microsoft.com/office/officeart/2018/5/layout/IconCircleLabelList"/>
    <dgm:cxn modelId="{CFA8A0B7-4C05-4871-B8C6-35D66D122C05}" type="presParOf" srcId="{5110B80C-6E78-4E6E-9544-9F42AE266C4B}" destId="{F9C9D3AF-8C6E-4DA2-A4AC-E238D11569C6}" srcOrd="9" destOrd="0" presId="urn:microsoft.com/office/officeart/2018/5/layout/IconCircleLabelList"/>
    <dgm:cxn modelId="{A02FD2D2-68F8-481F-84E8-0447F677576C}" type="presParOf" srcId="{5110B80C-6E78-4E6E-9544-9F42AE266C4B}" destId="{6C6F26A3-9C32-46C0-932F-3D4013A88B72}" srcOrd="10" destOrd="0" presId="urn:microsoft.com/office/officeart/2018/5/layout/IconCircleLabelList"/>
    <dgm:cxn modelId="{7644201A-4968-4FFB-87F6-CC1F71562D46}" type="presParOf" srcId="{6C6F26A3-9C32-46C0-932F-3D4013A88B72}" destId="{0381A1CF-467E-4A6B-8038-76FE4128CB16}" srcOrd="0" destOrd="0" presId="urn:microsoft.com/office/officeart/2018/5/layout/IconCircleLabelList"/>
    <dgm:cxn modelId="{71403F31-80D4-4974-B96E-3DA717E91D9B}" type="presParOf" srcId="{6C6F26A3-9C32-46C0-932F-3D4013A88B72}" destId="{B568D387-E7D1-41DF-AF77-1CB2EE18447D}" srcOrd="1" destOrd="0" presId="urn:microsoft.com/office/officeart/2018/5/layout/IconCircleLabelList"/>
    <dgm:cxn modelId="{0725488D-EF2F-484B-8F7A-3E2A097F4FA2}" type="presParOf" srcId="{6C6F26A3-9C32-46C0-932F-3D4013A88B72}" destId="{30912843-0D19-4265-9C0C-B30F0D6BB3B3}" srcOrd="2" destOrd="0" presId="urn:microsoft.com/office/officeart/2018/5/layout/IconCircleLabelList"/>
    <dgm:cxn modelId="{2B189952-6C6A-4215-BB00-E823819C8EB0}" type="presParOf" srcId="{6C6F26A3-9C32-46C0-932F-3D4013A88B72}" destId="{36B01489-8707-424C-A984-72374EF81E2C}" srcOrd="3" destOrd="0" presId="urn:microsoft.com/office/officeart/2018/5/layout/IconCircleLabelList"/>
    <dgm:cxn modelId="{ECE34A8D-BBD0-40B2-BCBF-BA103615BA4F}" type="presParOf" srcId="{5110B80C-6E78-4E6E-9544-9F42AE266C4B}" destId="{1C875F4E-FD07-4EBB-98B3-1DA57DA10FAB}" srcOrd="11" destOrd="0" presId="urn:microsoft.com/office/officeart/2018/5/layout/IconCircleLabelList"/>
    <dgm:cxn modelId="{D940DCFE-5392-4B17-9822-D420DDC31FAB}" type="presParOf" srcId="{5110B80C-6E78-4E6E-9544-9F42AE266C4B}" destId="{56F66257-D32A-406E-A028-3DC0FB74284E}" srcOrd="12" destOrd="0" presId="urn:microsoft.com/office/officeart/2018/5/layout/IconCircleLabelList"/>
    <dgm:cxn modelId="{8CEEFFB2-99A7-45D9-93AB-CFB6DD38038E}" type="presParOf" srcId="{56F66257-D32A-406E-A028-3DC0FB74284E}" destId="{19F567EA-8D47-4477-A07A-E0C22AC5FBAB}" srcOrd="0" destOrd="0" presId="urn:microsoft.com/office/officeart/2018/5/layout/IconCircleLabelList"/>
    <dgm:cxn modelId="{BDD280F8-9308-4C85-81F5-6FED5A275BAA}" type="presParOf" srcId="{56F66257-D32A-406E-A028-3DC0FB74284E}" destId="{F22F84B5-F901-425D-840E-4957A2678800}" srcOrd="1" destOrd="0" presId="urn:microsoft.com/office/officeart/2018/5/layout/IconCircleLabelList"/>
    <dgm:cxn modelId="{D139596D-FD70-4DD6-BD42-D708E67FB31D}" type="presParOf" srcId="{56F66257-D32A-406E-A028-3DC0FB74284E}" destId="{87BB6ACE-8987-4E2B-AA33-B620D54C9A86}" srcOrd="2" destOrd="0" presId="urn:microsoft.com/office/officeart/2018/5/layout/IconCircleLabelList"/>
    <dgm:cxn modelId="{84E8BE36-31AE-4530-9A56-D41EA153DD33}" type="presParOf" srcId="{56F66257-D32A-406E-A028-3DC0FB74284E}" destId="{D5CFF664-3112-41CF-B862-87F5E418063A}" srcOrd="3" destOrd="0" presId="urn:microsoft.com/office/officeart/2018/5/layout/IconCircleLabelList"/>
    <dgm:cxn modelId="{C98DABDB-FFC1-46E9-A63C-04157FAB7B68}" type="presParOf" srcId="{5110B80C-6E78-4E6E-9544-9F42AE266C4B}" destId="{4E4A1FF2-C734-4814-9C94-934ED2871E40}" srcOrd="13" destOrd="0" presId="urn:microsoft.com/office/officeart/2018/5/layout/IconCircleLabelList"/>
    <dgm:cxn modelId="{50A4D7E1-1E0D-40A8-8226-7D0627875DE2}" type="presParOf" srcId="{5110B80C-6E78-4E6E-9544-9F42AE266C4B}" destId="{F4BFE9F7-2276-4548-AAC9-D969C1180D9F}" srcOrd="14" destOrd="0" presId="urn:microsoft.com/office/officeart/2018/5/layout/IconCircleLabelList"/>
    <dgm:cxn modelId="{9398AA96-86CC-4EA1-BE55-8B5056618B1F}" type="presParOf" srcId="{F4BFE9F7-2276-4548-AAC9-D969C1180D9F}" destId="{1CED7ADC-AA3B-4478-97E2-FB785BA9EBB3}" srcOrd="0" destOrd="0" presId="urn:microsoft.com/office/officeart/2018/5/layout/IconCircleLabelList"/>
    <dgm:cxn modelId="{D6174533-F269-4D47-A2F6-0AE5B6182485}" type="presParOf" srcId="{F4BFE9F7-2276-4548-AAC9-D969C1180D9F}" destId="{E8C6350F-14EC-48E1-8FCC-0C239B09392E}" srcOrd="1" destOrd="0" presId="urn:microsoft.com/office/officeart/2018/5/layout/IconCircleLabelList"/>
    <dgm:cxn modelId="{D90E5D46-9808-4F22-A275-3BF6CB5BB93F}" type="presParOf" srcId="{F4BFE9F7-2276-4548-AAC9-D969C1180D9F}" destId="{6C2E9463-7D57-403F-B9B3-59CE37C0AFC0}" srcOrd="2" destOrd="0" presId="urn:microsoft.com/office/officeart/2018/5/layout/IconCircleLabelList"/>
    <dgm:cxn modelId="{66C308E6-D3C8-4132-97D9-520BDF94489F}" type="presParOf" srcId="{F4BFE9F7-2276-4548-AAC9-D969C1180D9F}" destId="{4CC89472-DF76-4EE6-8071-9C2D6DDE52E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D80039-8204-4D55-BB08-F815F0E472FD}"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62CEFA0-5A79-4ABB-97AA-DD0841DDD0A6}">
      <dgm:prSet/>
      <dgm:spPr/>
      <dgm:t>
        <a:bodyPr/>
        <a:lstStyle/>
        <a:p>
          <a:pPr>
            <a:lnSpc>
              <a:spcPct val="100000"/>
            </a:lnSpc>
          </a:pPr>
          <a:r>
            <a:rPr lang="en-US"/>
            <a:t>E</a:t>
          </a:r>
          <a:r>
            <a:rPr lang="en-US" b="0" i="0"/>
            <a:t>thical hacking plays a pivotal role in safeguarding digital environments from malicious threats. By harnessing the skills of cybersecurity experts who emulate the tactics of potential attackers, organizations can identify vulnerabilities, rectify weaknesses, and fortify their defenses. </a:t>
          </a:r>
          <a:endParaRPr lang="en-US"/>
        </a:p>
      </dgm:t>
    </dgm:pt>
    <dgm:pt modelId="{0BE77ECB-80B3-4AF0-A06F-DA8CF40EFB7F}" type="parTrans" cxnId="{741B79A2-69CB-4716-9343-D29C36A1214D}">
      <dgm:prSet/>
      <dgm:spPr/>
      <dgm:t>
        <a:bodyPr/>
        <a:lstStyle/>
        <a:p>
          <a:endParaRPr lang="en-US"/>
        </a:p>
      </dgm:t>
    </dgm:pt>
    <dgm:pt modelId="{0CEC25C2-CA2A-44BA-B840-00814C2B2493}" type="sibTrans" cxnId="{741B79A2-69CB-4716-9343-D29C36A1214D}">
      <dgm:prSet/>
      <dgm:spPr/>
      <dgm:t>
        <a:bodyPr/>
        <a:lstStyle/>
        <a:p>
          <a:endParaRPr lang="en-US"/>
        </a:p>
      </dgm:t>
    </dgm:pt>
    <dgm:pt modelId="{9A5B54E0-F06D-4D64-A41F-98EEED2D8EAE}">
      <dgm:prSet/>
      <dgm:spPr/>
      <dgm:t>
        <a:bodyPr/>
        <a:lstStyle/>
        <a:p>
          <a:pPr>
            <a:lnSpc>
              <a:spcPct val="100000"/>
            </a:lnSpc>
          </a:pPr>
          <a:r>
            <a:rPr lang="en-US" b="0" i="0"/>
            <a:t>Ethical hackers operate within a framework of responsible conduct and legal compliance, leveraging their technical prowess to uncover security flaws before malicious actors can exploit them. </a:t>
          </a:r>
          <a:endParaRPr lang="en-US"/>
        </a:p>
      </dgm:t>
    </dgm:pt>
    <dgm:pt modelId="{DF8A79B1-9587-41FA-8249-5CB2C4B14793}" type="parTrans" cxnId="{9F3030D8-9BA0-42A3-A714-1B75DA90DA2D}">
      <dgm:prSet/>
      <dgm:spPr/>
      <dgm:t>
        <a:bodyPr/>
        <a:lstStyle/>
        <a:p>
          <a:endParaRPr lang="en-US"/>
        </a:p>
      </dgm:t>
    </dgm:pt>
    <dgm:pt modelId="{9BD4725F-E8B0-4084-BD51-5915F43DE826}" type="sibTrans" cxnId="{9F3030D8-9BA0-42A3-A714-1B75DA90DA2D}">
      <dgm:prSet/>
      <dgm:spPr/>
      <dgm:t>
        <a:bodyPr/>
        <a:lstStyle/>
        <a:p>
          <a:endParaRPr lang="en-US"/>
        </a:p>
      </dgm:t>
    </dgm:pt>
    <dgm:pt modelId="{BCEAFEAC-C4E1-480E-8C4B-DBEF2A0D1C79}" type="pres">
      <dgm:prSet presAssocID="{0FD80039-8204-4D55-BB08-F815F0E472FD}" presName="root" presStyleCnt="0">
        <dgm:presLayoutVars>
          <dgm:dir/>
          <dgm:resizeHandles val="exact"/>
        </dgm:presLayoutVars>
      </dgm:prSet>
      <dgm:spPr/>
    </dgm:pt>
    <dgm:pt modelId="{6C686ACC-89FB-4FE8-B1DB-4BB8AAE0673E}" type="pres">
      <dgm:prSet presAssocID="{462CEFA0-5A79-4ABB-97AA-DD0841DDD0A6}" presName="compNode" presStyleCnt="0"/>
      <dgm:spPr/>
    </dgm:pt>
    <dgm:pt modelId="{9A2E3637-F31B-4CBA-B794-1461CD7EA2E2}" type="pres">
      <dgm:prSet presAssocID="{462CEFA0-5A79-4ABB-97AA-DD0841DDD0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28D74AB5-56F1-4F95-B87A-48E5992932EE}" type="pres">
      <dgm:prSet presAssocID="{462CEFA0-5A79-4ABB-97AA-DD0841DDD0A6}" presName="spaceRect" presStyleCnt="0"/>
      <dgm:spPr/>
    </dgm:pt>
    <dgm:pt modelId="{96EA751B-500B-4D1A-9260-B8E8C93830DF}" type="pres">
      <dgm:prSet presAssocID="{462CEFA0-5A79-4ABB-97AA-DD0841DDD0A6}" presName="textRect" presStyleLbl="revTx" presStyleIdx="0" presStyleCnt="2">
        <dgm:presLayoutVars>
          <dgm:chMax val="1"/>
          <dgm:chPref val="1"/>
        </dgm:presLayoutVars>
      </dgm:prSet>
      <dgm:spPr/>
    </dgm:pt>
    <dgm:pt modelId="{7DDCBA5F-A36B-4BAE-83E8-7063AC007213}" type="pres">
      <dgm:prSet presAssocID="{0CEC25C2-CA2A-44BA-B840-00814C2B2493}" presName="sibTrans" presStyleCnt="0"/>
      <dgm:spPr/>
    </dgm:pt>
    <dgm:pt modelId="{253E90F8-9119-4C53-B33C-34AA3153B9C5}" type="pres">
      <dgm:prSet presAssocID="{9A5B54E0-F06D-4D64-A41F-98EEED2D8EAE}" presName="compNode" presStyleCnt="0"/>
      <dgm:spPr/>
    </dgm:pt>
    <dgm:pt modelId="{FA67542A-44CC-41BC-8639-EF2F08E5C3E0}" type="pres">
      <dgm:prSet presAssocID="{9A5B54E0-F06D-4D64-A41F-98EEED2D8E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CBD9411-0E94-4BF0-8ED5-8A78D0A38DBA}" type="pres">
      <dgm:prSet presAssocID="{9A5B54E0-F06D-4D64-A41F-98EEED2D8EAE}" presName="spaceRect" presStyleCnt="0"/>
      <dgm:spPr/>
    </dgm:pt>
    <dgm:pt modelId="{5EF0898F-208A-440D-B260-5B6DA1D47463}" type="pres">
      <dgm:prSet presAssocID="{9A5B54E0-F06D-4D64-A41F-98EEED2D8EAE}" presName="textRect" presStyleLbl="revTx" presStyleIdx="1" presStyleCnt="2">
        <dgm:presLayoutVars>
          <dgm:chMax val="1"/>
          <dgm:chPref val="1"/>
        </dgm:presLayoutVars>
      </dgm:prSet>
      <dgm:spPr/>
    </dgm:pt>
  </dgm:ptLst>
  <dgm:cxnLst>
    <dgm:cxn modelId="{741B79A2-69CB-4716-9343-D29C36A1214D}" srcId="{0FD80039-8204-4D55-BB08-F815F0E472FD}" destId="{462CEFA0-5A79-4ABB-97AA-DD0841DDD0A6}" srcOrd="0" destOrd="0" parTransId="{0BE77ECB-80B3-4AF0-A06F-DA8CF40EFB7F}" sibTransId="{0CEC25C2-CA2A-44BA-B840-00814C2B2493}"/>
    <dgm:cxn modelId="{A1D4EDBC-9C53-4180-8767-6BA4BEF4F539}" type="presOf" srcId="{462CEFA0-5A79-4ABB-97AA-DD0841DDD0A6}" destId="{96EA751B-500B-4D1A-9260-B8E8C93830DF}" srcOrd="0" destOrd="0" presId="urn:microsoft.com/office/officeart/2018/2/layout/IconLabelList"/>
    <dgm:cxn modelId="{C4E9CCC4-BAC9-48A6-ACC9-1230A145641F}" type="presOf" srcId="{0FD80039-8204-4D55-BB08-F815F0E472FD}" destId="{BCEAFEAC-C4E1-480E-8C4B-DBEF2A0D1C79}" srcOrd="0" destOrd="0" presId="urn:microsoft.com/office/officeart/2018/2/layout/IconLabelList"/>
    <dgm:cxn modelId="{9F3030D8-9BA0-42A3-A714-1B75DA90DA2D}" srcId="{0FD80039-8204-4D55-BB08-F815F0E472FD}" destId="{9A5B54E0-F06D-4D64-A41F-98EEED2D8EAE}" srcOrd="1" destOrd="0" parTransId="{DF8A79B1-9587-41FA-8249-5CB2C4B14793}" sibTransId="{9BD4725F-E8B0-4084-BD51-5915F43DE826}"/>
    <dgm:cxn modelId="{8A8F5EFA-48FD-43AA-A878-82CF44FEDF06}" type="presOf" srcId="{9A5B54E0-F06D-4D64-A41F-98EEED2D8EAE}" destId="{5EF0898F-208A-440D-B260-5B6DA1D47463}" srcOrd="0" destOrd="0" presId="urn:microsoft.com/office/officeart/2018/2/layout/IconLabelList"/>
    <dgm:cxn modelId="{37FEA31C-D279-408D-9822-017E8B37B228}" type="presParOf" srcId="{BCEAFEAC-C4E1-480E-8C4B-DBEF2A0D1C79}" destId="{6C686ACC-89FB-4FE8-B1DB-4BB8AAE0673E}" srcOrd="0" destOrd="0" presId="urn:microsoft.com/office/officeart/2018/2/layout/IconLabelList"/>
    <dgm:cxn modelId="{0FB4C748-D800-4F7A-8B19-2BEB0B8B8431}" type="presParOf" srcId="{6C686ACC-89FB-4FE8-B1DB-4BB8AAE0673E}" destId="{9A2E3637-F31B-4CBA-B794-1461CD7EA2E2}" srcOrd="0" destOrd="0" presId="urn:microsoft.com/office/officeart/2018/2/layout/IconLabelList"/>
    <dgm:cxn modelId="{BBF5ADE5-242D-4DDB-9548-E161394EC8D1}" type="presParOf" srcId="{6C686ACC-89FB-4FE8-B1DB-4BB8AAE0673E}" destId="{28D74AB5-56F1-4F95-B87A-48E5992932EE}" srcOrd="1" destOrd="0" presId="urn:microsoft.com/office/officeart/2018/2/layout/IconLabelList"/>
    <dgm:cxn modelId="{048615B9-BB23-4C4B-BF2E-E57A00740947}" type="presParOf" srcId="{6C686ACC-89FB-4FE8-B1DB-4BB8AAE0673E}" destId="{96EA751B-500B-4D1A-9260-B8E8C93830DF}" srcOrd="2" destOrd="0" presId="urn:microsoft.com/office/officeart/2018/2/layout/IconLabelList"/>
    <dgm:cxn modelId="{283082EA-7320-4544-9415-D4BFA19E8A2F}" type="presParOf" srcId="{BCEAFEAC-C4E1-480E-8C4B-DBEF2A0D1C79}" destId="{7DDCBA5F-A36B-4BAE-83E8-7063AC007213}" srcOrd="1" destOrd="0" presId="urn:microsoft.com/office/officeart/2018/2/layout/IconLabelList"/>
    <dgm:cxn modelId="{7A39C278-AF48-44CD-B9F4-CFBA3E849B56}" type="presParOf" srcId="{BCEAFEAC-C4E1-480E-8C4B-DBEF2A0D1C79}" destId="{253E90F8-9119-4C53-B33C-34AA3153B9C5}" srcOrd="2" destOrd="0" presId="urn:microsoft.com/office/officeart/2018/2/layout/IconLabelList"/>
    <dgm:cxn modelId="{1FD32707-2D67-4175-9616-711ECFB9446E}" type="presParOf" srcId="{253E90F8-9119-4C53-B33C-34AA3153B9C5}" destId="{FA67542A-44CC-41BC-8639-EF2F08E5C3E0}" srcOrd="0" destOrd="0" presId="urn:microsoft.com/office/officeart/2018/2/layout/IconLabelList"/>
    <dgm:cxn modelId="{645DF6CF-8D92-4A21-8BC5-F6F94A3C1558}" type="presParOf" srcId="{253E90F8-9119-4C53-B33C-34AA3153B9C5}" destId="{9CBD9411-0E94-4BF0-8ED5-8A78D0A38DBA}" srcOrd="1" destOrd="0" presId="urn:microsoft.com/office/officeart/2018/2/layout/IconLabelList"/>
    <dgm:cxn modelId="{857FAC29-2D1A-4B86-95E0-55C38225C8CB}" type="presParOf" srcId="{253E90F8-9119-4C53-B33C-34AA3153B9C5}" destId="{5EF0898F-208A-440D-B260-5B6DA1D4746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B7A63-C847-4EA2-A888-CCAF1489AA78}">
      <dsp:nvSpPr>
        <dsp:cNvPr id="0" name=""/>
        <dsp:cNvSpPr/>
      </dsp:nvSpPr>
      <dsp:spPr>
        <a:xfrm>
          <a:off x="2047137" y="966377"/>
          <a:ext cx="440216" cy="91440"/>
        </a:xfrm>
        <a:custGeom>
          <a:avLst/>
          <a:gdLst/>
          <a:ahLst/>
          <a:cxnLst/>
          <a:rect l="0" t="0" r="0" b="0"/>
          <a:pathLst>
            <a:path>
              <a:moveTo>
                <a:pt x="0" y="45720"/>
              </a:moveTo>
              <a:lnTo>
                <a:pt x="440216"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5474" y="1009743"/>
        <a:ext cx="23540" cy="4708"/>
      </dsp:txXfrm>
    </dsp:sp>
    <dsp:sp modelId="{7414D701-29F2-4FB7-8FEE-4C07729B4D29}">
      <dsp:nvSpPr>
        <dsp:cNvPr id="0" name=""/>
        <dsp:cNvSpPr/>
      </dsp:nvSpPr>
      <dsp:spPr>
        <a:xfrm>
          <a:off x="1911" y="397989"/>
          <a:ext cx="2047026" cy="122821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06" tIns="105289" rIns="100306" bIns="105289" numCol="1" spcCol="1270" anchor="ctr" anchorCtr="0">
          <a:noAutofit/>
        </a:bodyPr>
        <a:lstStyle/>
        <a:p>
          <a:pPr marL="0" lvl="0" indent="0" algn="ctr" defTabSz="1111250">
            <a:lnSpc>
              <a:spcPct val="90000"/>
            </a:lnSpc>
            <a:spcBef>
              <a:spcPct val="0"/>
            </a:spcBef>
            <a:spcAft>
              <a:spcPct val="35000"/>
            </a:spcAft>
            <a:buNone/>
          </a:pPr>
          <a:r>
            <a:rPr lang="en-US" sz="2500" kern="1200"/>
            <a:t>Introduction</a:t>
          </a:r>
        </a:p>
      </dsp:txBody>
      <dsp:txXfrm>
        <a:off x="1911" y="397989"/>
        <a:ext cx="2047026" cy="1228215"/>
      </dsp:txXfrm>
    </dsp:sp>
    <dsp:sp modelId="{25BDC591-E610-4B2B-ABAB-9FB6F48935B8}">
      <dsp:nvSpPr>
        <dsp:cNvPr id="0" name=""/>
        <dsp:cNvSpPr/>
      </dsp:nvSpPr>
      <dsp:spPr>
        <a:xfrm>
          <a:off x="4564979" y="966377"/>
          <a:ext cx="440216" cy="91440"/>
        </a:xfrm>
        <a:custGeom>
          <a:avLst/>
          <a:gdLst/>
          <a:ahLst/>
          <a:cxnLst/>
          <a:rect l="0" t="0" r="0" b="0"/>
          <a:pathLst>
            <a:path>
              <a:moveTo>
                <a:pt x="0" y="45720"/>
              </a:moveTo>
              <a:lnTo>
                <a:pt x="440216"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3317" y="1009743"/>
        <a:ext cx="23540" cy="4708"/>
      </dsp:txXfrm>
    </dsp:sp>
    <dsp:sp modelId="{AD0DF18E-9C66-46E6-B16B-57153CE75868}">
      <dsp:nvSpPr>
        <dsp:cNvPr id="0" name=""/>
        <dsp:cNvSpPr/>
      </dsp:nvSpPr>
      <dsp:spPr>
        <a:xfrm>
          <a:off x="2519753" y="397989"/>
          <a:ext cx="2047026" cy="122821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06" tIns="105289" rIns="100306" bIns="105289" numCol="1" spcCol="1270" anchor="ctr" anchorCtr="0">
          <a:noAutofit/>
        </a:bodyPr>
        <a:lstStyle/>
        <a:p>
          <a:pPr marL="0" lvl="0" indent="0" algn="ctr" defTabSz="1111250">
            <a:lnSpc>
              <a:spcPct val="90000"/>
            </a:lnSpc>
            <a:spcBef>
              <a:spcPct val="0"/>
            </a:spcBef>
            <a:spcAft>
              <a:spcPct val="35000"/>
            </a:spcAft>
            <a:buNone/>
          </a:pPr>
          <a:r>
            <a:rPr lang="en-US" sz="2500" kern="1200"/>
            <a:t>Ethical Hacking</a:t>
          </a:r>
        </a:p>
      </dsp:txBody>
      <dsp:txXfrm>
        <a:off x="2519753" y="397989"/>
        <a:ext cx="2047026" cy="1228215"/>
      </dsp:txXfrm>
    </dsp:sp>
    <dsp:sp modelId="{027117BF-F674-40D3-B606-B723B606039D}">
      <dsp:nvSpPr>
        <dsp:cNvPr id="0" name=""/>
        <dsp:cNvSpPr/>
      </dsp:nvSpPr>
      <dsp:spPr>
        <a:xfrm>
          <a:off x="7082821" y="966377"/>
          <a:ext cx="440216" cy="91440"/>
        </a:xfrm>
        <a:custGeom>
          <a:avLst/>
          <a:gdLst/>
          <a:ahLst/>
          <a:cxnLst/>
          <a:rect l="0" t="0" r="0" b="0"/>
          <a:pathLst>
            <a:path>
              <a:moveTo>
                <a:pt x="0" y="45720"/>
              </a:moveTo>
              <a:lnTo>
                <a:pt x="440216"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1159" y="1009743"/>
        <a:ext cx="23540" cy="4708"/>
      </dsp:txXfrm>
    </dsp:sp>
    <dsp:sp modelId="{B6AE25A2-87A2-401B-A1AE-F9BCC3240F23}">
      <dsp:nvSpPr>
        <dsp:cNvPr id="0" name=""/>
        <dsp:cNvSpPr/>
      </dsp:nvSpPr>
      <dsp:spPr>
        <a:xfrm>
          <a:off x="5037595" y="397989"/>
          <a:ext cx="2047026" cy="122821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06" tIns="105289" rIns="100306" bIns="105289" numCol="1" spcCol="1270" anchor="ctr" anchorCtr="0">
          <a:noAutofit/>
        </a:bodyPr>
        <a:lstStyle/>
        <a:p>
          <a:pPr marL="0" lvl="0" indent="0" algn="ctr" defTabSz="1111250">
            <a:lnSpc>
              <a:spcPct val="90000"/>
            </a:lnSpc>
            <a:spcBef>
              <a:spcPct val="0"/>
            </a:spcBef>
            <a:spcAft>
              <a:spcPct val="35000"/>
            </a:spcAft>
            <a:buNone/>
          </a:pPr>
          <a:r>
            <a:rPr lang="en-US" sz="2500" kern="1200"/>
            <a:t>Who are Hackers</a:t>
          </a:r>
        </a:p>
      </dsp:txBody>
      <dsp:txXfrm>
        <a:off x="5037595" y="397989"/>
        <a:ext cx="2047026" cy="1228215"/>
      </dsp:txXfrm>
    </dsp:sp>
    <dsp:sp modelId="{B52265AE-C14C-40AD-AC1F-10B7E28F07EB}">
      <dsp:nvSpPr>
        <dsp:cNvPr id="0" name=""/>
        <dsp:cNvSpPr/>
      </dsp:nvSpPr>
      <dsp:spPr>
        <a:xfrm>
          <a:off x="1025424" y="1624405"/>
          <a:ext cx="7553526" cy="440216"/>
        </a:xfrm>
        <a:custGeom>
          <a:avLst/>
          <a:gdLst/>
          <a:ahLst/>
          <a:cxnLst/>
          <a:rect l="0" t="0" r="0" b="0"/>
          <a:pathLst>
            <a:path>
              <a:moveTo>
                <a:pt x="7553526" y="0"/>
              </a:moveTo>
              <a:lnTo>
                <a:pt x="7553526" y="237208"/>
              </a:lnTo>
              <a:lnTo>
                <a:pt x="0" y="237208"/>
              </a:lnTo>
              <a:lnTo>
                <a:pt x="0" y="440216"/>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2982" y="1842159"/>
        <a:ext cx="378409" cy="4708"/>
      </dsp:txXfrm>
    </dsp:sp>
    <dsp:sp modelId="{F09714AE-D999-476F-863C-EDBF5A9B976A}">
      <dsp:nvSpPr>
        <dsp:cNvPr id="0" name=""/>
        <dsp:cNvSpPr/>
      </dsp:nvSpPr>
      <dsp:spPr>
        <a:xfrm>
          <a:off x="7555437" y="397989"/>
          <a:ext cx="2047026" cy="122821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06" tIns="105289" rIns="100306" bIns="105289" numCol="1" spcCol="1270" anchor="ctr" anchorCtr="0">
          <a:noAutofit/>
        </a:bodyPr>
        <a:lstStyle/>
        <a:p>
          <a:pPr marL="0" lvl="0" indent="0" algn="ctr" defTabSz="1111250">
            <a:lnSpc>
              <a:spcPct val="90000"/>
            </a:lnSpc>
            <a:spcBef>
              <a:spcPct val="0"/>
            </a:spcBef>
            <a:spcAft>
              <a:spcPct val="35000"/>
            </a:spcAft>
            <a:buNone/>
          </a:pPr>
          <a:r>
            <a:rPr lang="en-US" sz="2500" kern="1200"/>
            <a:t>Types of Hackers</a:t>
          </a:r>
        </a:p>
      </dsp:txBody>
      <dsp:txXfrm>
        <a:off x="7555437" y="397989"/>
        <a:ext cx="2047026" cy="1228215"/>
      </dsp:txXfrm>
    </dsp:sp>
    <dsp:sp modelId="{C4044FD3-1C34-4BC6-8747-D6EE086AAED9}">
      <dsp:nvSpPr>
        <dsp:cNvPr id="0" name=""/>
        <dsp:cNvSpPr/>
      </dsp:nvSpPr>
      <dsp:spPr>
        <a:xfrm>
          <a:off x="2047137" y="2665409"/>
          <a:ext cx="440216" cy="91440"/>
        </a:xfrm>
        <a:custGeom>
          <a:avLst/>
          <a:gdLst/>
          <a:ahLst/>
          <a:cxnLst/>
          <a:rect l="0" t="0" r="0" b="0"/>
          <a:pathLst>
            <a:path>
              <a:moveTo>
                <a:pt x="0" y="45720"/>
              </a:moveTo>
              <a:lnTo>
                <a:pt x="440216"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5474" y="2708775"/>
        <a:ext cx="23540" cy="4708"/>
      </dsp:txXfrm>
    </dsp:sp>
    <dsp:sp modelId="{FCD1683F-758F-40F4-8C61-2DC7F8B02CDC}">
      <dsp:nvSpPr>
        <dsp:cNvPr id="0" name=""/>
        <dsp:cNvSpPr/>
      </dsp:nvSpPr>
      <dsp:spPr>
        <a:xfrm>
          <a:off x="1911" y="2097021"/>
          <a:ext cx="2047026" cy="1228215"/>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06" tIns="105289" rIns="100306" bIns="105289" numCol="1" spcCol="1270" anchor="ctr" anchorCtr="0">
          <a:noAutofit/>
        </a:bodyPr>
        <a:lstStyle/>
        <a:p>
          <a:pPr marL="0" lvl="0" indent="0" algn="ctr" defTabSz="1111250">
            <a:lnSpc>
              <a:spcPct val="90000"/>
            </a:lnSpc>
            <a:spcBef>
              <a:spcPct val="0"/>
            </a:spcBef>
            <a:spcAft>
              <a:spcPct val="35000"/>
            </a:spcAft>
            <a:buNone/>
          </a:pPr>
          <a:r>
            <a:rPr lang="en-US" sz="2500" kern="1200"/>
            <a:t>What should do after hack</a:t>
          </a:r>
        </a:p>
      </dsp:txBody>
      <dsp:txXfrm>
        <a:off x="1911" y="2097021"/>
        <a:ext cx="2047026" cy="1228215"/>
      </dsp:txXfrm>
    </dsp:sp>
    <dsp:sp modelId="{3E0829CD-B548-4D81-A0D4-08203F476F59}">
      <dsp:nvSpPr>
        <dsp:cNvPr id="0" name=""/>
        <dsp:cNvSpPr/>
      </dsp:nvSpPr>
      <dsp:spPr>
        <a:xfrm>
          <a:off x="4564979" y="2665409"/>
          <a:ext cx="440216" cy="91440"/>
        </a:xfrm>
        <a:custGeom>
          <a:avLst/>
          <a:gdLst/>
          <a:ahLst/>
          <a:cxnLst/>
          <a:rect l="0" t="0" r="0" b="0"/>
          <a:pathLst>
            <a:path>
              <a:moveTo>
                <a:pt x="0" y="45720"/>
              </a:moveTo>
              <a:lnTo>
                <a:pt x="440216"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3317" y="2708775"/>
        <a:ext cx="23540" cy="4708"/>
      </dsp:txXfrm>
    </dsp:sp>
    <dsp:sp modelId="{F3360E88-0A05-41A1-91AA-28B72AE03BC6}">
      <dsp:nvSpPr>
        <dsp:cNvPr id="0" name=""/>
        <dsp:cNvSpPr/>
      </dsp:nvSpPr>
      <dsp:spPr>
        <a:xfrm>
          <a:off x="2519753" y="2097021"/>
          <a:ext cx="2047026" cy="122821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06" tIns="105289" rIns="100306" bIns="105289" numCol="1" spcCol="1270" anchor="ctr" anchorCtr="0">
          <a:noAutofit/>
        </a:bodyPr>
        <a:lstStyle/>
        <a:p>
          <a:pPr marL="0" lvl="0" indent="0" algn="ctr" defTabSz="1111250">
            <a:lnSpc>
              <a:spcPct val="90000"/>
            </a:lnSpc>
            <a:spcBef>
              <a:spcPct val="0"/>
            </a:spcBef>
            <a:spcAft>
              <a:spcPct val="35000"/>
            </a:spcAft>
            <a:buNone/>
          </a:pPr>
          <a:r>
            <a:rPr lang="en-US" sz="2500" kern="1200"/>
            <a:t>Hacking Process</a:t>
          </a:r>
        </a:p>
      </dsp:txBody>
      <dsp:txXfrm>
        <a:off x="2519753" y="2097021"/>
        <a:ext cx="2047026" cy="1228215"/>
      </dsp:txXfrm>
    </dsp:sp>
    <dsp:sp modelId="{90F5F8AB-9287-4AA0-9B1A-1942E9D8F6D6}">
      <dsp:nvSpPr>
        <dsp:cNvPr id="0" name=""/>
        <dsp:cNvSpPr/>
      </dsp:nvSpPr>
      <dsp:spPr>
        <a:xfrm>
          <a:off x="7082821" y="2665409"/>
          <a:ext cx="440216" cy="91440"/>
        </a:xfrm>
        <a:custGeom>
          <a:avLst/>
          <a:gdLst/>
          <a:ahLst/>
          <a:cxnLst/>
          <a:rect l="0" t="0" r="0" b="0"/>
          <a:pathLst>
            <a:path>
              <a:moveTo>
                <a:pt x="0" y="45720"/>
              </a:moveTo>
              <a:lnTo>
                <a:pt x="440216"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1159" y="2708775"/>
        <a:ext cx="23540" cy="4708"/>
      </dsp:txXfrm>
    </dsp:sp>
    <dsp:sp modelId="{BE9C8E3C-5858-4463-A3FD-014FD92B29AD}">
      <dsp:nvSpPr>
        <dsp:cNvPr id="0" name=""/>
        <dsp:cNvSpPr/>
      </dsp:nvSpPr>
      <dsp:spPr>
        <a:xfrm>
          <a:off x="5037595" y="2097021"/>
          <a:ext cx="2047026" cy="122821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06" tIns="105289" rIns="100306" bIns="105289" numCol="1" spcCol="1270" anchor="ctr" anchorCtr="0">
          <a:noAutofit/>
        </a:bodyPr>
        <a:lstStyle/>
        <a:p>
          <a:pPr marL="0" lvl="0" indent="0" algn="ctr" defTabSz="1111250">
            <a:lnSpc>
              <a:spcPct val="90000"/>
            </a:lnSpc>
            <a:spcBef>
              <a:spcPct val="0"/>
            </a:spcBef>
            <a:spcAft>
              <a:spcPct val="35000"/>
            </a:spcAft>
            <a:buNone/>
          </a:pPr>
          <a:r>
            <a:rPr lang="en-US" sz="2500" kern="1200"/>
            <a:t>Required Skills of an EH</a:t>
          </a:r>
        </a:p>
      </dsp:txBody>
      <dsp:txXfrm>
        <a:off x="5037595" y="2097021"/>
        <a:ext cx="2047026" cy="1228215"/>
      </dsp:txXfrm>
    </dsp:sp>
    <dsp:sp modelId="{7E5B2ADA-F5BC-4919-90B6-63CF2BF2BD18}">
      <dsp:nvSpPr>
        <dsp:cNvPr id="0" name=""/>
        <dsp:cNvSpPr/>
      </dsp:nvSpPr>
      <dsp:spPr>
        <a:xfrm>
          <a:off x="7555437" y="2097021"/>
          <a:ext cx="2047026" cy="122821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306" tIns="105289" rIns="100306" bIns="105289" numCol="1" spcCol="1270" anchor="ctr" anchorCtr="0">
          <a:noAutofit/>
        </a:bodyPr>
        <a:lstStyle/>
        <a:p>
          <a:pPr marL="0" lvl="0" indent="0" algn="ctr" defTabSz="1111250">
            <a:lnSpc>
              <a:spcPct val="90000"/>
            </a:lnSpc>
            <a:spcBef>
              <a:spcPct val="0"/>
            </a:spcBef>
            <a:spcAft>
              <a:spcPct val="35000"/>
            </a:spcAft>
            <a:buNone/>
          </a:pPr>
          <a:r>
            <a:rPr lang="en-US" sz="2500" kern="1200"/>
            <a:t>Conclusion</a:t>
          </a:r>
        </a:p>
      </dsp:txBody>
      <dsp:txXfrm>
        <a:off x="7555437" y="2097021"/>
        <a:ext cx="2047026" cy="12282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4ED9B-24B0-484C-9E0F-E35D79430339}">
      <dsp:nvSpPr>
        <dsp:cNvPr id="0" name=""/>
        <dsp:cNvSpPr/>
      </dsp:nvSpPr>
      <dsp:spPr>
        <a:xfrm>
          <a:off x="0" y="454"/>
          <a:ext cx="96043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833423-C5DF-4E12-9456-551F8AC1B44E}">
      <dsp:nvSpPr>
        <dsp:cNvPr id="0" name=""/>
        <dsp:cNvSpPr/>
      </dsp:nvSpPr>
      <dsp:spPr>
        <a:xfrm>
          <a:off x="0" y="454"/>
          <a:ext cx="9604375" cy="744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 person who enjoy learning details of a programming language or system.</a:t>
          </a:r>
        </a:p>
      </dsp:txBody>
      <dsp:txXfrm>
        <a:off x="0" y="454"/>
        <a:ext cx="9604375" cy="744463"/>
      </dsp:txXfrm>
    </dsp:sp>
    <dsp:sp modelId="{5F5A4B62-3F9B-45A3-B9BE-D45783D1B0AB}">
      <dsp:nvSpPr>
        <dsp:cNvPr id="0" name=""/>
        <dsp:cNvSpPr/>
      </dsp:nvSpPr>
      <dsp:spPr>
        <a:xfrm>
          <a:off x="0" y="744918"/>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398385-CF65-46C9-B937-FF77241390FB}">
      <dsp:nvSpPr>
        <dsp:cNvPr id="0" name=""/>
        <dsp:cNvSpPr/>
      </dsp:nvSpPr>
      <dsp:spPr>
        <a:xfrm>
          <a:off x="0" y="744918"/>
          <a:ext cx="9604375" cy="744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 person who enjoy actually doing the programming rather than just theorizing about it.</a:t>
          </a:r>
        </a:p>
      </dsp:txBody>
      <dsp:txXfrm>
        <a:off x="0" y="744918"/>
        <a:ext cx="9604375" cy="744463"/>
      </dsp:txXfrm>
    </dsp:sp>
    <dsp:sp modelId="{3EBE54F6-8473-4F2D-ABB6-B6ED5475E709}">
      <dsp:nvSpPr>
        <dsp:cNvPr id="0" name=""/>
        <dsp:cNvSpPr/>
      </dsp:nvSpPr>
      <dsp:spPr>
        <a:xfrm>
          <a:off x="0" y="1489381"/>
          <a:ext cx="96043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21FE30-CF2C-4401-8019-F3D76393BBAD}">
      <dsp:nvSpPr>
        <dsp:cNvPr id="0" name=""/>
        <dsp:cNvSpPr/>
      </dsp:nvSpPr>
      <dsp:spPr>
        <a:xfrm>
          <a:off x="0" y="1489381"/>
          <a:ext cx="9604375" cy="744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 person capable of appreciating someone else’s hacking.</a:t>
          </a:r>
        </a:p>
      </dsp:txBody>
      <dsp:txXfrm>
        <a:off x="0" y="1489381"/>
        <a:ext cx="9604375" cy="744463"/>
      </dsp:txXfrm>
    </dsp:sp>
    <dsp:sp modelId="{ED764FE1-9858-4836-861B-92E9DC19625F}">
      <dsp:nvSpPr>
        <dsp:cNvPr id="0" name=""/>
        <dsp:cNvSpPr/>
      </dsp:nvSpPr>
      <dsp:spPr>
        <a:xfrm>
          <a:off x="0" y="2233845"/>
          <a:ext cx="96043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662FBE-B12B-4B2E-8F1E-3F10F99AE9CA}">
      <dsp:nvSpPr>
        <dsp:cNvPr id="0" name=""/>
        <dsp:cNvSpPr/>
      </dsp:nvSpPr>
      <dsp:spPr>
        <a:xfrm>
          <a:off x="0" y="2233845"/>
          <a:ext cx="9604375" cy="744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 person who picks up programming quickly.</a:t>
          </a:r>
        </a:p>
      </dsp:txBody>
      <dsp:txXfrm>
        <a:off x="0" y="2233845"/>
        <a:ext cx="9604375" cy="744463"/>
      </dsp:txXfrm>
    </dsp:sp>
    <dsp:sp modelId="{AC6AF3B3-DEBB-4C06-8E7F-E87BC95F6B4F}">
      <dsp:nvSpPr>
        <dsp:cNvPr id="0" name=""/>
        <dsp:cNvSpPr/>
      </dsp:nvSpPr>
      <dsp:spPr>
        <a:xfrm>
          <a:off x="0" y="2978308"/>
          <a:ext cx="9604375"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35D10E-41AB-44C2-8126-5220E2DE6479}">
      <dsp:nvSpPr>
        <dsp:cNvPr id="0" name=""/>
        <dsp:cNvSpPr/>
      </dsp:nvSpPr>
      <dsp:spPr>
        <a:xfrm>
          <a:off x="0" y="2978308"/>
          <a:ext cx="9604375" cy="744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 person who is an expert at a particular programming language or system.</a:t>
          </a:r>
        </a:p>
      </dsp:txBody>
      <dsp:txXfrm>
        <a:off x="0" y="2978308"/>
        <a:ext cx="9604375" cy="7444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15A2-7B72-4484-B8DA-E1DA9CAD9DAD}">
      <dsp:nvSpPr>
        <dsp:cNvPr id="0" name=""/>
        <dsp:cNvSpPr/>
      </dsp:nvSpPr>
      <dsp:spPr>
        <a:xfrm>
          <a:off x="0" y="961203"/>
          <a:ext cx="3001367" cy="180082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a:t>Black hat hacker</a:t>
          </a:r>
        </a:p>
      </dsp:txBody>
      <dsp:txXfrm>
        <a:off x="0" y="961203"/>
        <a:ext cx="3001367" cy="1800820"/>
      </dsp:txXfrm>
    </dsp:sp>
    <dsp:sp modelId="{F4C88E22-F440-41EA-8F6A-63FC3BC77C44}">
      <dsp:nvSpPr>
        <dsp:cNvPr id="0" name=""/>
        <dsp:cNvSpPr/>
      </dsp:nvSpPr>
      <dsp:spPr>
        <a:xfrm>
          <a:off x="3301503" y="961203"/>
          <a:ext cx="3001367" cy="180082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a:t>White hat hacker</a:t>
          </a:r>
        </a:p>
      </dsp:txBody>
      <dsp:txXfrm>
        <a:off x="3301503" y="961203"/>
        <a:ext cx="3001367" cy="1800820"/>
      </dsp:txXfrm>
    </dsp:sp>
    <dsp:sp modelId="{5EC9A147-822C-475E-8D17-A2EFC0C50E73}">
      <dsp:nvSpPr>
        <dsp:cNvPr id="0" name=""/>
        <dsp:cNvSpPr/>
      </dsp:nvSpPr>
      <dsp:spPr>
        <a:xfrm>
          <a:off x="6603007" y="961203"/>
          <a:ext cx="3001367" cy="180082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a:t>Grey hat hacker</a:t>
          </a:r>
        </a:p>
      </dsp:txBody>
      <dsp:txXfrm>
        <a:off x="6603007" y="961203"/>
        <a:ext cx="3001367" cy="1800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C0FBD-0773-478E-B165-D5241B376EFD}">
      <dsp:nvSpPr>
        <dsp:cNvPr id="0" name=""/>
        <dsp:cNvSpPr/>
      </dsp:nvSpPr>
      <dsp:spPr>
        <a:xfrm>
          <a:off x="225102" y="2172"/>
          <a:ext cx="2860678" cy="171640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Shutdown or turn off the system</a:t>
          </a:r>
        </a:p>
      </dsp:txBody>
      <dsp:txXfrm>
        <a:off x="225102" y="2172"/>
        <a:ext cx="2860678" cy="1716406"/>
      </dsp:txXfrm>
    </dsp:sp>
    <dsp:sp modelId="{6BD76BA1-67E8-4C63-AC16-67C98FFE2758}">
      <dsp:nvSpPr>
        <dsp:cNvPr id="0" name=""/>
        <dsp:cNvSpPr/>
      </dsp:nvSpPr>
      <dsp:spPr>
        <a:xfrm>
          <a:off x="3371848" y="2172"/>
          <a:ext cx="2860678" cy="171640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Separate the system from network</a:t>
          </a:r>
        </a:p>
      </dsp:txBody>
      <dsp:txXfrm>
        <a:off x="3371848" y="2172"/>
        <a:ext cx="2860678" cy="1716406"/>
      </dsp:txXfrm>
    </dsp:sp>
    <dsp:sp modelId="{DC049E82-5936-44D9-A678-9C6E3EF29BD1}">
      <dsp:nvSpPr>
        <dsp:cNvPr id="0" name=""/>
        <dsp:cNvSpPr/>
      </dsp:nvSpPr>
      <dsp:spPr>
        <a:xfrm>
          <a:off x="6518594" y="2172"/>
          <a:ext cx="2860678" cy="171640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Restore the system with the backup or reinstall all programs</a:t>
          </a:r>
        </a:p>
      </dsp:txBody>
      <dsp:txXfrm>
        <a:off x="6518594" y="2172"/>
        <a:ext cx="2860678" cy="1716406"/>
      </dsp:txXfrm>
    </dsp:sp>
    <dsp:sp modelId="{5503836A-A918-4BBE-949B-97A837B77EC1}">
      <dsp:nvSpPr>
        <dsp:cNvPr id="0" name=""/>
        <dsp:cNvSpPr/>
      </dsp:nvSpPr>
      <dsp:spPr>
        <a:xfrm>
          <a:off x="1798475" y="2004647"/>
          <a:ext cx="2860678" cy="171640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Connect the system to the network</a:t>
          </a:r>
        </a:p>
      </dsp:txBody>
      <dsp:txXfrm>
        <a:off x="1798475" y="2004647"/>
        <a:ext cx="2860678" cy="1716406"/>
      </dsp:txXfrm>
    </dsp:sp>
    <dsp:sp modelId="{1E1371AD-A2D4-4A40-A7CA-CF358A602D99}">
      <dsp:nvSpPr>
        <dsp:cNvPr id="0" name=""/>
        <dsp:cNvSpPr/>
      </dsp:nvSpPr>
      <dsp:spPr>
        <a:xfrm>
          <a:off x="4945221" y="2004647"/>
          <a:ext cx="2860678" cy="171640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It can be good to call the police on your cyber security team</a:t>
          </a:r>
        </a:p>
      </dsp:txBody>
      <dsp:txXfrm>
        <a:off x="4945221" y="2004647"/>
        <a:ext cx="2860678" cy="1716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15EE7-CE88-48EB-8D83-E61D40311644}">
      <dsp:nvSpPr>
        <dsp:cNvPr id="0" name=""/>
        <dsp:cNvSpPr/>
      </dsp:nvSpPr>
      <dsp:spPr>
        <a:xfrm>
          <a:off x="0" y="50813"/>
          <a:ext cx="9604375" cy="4680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Planning and Reconnaissance</a:t>
          </a:r>
          <a:endParaRPr lang="en-US" sz="2000" kern="1200"/>
        </a:p>
      </dsp:txBody>
      <dsp:txXfrm>
        <a:off x="22846" y="73659"/>
        <a:ext cx="9558683" cy="422308"/>
      </dsp:txXfrm>
    </dsp:sp>
    <dsp:sp modelId="{1D8D4B27-09E2-4649-A5A4-129CF24ED635}">
      <dsp:nvSpPr>
        <dsp:cNvPr id="0" name=""/>
        <dsp:cNvSpPr/>
      </dsp:nvSpPr>
      <dsp:spPr>
        <a:xfrm>
          <a:off x="0" y="576413"/>
          <a:ext cx="9604375" cy="468000"/>
        </a:xfrm>
        <a:prstGeom prst="roundRect">
          <a:avLst/>
        </a:prstGeom>
        <a:solidFill>
          <a:schemeClr val="accent2">
            <a:hueOff val="-565496"/>
            <a:satOff val="1864"/>
            <a:lumOff val="19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Scanning</a:t>
          </a:r>
          <a:endParaRPr lang="en-US" sz="2000" kern="1200"/>
        </a:p>
      </dsp:txBody>
      <dsp:txXfrm>
        <a:off x="22846" y="599259"/>
        <a:ext cx="9558683" cy="422308"/>
      </dsp:txXfrm>
    </dsp:sp>
    <dsp:sp modelId="{4DC41B38-E811-4D16-AD3E-CAF7205790DC}">
      <dsp:nvSpPr>
        <dsp:cNvPr id="0" name=""/>
        <dsp:cNvSpPr/>
      </dsp:nvSpPr>
      <dsp:spPr>
        <a:xfrm>
          <a:off x="0" y="1102013"/>
          <a:ext cx="9604375" cy="468000"/>
        </a:xfrm>
        <a:prstGeom prst="roundRect">
          <a:avLst/>
        </a:prstGeom>
        <a:solidFill>
          <a:schemeClr val="accent2">
            <a:hueOff val="-1130992"/>
            <a:satOff val="3728"/>
            <a:lumOff val="398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Gaining Access</a:t>
          </a:r>
          <a:endParaRPr lang="en-US" sz="2000" kern="1200"/>
        </a:p>
      </dsp:txBody>
      <dsp:txXfrm>
        <a:off x="22846" y="1124859"/>
        <a:ext cx="9558683" cy="422308"/>
      </dsp:txXfrm>
    </dsp:sp>
    <dsp:sp modelId="{EE01FDC7-AB43-49F2-BB0D-BE95637F31B7}">
      <dsp:nvSpPr>
        <dsp:cNvPr id="0" name=""/>
        <dsp:cNvSpPr/>
      </dsp:nvSpPr>
      <dsp:spPr>
        <a:xfrm>
          <a:off x="0" y="1627613"/>
          <a:ext cx="9604375" cy="468000"/>
        </a:xfrm>
        <a:prstGeom prst="roundRect">
          <a:avLst/>
        </a:prstGeom>
        <a:solidFill>
          <a:schemeClr val="accent2">
            <a:hueOff val="-1696488"/>
            <a:satOff val="5592"/>
            <a:lumOff val="5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Maintaining Access</a:t>
          </a:r>
          <a:endParaRPr lang="en-US" sz="2000" kern="1200"/>
        </a:p>
      </dsp:txBody>
      <dsp:txXfrm>
        <a:off x="22846" y="1650459"/>
        <a:ext cx="9558683" cy="422308"/>
      </dsp:txXfrm>
    </dsp:sp>
    <dsp:sp modelId="{D1A49D46-E5FB-4793-82DA-A19A3D981E3B}">
      <dsp:nvSpPr>
        <dsp:cNvPr id="0" name=""/>
        <dsp:cNvSpPr/>
      </dsp:nvSpPr>
      <dsp:spPr>
        <a:xfrm>
          <a:off x="0" y="2153213"/>
          <a:ext cx="9604375" cy="468000"/>
        </a:xfrm>
        <a:prstGeom prst="roundRect">
          <a:avLst/>
        </a:prstGeom>
        <a:solidFill>
          <a:schemeClr val="accent2">
            <a:hueOff val="-2261984"/>
            <a:satOff val="7457"/>
            <a:lumOff val="79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Analysis and Reporting</a:t>
          </a:r>
          <a:endParaRPr lang="en-US" sz="2000" kern="1200"/>
        </a:p>
      </dsp:txBody>
      <dsp:txXfrm>
        <a:off x="22846" y="2176059"/>
        <a:ext cx="9558683" cy="422308"/>
      </dsp:txXfrm>
    </dsp:sp>
    <dsp:sp modelId="{B72A760C-6264-4616-80CC-E52020EB0C96}">
      <dsp:nvSpPr>
        <dsp:cNvPr id="0" name=""/>
        <dsp:cNvSpPr/>
      </dsp:nvSpPr>
      <dsp:spPr>
        <a:xfrm>
          <a:off x="0" y="2678813"/>
          <a:ext cx="9604375" cy="468000"/>
        </a:xfrm>
        <a:prstGeom prst="roundRect">
          <a:avLst/>
        </a:prstGeom>
        <a:solidFill>
          <a:schemeClr val="accent2">
            <a:hueOff val="-2827479"/>
            <a:satOff val="9321"/>
            <a:lumOff val="99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Remediation </a:t>
          </a:r>
          <a:r>
            <a:rPr lang="en-US" sz="2000" b="0" i="0" kern="1200"/>
            <a:t>(Share the findings and recommendations)</a:t>
          </a:r>
          <a:endParaRPr lang="en-US" sz="2000" kern="1200"/>
        </a:p>
      </dsp:txBody>
      <dsp:txXfrm>
        <a:off x="22846" y="2701659"/>
        <a:ext cx="9558683" cy="422308"/>
      </dsp:txXfrm>
    </dsp:sp>
    <dsp:sp modelId="{2B5375CB-2375-49B1-9155-C0F7AD99EA38}">
      <dsp:nvSpPr>
        <dsp:cNvPr id="0" name=""/>
        <dsp:cNvSpPr/>
      </dsp:nvSpPr>
      <dsp:spPr>
        <a:xfrm>
          <a:off x="0" y="3204413"/>
          <a:ext cx="9604375" cy="468000"/>
        </a:xfrm>
        <a:prstGeom prst="roundRect">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Documentation</a:t>
          </a:r>
          <a:endParaRPr lang="en-US" sz="2000" kern="1200"/>
        </a:p>
      </dsp:txBody>
      <dsp:txXfrm>
        <a:off x="22846" y="3227259"/>
        <a:ext cx="9558683" cy="4223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2BE9E-578C-4A5B-8170-953605438D0E}">
      <dsp:nvSpPr>
        <dsp:cNvPr id="0" name=""/>
        <dsp:cNvSpPr/>
      </dsp:nvSpPr>
      <dsp:spPr>
        <a:xfrm>
          <a:off x="1073260" y="661"/>
          <a:ext cx="856740" cy="8567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FD76A-347F-4C1B-AB78-F7FB8DC2BF60}">
      <dsp:nvSpPr>
        <dsp:cNvPr id="0" name=""/>
        <dsp:cNvSpPr/>
      </dsp:nvSpPr>
      <dsp:spPr>
        <a:xfrm>
          <a:off x="1255844" y="183245"/>
          <a:ext cx="491572" cy="4915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7BBBEF-FD99-44DF-8F72-7F56A11E78B4}">
      <dsp:nvSpPr>
        <dsp:cNvPr id="0" name=""/>
        <dsp:cNvSpPr/>
      </dsp:nvSpPr>
      <dsp:spPr>
        <a:xfrm>
          <a:off x="799384" y="1124255"/>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Computer Networking</a:t>
          </a:r>
        </a:p>
      </dsp:txBody>
      <dsp:txXfrm>
        <a:off x="799384" y="1124255"/>
        <a:ext cx="1404492" cy="561796"/>
      </dsp:txXfrm>
    </dsp:sp>
    <dsp:sp modelId="{C573B3CC-11D7-4C3D-BDF5-310DB46EB5B9}">
      <dsp:nvSpPr>
        <dsp:cNvPr id="0" name=""/>
        <dsp:cNvSpPr/>
      </dsp:nvSpPr>
      <dsp:spPr>
        <a:xfrm>
          <a:off x="2723539" y="661"/>
          <a:ext cx="856740" cy="8567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802C0-E82D-4006-A155-D921BE184A3E}">
      <dsp:nvSpPr>
        <dsp:cNvPr id="0" name=""/>
        <dsp:cNvSpPr/>
      </dsp:nvSpPr>
      <dsp:spPr>
        <a:xfrm>
          <a:off x="2906123" y="183245"/>
          <a:ext cx="491572" cy="4915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1F2409-6C74-423E-BBA1-746ADEAF17ED}">
      <dsp:nvSpPr>
        <dsp:cNvPr id="0" name=""/>
        <dsp:cNvSpPr/>
      </dsp:nvSpPr>
      <dsp:spPr>
        <a:xfrm>
          <a:off x="2449663" y="1124255"/>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Operating Systems</a:t>
          </a:r>
        </a:p>
      </dsp:txBody>
      <dsp:txXfrm>
        <a:off x="2449663" y="1124255"/>
        <a:ext cx="1404492" cy="561796"/>
      </dsp:txXfrm>
    </dsp:sp>
    <dsp:sp modelId="{76A877E0-F85F-41B0-9F5C-EB2AE38FECE8}">
      <dsp:nvSpPr>
        <dsp:cNvPr id="0" name=""/>
        <dsp:cNvSpPr/>
      </dsp:nvSpPr>
      <dsp:spPr>
        <a:xfrm>
          <a:off x="4373817" y="661"/>
          <a:ext cx="856740" cy="8567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705BDA-0432-484F-9DAF-DD9F23FF3CF2}">
      <dsp:nvSpPr>
        <dsp:cNvPr id="0" name=""/>
        <dsp:cNvSpPr/>
      </dsp:nvSpPr>
      <dsp:spPr>
        <a:xfrm>
          <a:off x="4556401" y="183245"/>
          <a:ext cx="491572" cy="4915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2CE12F-905E-4F36-BD39-89C1BF6E0409}">
      <dsp:nvSpPr>
        <dsp:cNvPr id="0" name=""/>
        <dsp:cNvSpPr/>
      </dsp:nvSpPr>
      <dsp:spPr>
        <a:xfrm>
          <a:off x="4099941" y="1124255"/>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Programming And Scripting</a:t>
          </a:r>
        </a:p>
      </dsp:txBody>
      <dsp:txXfrm>
        <a:off x="4099941" y="1124255"/>
        <a:ext cx="1404492" cy="561796"/>
      </dsp:txXfrm>
    </dsp:sp>
    <dsp:sp modelId="{4574378F-8595-45EE-B3A4-F4260914902C}">
      <dsp:nvSpPr>
        <dsp:cNvPr id="0" name=""/>
        <dsp:cNvSpPr/>
      </dsp:nvSpPr>
      <dsp:spPr>
        <a:xfrm>
          <a:off x="6024095" y="661"/>
          <a:ext cx="856740" cy="8567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6DCE24-4470-4F84-84A8-ED48BF7254A4}">
      <dsp:nvSpPr>
        <dsp:cNvPr id="0" name=""/>
        <dsp:cNvSpPr/>
      </dsp:nvSpPr>
      <dsp:spPr>
        <a:xfrm>
          <a:off x="6206679" y="183245"/>
          <a:ext cx="491572" cy="4915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4E63BA-07A3-4C4A-A896-3A07684374CF}">
      <dsp:nvSpPr>
        <dsp:cNvPr id="0" name=""/>
        <dsp:cNvSpPr/>
      </dsp:nvSpPr>
      <dsp:spPr>
        <a:xfrm>
          <a:off x="5750219" y="1124255"/>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Cyber Sec fundamentals</a:t>
          </a:r>
        </a:p>
      </dsp:txBody>
      <dsp:txXfrm>
        <a:off x="5750219" y="1124255"/>
        <a:ext cx="1404492" cy="561796"/>
      </dsp:txXfrm>
    </dsp:sp>
    <dsp:sp modelId="{E39874F0-72F2-4A43-ACF2-9009434DAD97}">
      <dsp:nvSpPr>
        <dsp:cNvPr id="0" name=""/>
        <dsp:cNvSpPr/>
      </dsp:nvSpPr>
      <dsp:spPr>
        <a:xfrm>
          <a:off x="7674374" y="661"/>
          <a:ext cx="856740" cy="8567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D41B4B-7472-4B0F-9530-955E725139A2}">
      <dsp:nvSpPr>
        <dsp:cNvPr id="0" name=""/>
        <dsp:cNvSpPr/>
      </dsp:nvSpPr>
      <dsp:spPr>
        <a:xfrm>
          <a:off x="7856958" y="183245"/>
          <a:ext cx="491572" cy="4915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577340-EE2F-457C-A667-ACB7B039E519}">
      <dsp:nvSpPr>
        <dsp:cNvPr id="0" name=""/>
        <dsp:cNvSpPr/>
      </dsp:nvSpPr>
      <dsp:spPr>
        <a:xfrm>
          <a:off x="7400498" y="1124255"/>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Cryptography</a:t>
          </a:r>
        </a:p>
      </dsp:txBody>
      <dsp:txXfrm>
        <a:off x="7400498" y="1124255"/>
        <a:ext cx="1404492" cy="561796"/>
      </dsp:txXfrm>
    </dsp:sp>
    <dsp:sp modelId="{0381A1CF-467E-4A6B-8038-76FE4128CB16}">
      <dsp:nvSpPr>
        <dsp:cNvPr id="0" name=""/>
        <dsp:cNvSpPr/>
      </dsp:nvSpPr>
      <dsp:spPr>
        <a:xfrm>
          <a:off x="2723539" y="2037175"/>
          <a:ext cx="856740" cy="8567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8D387-E7D1-41DF-AF77-1CB2EE18447D}">
      <dsp:nvSpPr>
        <dsp:cNvPr id="0" name=""/>
        <dsp:cNvSpPr/>
      </dsp:nvSpPr>
      <dsp:spPr>
        <a:xfrm>
          <a:off x="2906123" y="2219759"/>
          <a:ext cx="491572" cy="4915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B01489-8707-424C-A984-72374EF81E2C}">
      <dsp:nvSpPr>
        <dsp:cNvPr id="0" name=""/>
        <dsp:cNvSpPr/>
      </dsp:nvSpPr>
      <dsp:spPr>
        <a:xfrm>
          <a:off x="2449663" y="3160768"/>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Linux</a:t>
          </a:r>
        </a:p>
      </dsp:txBody>
      <dsp:txXfrm>
        <a:off x="2449663" y="3160768"/>
        <a:ext cx="1404492" cy="561796"/>
      </dsp:txXfrm>
    </dsp:sp>
    <dsp:sp modelId="{19F567EA-8D47-4477-A07A-E0C22AC5FBAB}">
      <dsp:nvSpPr>
        <dsp:cNvPr id="0" name=""/>
        <dsp:cNvSpPr/>
      </dsp:nvSpPr>
      <dsp:spPr>
        <a:xfrm>
          <a:off x="4373817" y="2037175"/>
          <a:ext cx="856740" cy="8567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2F84B5-F901-425D-840E-4957A2678800}">
      <dsp:nvSpPr>
        <dsp:cNvPr id="0" name=""/>
        <dsp:cNvSpPr/>
      </dsp:nvSpPr>
      <dsp:spPr>
        <a:xfrm>
          <a:off x="4556401" y="2219759"/>
          <a:ext cx="491572" cy="49157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CFF664-3112-41CF-B862-87F5E418063A}">
      <dsp:nvSpPr>
        <dsp:cNvPr id="0" name=""/>
        <dsp:cNvSpPr/>
      </dsp:nvSpPr>
      <dsp:spPr>
        <a:xfrm>
          <a:off x="4099941" y="3160768"/>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Firewalls</a:t>
          </a:r>
        </a:p>
      </dsp:txBody>
      <dsp:txXfrm>
        <a:off x="4099941" y="3160768"/>
        <a:ext cx="1404492" cy="561796"/>
      </dsp:txXfrm>
    </dsp:sp>
    <dsp:sp modelId="{1CED7ADC-AA3B-4478-97E2-FB785BA9EBB3}">
      <dsp:nvSpPr>
        <dsp:cNvPr id="0" name=""/>
        <dsp:cNvSpPr/>
      </dsp:nvSpPr>
      <dsp:spPr>
        <a:xfrm>
          <a:off x="6024095" y="2037175"/>
          <a:ext cx="856740" cy="8567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C6350F-14EC-48E1-8FCC-0C239B09392E}">
      <dsp:nvSpPr>
        <dsp:cNvPr id="0" name=""/>
        <dsp:cNvSpPr/>
      </dsp:nvSpPr>
      <dsp:spPr>
        <a:xfrm>
          <a:off x="6206679" y="2219759"/>
          <a:ext cx="491572" cy="49157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C89472-DF76-4EE6-8071-9C2D6DDE52E9}">
      <dsp:nvSpPr>
        <dsp:cNvPr id="0" name=""/>
        <dsp:cNvSpPr/>
      </dsp:nvSpPr>
      <dsp:spPr>
        <a:xfrm>
          <a:off x="5750219" y="3160768"/>
          <a:ext cx="1404492" cy="56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t>Networking</a:t>
          </a:r>
        </a:p>
      </dsp:txBody>
      <dsp:txXfrm>
        <a:off x="5750219" y="3160768"/>
        <a:ext cx="1404492" cy="5617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E3637-F31B-4CBA-B794-1461CD7EA2E2}">
      <dsp:nvSpPr>
        <dsp:cNvPr id="0" name=""/>
        <dsp:cNvSpPr/>
      </dsp:nvSpPr>
      <dsp:spPr>
        <a:xfrm>
          <a:off x="1292187" y="29443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EA751B-500B-4D1A-9260-B8E8C93830DF}">
      <dsp:nvSpPr>
        <dsp:cNvPr id="0" name=""/>
        <dsp:cNvSpPr/>
      </dsp:nvSpPr>
      <dsp:spPr>
        <a:xfrm>
          <a:off x="104187" y="27087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a:t>
          </a:r>
          <a:r>
            <a:rPr lang="en-US" sz="1100" b="0" i="0" kern="1200"/>
            <a:t>thical hacking plays a pivotal role in safeguarding digital environments from malicious threats. By harnessing the skills of cybersecurity experts who emulate the tactics of potential attackers, organizations can identify vulnerabilities, rectify weaknesses, and fortify their defenses. </a:t>
          </a:r>
          <a:endParaRPr lang="en-US" sz="1100" kern="1200"/>
        </a:p>
      </dsp:txBody>
      <dsp:txXfrm>
        <a:off x="104187" y="2708787"/>
        <a:ext cx="4320000" cy="720000"/>
      </dsp:txXfrm>
    </dsp:sp>
    <dsp:sp modelId="{FA67542A-44CC-41BC-8639-EF2F08E5C3E0}">
      <dsp:nvSpPr>
        <dsp:cNvPr id="0" name=""/>
        <dsp:cNvSpPr/>
      </dsp:nvSpPr>
      <dsp:spPr>
        <a:xfrm>
          <a:off x="6368187" y="29443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F0898F-208A-440D-B260-5B6DA1D47463}">
      <dsp:nvSpPr>
        <dsp:cNvPr id="0" name=""/>
        <dsp:cNvSpPr/>
      </dsp:nvSpPr>
      <dsp:spPr>
        <a:xfrm>
          <a:off x="5180187" y="270878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Ethical hackers operate within a framework of responsible conduct and legal compliance, leveraging their technical prowess to uncover security flaws before malicious actors can exploit them. </a:t>
          </a:r>
          <a:endParaRPr lang="en-US" sz="1100" kern="1200"/>
        </a:p>
      </dsp:txBody>
      <dsp:txXfrm>
        <a:off x="5180187" y="270878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9559BF-7AEB-4B88-8224-9A3E47659501}" type="datetimeFigureOut">
              <a:rPr lang="en-US" smtClean="0"/>
              <a:t>8/27/2023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CA678BE-8AD1-4DE7-8E09-13814A2DF2D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862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559BF-7AEB-4B88-8224-9A3E4765950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678BE-8AD1-4DE7-8E09-13814A2DF2D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645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559BF-7AEB-4B88-8224-9A3E4765950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678BE-8AD1-4DE7-8E09-13814A2DF2D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406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559BF-7AEB-4B88-8224-9A3E4765950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678BE-8AD1-4DE7-8E09-13814A2DF2D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482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9559BF-7AEB-4B88-8224-9A3E47659501}" type="datetimeFigureOut">
              <a:rPr lang="en-US" smtClean="0"/>
              <a:t>8/27/2023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678BE-8AD1-4DE7-8E09-13814A2DF2D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514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9559BF-7AEB-4B88-8224-9A3E47659501}"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678BE-8AD1-4DE7-8E09-13814A2DF2D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911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9559BF-7AEB-4B88-8224-9A3E47659501}" type="datetimeFigureOut">
              <a:rPr lang="en-US" smtClean="0"/>
              <a:t>8/27/2023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678BE-8AD1-4DE7-8E09-13814A2DF2D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666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9559BF-7AEB-4B88-8224-9A3E47659501}" type="datetimeFigureOut">
              <a:rPr lang="en-US" smtClean="0"/>
              <a:t>8/27/2023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678BE-8AD1-4DE7-8E09-13814A2DF2D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57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559BF-7AEB-4B88-8224-9A3E47659501}" type="datetimeFigureOut">
              <a:rPr lang="en-US" smtClean="0"/>
              <a:t>8/27/2023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678BE-8AD1-4DE7-8E09-13814A2DF2D9}" type="slidenum">
              <a:rPr lang="en-US" smtClean="0"/>
              <a:t>‹#›</a:t>
            </a:fld>
            <a:endParaRPr lang="en-US"/>
          </a:p>
        </p:txBody>
      </p:sp>
    </p:spTree>
    <p:extLst>
      <p:ext uri="{BB962C8B-B14F-4D97-AF65-F5344CB8AC3E}">
        <p14:creationId xmlns:p14="http://schemas.microsoft.com/office/powerpoint/2010/main" val="329733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9559BF-7AEB-4B88-8224-9A3E47659501}" type="datetimeFigureOut">
              <a:rPr lang="en-US" smtClean="0"/>
              <a:t>8/27/2023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678BE-8AD1-4DE7-8E09-13814A2DF2D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47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9559BF-7AEB-4B88-8224-9A3E47659501}" type="datetimeFigureOut">
              <a:rPr lang="en-US" smtClean="0"/>
              <a:t>8/27/2023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CA678BE-8AD1-4DE7-8E09-13814A2DF2D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66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9559BF-7AEB-4B88-8224-9A3E47659501}" type="datetimeFigureOut">
              <a:rPr lang="en-US" smtClean="0"/>
              <a:t>8/27/2023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CA678BE-8AD1-4DE7-8E09-13814A2DF2D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019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52BA494F-DC64-DCF0-7416-DAF2A5342049}"/>
              </a:ext>
            </a:extLst>
          </p:cNvPr>
          <p:cNvPicPr>
            <a:picLocks noChangeAspect="1"/>
          </p:cNvPicPr>
          <p:nvPr/>
        </p:nvPicPr>
        <p:blipFill rotWithShape="1">
          <a:blip r:embed="rId2"/>
          <a:srcRect t="786" r="-1" b="14941"/>
          <a:stretch/>
        </p:blipFill>
        <p:spPr>
          <a:xfrm>
            <a:off x="2" y="10"/>
            <a:ext cx="12191695" cy="6857990"/>
          </a:xfrm>
          <a:prstGeom prst="rect">
            <a:avLst/>
          </a:prstGeom>
        </p:spPr>
      </p:pic>
      <p:sp>
        <p:nvSpPr>
          <p:cNvPr id="9" name="Rectangle 8">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E5694-8D9B-3DB4-C90F-6E765B294E15}"/>
              </a:ext>
            </a:extLst>
          </p:cNvPr>
          <p:cNvSpPr>
            <a:spLocks noGrp="1"/>
          </p:cNvSpPr>
          <p:nvPr>
            <p:ph type="ctrTitle"/>
          </p:nvPr>
        </p:nvSpPr>
        <p:spPr>
          <a:xfrm>
            <a:off x="4065511" y="3236470"/>
            <a:ext cx="6832500" cy="1252601"/>
          </a:xfrm>
        </p:spPr>
        <p:txBody>
          <a:bodyPr>
            <a:normAutofit/>
          </a:bodyPr>
          <a:lstStyle/>
          <a:p>
            <a:r>
              <a:rPr lang="en-US" sz="4100">
                <a:solidFill>
                  <a:srgbClr val="FFFFFE"/>
                </a:solidFill>
              </a:rPr>
              <a:t>Introduction to Ethical Hacking</a:t>
            </a:r>
          </a:p>
        </p:txBody>
      </p:sp>
      <p:sp>
        <p:nvSpPr>
          <p:cNvPr id="3" name="Subtitle 2">
            <a:extLst>
              <a:ext uri="{FF2B5EF4-FFF2-40B4-BE49-F238E27FC236}">
                <a16:creationId xmlns:a16="http://schemas.microsoft.com/office/drawing/2014/main" id="{75C6141F-62D0-D600-738D-D5AC2AE7E893}"/>
              </a:ext>
            </a:extLst>
          </p:cNvPr>
          <p:cNvSpPr>
            <a:spLocks noGrp="1"/>
          </p:cNvSpPr>
          <p:nvPr>
            <p:ph type="subTitle" idx="1"/>
          </p:nvPr>
        </p:nvSpPr>
        <p:spPr>
          <a:xfrm>
            <a:off x="4065511" y="4669144"/>
            <a:ext cx="6832499" cy="716529"/>
          </a:xfrm>
        </p:spPr>
        <p:txBody>
          <a:bodyPr>
            <a:normAutofit/>
          </a:bodyPr>
          <a:lstStyle/>
          <a:p>
            <a:r>
              <a:rPr lang="en-US" sz="1600">
                <a:solidFill>
                  <a:srgbClr val="FFFFFE"/>
                </a:solidFill>
              </a:rPr>
              <a:t>By : Abhay Basani</a:t>
            </a:r>
          </a:p>
        </p:txBody>
      </p:sp>
      <p:cxnSp>
        <p:nvCxnSpPr>
          <p:cNvPr id="11" name="Straight Connector 10">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459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9D1A4-B0B8-390D-624C-17503FA13F48}"/>
              </a:ext>
            </a:extLst>
          </p:cNvPr>
          <p:cNvSpPr>
            <a:spLocks noGrp="1"/>
          </p:cNvSpPr>
          <p:nvPr>
            <p:ph type="title"/>
          </p:nvPr>
        </p:nvSpPr>
        <p:spPr>
          <a:xfrm>
            <a:off x="1451579" y="804519"/>
            <a:ext cx="9603275" cy="1049235"/>
          </a:xfrm>
        </p:spPr>
        <p:txBody>
          <a:bodyPr>
            <a:normAutofit/>
          </a:bodyPr>
          <a:lstStyle/>
          <a:p>
            <a:r>
              <a:rPr lang="en-US"/>
              <a:t>Hacking Process	</a:t>
            </a:r>
          </a:p>
        </p:txBody>
      </p:sp>
      <p:cxnSp>
        <p:nvCxnSpPr>
          <p:cNvPr id="28" name="Straight Connector 27">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0" name="Rectangle 29">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21" name="Content Placeholder 2">
            <a:extLst>
              <a:ext uri="{FF2B5EF4-FFF2-40B4-BE49-F238E27FC236}">
                <a16:creationId xmlns:a16="http://schemas.microsoft.com/office/drawing/2014/main" id="{A344C55C-2293-142A-19F4-B6FC66AD177E}"/>
              </a:ext>
            </a:extLst>
          </p:cNvPr>
          <p:cNvGraphicFramePr>
            <a:graphicFrameLocks noGrp="1"/>
          </p:cNvGraphicFramePr>
          <p:nvPr>
            <p:ph idx="1"/>
            <p:extLst>
              <p:ext uri="{D42A27DB-BD31-4B8C-83A1-F6EECF244321}">
                <p14:modId xmlns:p14="http://schemas.microsoft.com/office/powerpoint/2010/main" val="2496496187"/>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090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9C73E6-D768-8BD3-B3F7-98EDC8958144}"/>
              </a:ext>
            </a:extLst>
          </p:cNvPr>
          <p:cNvSpPr/>
          <p:nvPr/>
        </p:nvSpPr>
        <p:spPr>
          <a:xfrm>
            <a:off x="11141612" y="6513342"/>
            <a:ext cx="1050388" cy="3429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B3007F78-6C21-A42F-DAC9-7853FB83E3B4}"/>
              </a:ext>
            </a:extLst>
          </p:cNvPr>
          <p:cNvPicPr>
            <a:picLocks noChangeAspect="1"/>
          </p:cNvPicPr>
          <p:nvPr/>
        </p:nvPicPr>
        <p:blipFill>
          <a:blip r:embed="rId2"/>
          <a:stretch>
            <a:fillRect/>
          </a:stretch>
        </p:blipFill>
        <p:spPr>
          <a:xfrm>
            <a:off x="0" y="1673"/>
            <a:ext cx="12192000" cy="6854653"/>
          </a:xfrm>
          <a:prstGeom prst="rect">
            <a:avLst/>
          </a:prstGeom>
        </p:spPr>
      </p:pic>
      <p:sp>
        <p:nvSpPr>
          <p:cNvPr id="6" name="Rectangle 5">
            <a:extLst>
              <a:ext uri="{FF2B5EF4-FFF2-40B4-BE49-F238E27FC236}">
                <a16:creationId xmlns:a16="http://schemas.microsoft.com/office/drawing/2014/main" id="{69914985-BB9F-0EC8-F3F9-DDF36BBDA6F4}"/>
              </a:ext>
            </a:extLst>
          </p:cNvPr>
          <p:cNvSpPr/>
          <p:nvPr/>
        </p:nvSpPr>
        <p:spPr>
          <a:xfrm>
            <a:off x="11141612" y="6513342"/>
            <a:ext cx="1050388" cy="3429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487283F2-1E44-C5DB-8E29-D9EAE65FFB1D}"/>
              </a:ext>
            </a:extLst>
          </p:cNvPr>
          <p:cNvSpPr/>
          <p:nvPr/>
        </p:nvSpPr>
        <p:spPr>
          <a:xfrm>
            <a:off x="0" y="6513342"/>
            <a:ext cx="2632364" cy="3429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608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50A83-59B4-0CDD-2C00-8B3C1A768810}"/>
              </a:ext>
            </a:extLst>
          </p:cNvPr>
          <p:cNvSpPr>
            <a:spLocks noGrp="1"/>
          </p:cNvSpPr>
          <p:nvPr>
            <p:ph type="title"/>
          </p:nvPr>
        </p:nvSpPr>
        <p:spPr>
          <a:xfrm>
            <a:off x="1451579" y="804519"/>
            <a:ext cx="9603275" cy="1049235"/>
          </a:xfrm>
        </p:spPr>
        <p:txBody>
          <a:bodyPr>
            <a:normAutofit/>
          </a:bodyPr>
          <a:lstStyle/>
          <a:p>
            <a:r>
              <a:rPr lang="en-US"/>
              <a:t>Required Skills of an Ethical Hacker?	</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ED0F5955-6CA8-4EEF-4EC8-3A0E06BE82F0}"/>
              </a:ext>
            </a:extLst>
          </p:cNvPr>
          <p:cNvGraphicFramePr>
            <a:graphicFrameLocks noGrp="1"/>
          </p:cNvGraphicFramePr>
          <p:nvPr>
            <p:ph idx="1"/>
            <p:extLst>
              <p:ext uri="{D42A27DB-BD31-4B8C-83A1-F6EECF244321}">
                <p14:modId xmlns:p14="http://schemas.microsoft.com/office/powerpoint/2010/main" val="428866965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680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F76D3-32CA-5FAC-5C9F-C4E4A87EFA31}"/>
              </a:ext>
            </a:extLst>
          </p:cNvPr>
          <p:cNvSpPr>
            <a:spLocks noGrp="1"/>
          </p:cNvSpPr>
          <p:nvPr>
            <p:ph type="title"/>
          </p:nvPr>
        </p:nvSpPr>
        <p:spPr>
          <a:xfrm>
            <a:off x="1451579" y="804519"/>
            <a:ext cx="9603275" cy="1049235"/>
          </a:xfrm>
        </p:spPr>
        <p:txBody>
          <a:bodyPr>
            <a:normAutofit/>
          </a:bodyPr>
          <a:lstStyle/>
          <a:p>
            <a:r>
              <a:rPr lang="en-US"/>
              <a:t>Conclusion	</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65F96A42-543D-ABE5-2D97-EEBAD3201123}"/>
              </a:ext>
            </a:extLst>
          </p:cNvPr>
          <p:cNvGraphicFramePr>
            <a:graphicFrameLocks noGrp="1"/>
          </p:cNvGraphicFramePr>
          <p:nvPr>
            <p:ph idx="1"/>
            <p:extLst>
              <p:ext uri="{D42A27DB-BD31-4B8C-83A1-F6EECF244321}">
                <p14:modId xmlns:p14="http://schemas.microsoft.com/office/powerpoint/2010/main" val="2215815501"/>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10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F7C4B-7556-556D-71FE-D986F2EA3166}"/>
              </a:ext>
            </a:extLst>
          </p:cNvPr>
          <p:cNvSpPr>
            <a:spLocks noGrp="1"/>
          </p:cNvSpPr>
          <p:nvPr>
            <p:ph type="title"/>
          </p:nvPr>
        </p:nvSpPr>
        <p:spPr>
          <a:xfrm>
            <a:off x="1451579" y="804519"/>
            <a:ext cx="9603275" cy="1049235"/>
          </a:xfrm>
        </p:spPr>
        <p:txBody>
          <a:bodyPr>
            <a:normAutofit/>
          </a:bodyPr>
          <a:lstStyle/>
          <a:p>
            <a:r>
              <a:rPr lang="en-US" dirty="0"/>
              <a:t>Content</a:t>
            </a:r>
          </a:p>
        </p:txBody>
      </p:sp>
      <p:cxnSp>
        <p:nvCxnSpPr>
          <p:cNvPr id="10" name="Straight Connector 13">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5">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2">
            <a:extLst>
              <a:ext uri="{FF2B5EF4-FFF2-40B4-BE49-F238E27FC236}">
                <a16:creationId xmlns:a16="http://schemas.microsoft.com/office/drawing/2014/main" id="{346E94A5-E6A3-E281-6B70-61FD02BB39A8}"/>
              </a:ext>
            </a:extLst>
          </p:cNvPr>
          <p:cNvSpPr txBox="1">
            <a:spLocks/>
          </p:cNvSpPr>
          <p:nvPr/>
        </p:nvSpPr>
        <p:spPr>
          <a:xfrm>
            <a:off x="6096000" y="1825625"/>
            <a:ext cx="5654040" cy="1603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7" name="Content Placeholder 2">
            <a:extLst>
              <a:ext uri="{FF2B5EF4-FFF2-40B4-BE49-F238E27FC236}">
                <a16:creationId xmlns:a16="http://schemas.microsoft.com/office/drawing/2014/main" id="{E29C87B9-3A87-9BD6-1DAF-F3A05AA1073A}"/>
              </a:ext>
            </a:extLst>
          </p:cNvPr>
          <p:cNvGraphicFramePr>
            <a:graphicFrameLocks noGrp="1"/>
          </p:cNvGraphicFramePr>
          <p:nvPr>
            <p:ph idx="1"/>
            <p:extLst>
              <p:ext uri="{D42A27DB-BD31-4B8C-83A1-F6EECF244321}">
                <p14:modId xmlns:p14="http://schemas.microsoft.com/office/powerpoint/2010/main" val="141727723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72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Computer script on a screen">
            <a:extLst>
              <a:ext uri="{FF2B5EF4-FFF2-40B4-BE49-F238E27FC236}">
                <a16:creationId xmlns:a16="http://schemas.microsoft.com/office/drawing/2014/main" id="{669CB7FF-1E47-A50F-B8DC-4A78595A6D3D}"/>
              </a:ext>
            </a:extLst>
          </p:cNvPr>
          <p:cNvPicPr>
            <a:picLocks noChangeAspect="1"/>
          </p:cNvPicPr>
          <p:nvPr/>
        </p:nvPicPr>
        <p:blipFill rotWithShape="1">
          <a:blip r:embed="rId2">
            <a:alphaModFix amt="50000"/>
          </a:blip>
          <a:srcRect t="7016" r="-1" b="8712"/>
          <a:stretch/>
        </p:blipFill>
        <p:spPr>
          <a:xfrm>
            <a:off x="305" y="10"/>
            <a:ext cx="12191695" cy="6857990"/>
          </a:xfrm>
          <a:prstGeom prst="rect">
            <a:avLst/>
          </a:prstGeom>
        </p:spPr>
      </p:pic>
      <p:sp>
        <p:nvSpPr>
          <p:cNvPr id="25"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7"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9" name="Rectangle 28">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1CD1262-32FA-2711-F93E-CCD27C7D3D74}"/>
              </a:ext>
            </a:extLst>
          </p:cNvPr>
          <p:cNvSpPr>
            <a:spLocks noGrp="1"/>
          </p:cNvSpPr>
          <p:nvPr>
            <p:ph type="title"/>
          </p:nvPr>
        </p:nvSpPr>
        <p:spPr>
          <a:xfrm>
            <a:off x="1130271" y="1193800"/>
            <a:ext cx="3193050" cy="4699000"/>
          </a:xfrm>
        </p:spPr>
        <p:txBody>
          <a:bodyPr anchor="ctr">
            <a:normAutofit/>
          </a:bodyPr>
          <a:lstStyle/>
          <a:p>
            <a:r>
              <a:rPr lang="en-US" sz="3000"/>
              <a:t>Introduction</a:t>
            </a:r>
          </a:p>
        </p:txBody>
      </p:sp>
      <p:cxnSp>
        <p:nvCxnSpPr>
          <p:cNvPr id="31" name="Straight Connector 30">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BC1048-E511-56A0-6DAB-401DB6A3E9E4}"/>
              </a:ext>
            </a:extLst>
          </p:cNvPr>
          <p:cNvSpPr>
            <a:spLocks noGrp="1"/>
          </p:cNvSpPr>
          <p:nvPr>
            <p:ph idx="1"/>
          </p:nvPr>
        </p:nvSpPr>
        <p:spPr>
          <a:xfrm>
            <a:off x="4976636" y="1193800"/>
            <a:ext cx="6085091" cy="4699000"/>
          </a:xfrm>
        </p:spPr>
        <p:txBody>
          <a:bodyPr anchor="ctr">
            <a:normAutofit/>
          </a:bodyPr>
          <a:lstStyle/>
          <a:p>
            <a:r>
              <a:rPr lang="en-US"/>
              <a:t>Ethical hacking also known as penetration testing or white-hat hacking, involves the same tools, tricks, and techniques that hackers use, but with one major difference that Ethical Hacking is legal.</a:t>
            </a:r>
          </a:p>
          <a:p>
            <a:r>
              <a:rPr lang="en-US"/>
              <a:t>Independent Computer security Professionals breaking into the computer system.</a:t>
            </a:r>
          </a:p>
          <a:p>
            <a:r>
              <a:rPr lang="en-US"/>
              <a:t>Neither damage the target system nor steal information.</a:t>
            </a:r>
          </a:p>
          <a:p>
            <a:r>
              <a:rPr lang="en-US"/>
              <a:t>Evaluate target systems security and report back to owners about the bug found.</a:t>
            </a:r>
          </a:p>
          <a:p>
            <a:pPr marL="0" indent="0">
              <a:buNone/>
            </a:pPr>
            <a:endParaRPr lang="en-US"/>
          </a:p>
        </p:txBody>
      </p:sp>
      <p:sp>
        <p:nvSpPr>
          <p:cNvPr id="33"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2759520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394C6-9B13-DDA4-7B5D-B64273901D5B}"/>
              </a:ext>
            </a:extLst>
          </p:cNvPr>
          <p:cNvSpPr>
            <a:spLocks noGrp="1"/>
          </p:cNvSpPr>
          <p:nvPr>
            <p:ph type="title"/>
          </p:nvPr>
        </p:nvSpPr>
        <p:spPr>
          <a:xfrm>
            <a:off x="1451579" y="804519"/>
            <a:ext cx="9603275" cy="1049235"/>
          </a:xfrm>
        </p:spPr>
        <p:txBody>
          <a:bodyPr>
            <a:normAutofit/>
          </a:bodyPr>
          <a:lstStyle/>
          <a:p>
            <a:r>
              <a:rPr lang="en-US"/>
              <a:t>Who are Hackers?	</a:t>
            </a:r>
          </a:p>
        </p:txBody>
      </p:sp>
      <p:cxnSp>
        <p:nvCxnSpPr>
          <p:cNvPr id="32" name="Straight Connector 3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25" name="Content Placeholder 2">
            <a:extLst>
              <a:ext uri="{FF2B5EF4-FFF2-40B4-BE49-F238E27FC236}">
                <a16:creationId xmlns:a16="http://schemas.microsoft.com/office/drawing/2014/main" id="{5117C7F0-EC2B-8685-2AD1-77C4CFCA8DF8}"/>
              </a:ext>
            </a:extLst>
          </p:cNvPr>
          <p:cNvGraphicFramePr>
            <a:graphicFrameLocks noGrp="1"/>
          </p:cNvGraphicFramePr>
          <p:nvPr>
            <p:ph idx="1"/>
            <p:extLst>
              <p:ext uri="{D42A27DB-BD31-4B8C-83A1-F6EECF244321}">
                <p14:modId xmlns:p14="http://schemas.microsoft.com/office/powerpoint/2010/main" val="829958268"/>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55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48F555-9AD6-829A-3802-30F1B9E629D8}"/>
              </a:ext>
            </a:extLst>
          </p:cNvPr>
          <p:cNvPicPr>
            <a:picLocks noChangeAspect="1"/>
          </p:cNvPicPr>
          <p:nvPr/>
        </p:nvPicPr>
        <p:blipFill>
          <a:blip r:embed="rId2"/>
          <a:stretch>
            <a:fillRect/>
          </a:stretch>
        </p:blipFill>
        <p:spPr>
          <a:xfrm>
            <a:off x="0" y="1673"/>
            <a:ext cx="12192000" cy="6854653"/>
          </a:xfrm>
          <a:prstGeom prst="rect">
            <a:avLst/>
          </a:prstGeom>
        </p:spPr>
      </p:pic>
      <p:sp>
        <p:nvSpPr>
          <p:cNvPr id="6" name="Rectangle 5">
            <a:extLst>
              <a:ext uri="{FF2B5EF4-FFF2-40B4-BE49-F238E27FC236}">
                <a16:creationId xmlns:a16="http://schemas.microsoft.com/office/drawing/2014/main" id="{A8292D55-40EE-C879-80D0-7A186008CFD1}"/>
              </a:ext>
            </a:extLst>
          </p:cNvPr>
          <p:cNvSpPr/>
          <p:nvPr/>
        </p:nvSpPr>
        <p:spPr>
          <a:xfrm>
            <a:off x="11071274" y="6428935"/>
            <a:ext cx="1120726" cy="57677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54A0807B-3402-0B10-FC6F-4D47C25C5360}"/>
              </a:ext>
            </a:extLst>
          </p:cNvPr>
          <p:cNvSpPr/>
          <p:nvPr/>
        </p:nvSpPr>
        <p:spPr>
          <a:xfrm>
            <a:off x="0" y="6428935"/>
            <a:ext cx="2604655" cy="42739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6913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46781E-3F73-20B0-B5A4-1EF7BAD0737B}"/>
              </a:ext>
            </a:extLst>
          </p:cNvPr>
          <p:cNvPicPr>
            <a:picLocks noChangeAspect="1"/>
          </p:cNvPicPr>
          <p:nvPr/>
        </p:nvPicPr>
        <p:blipFill>
          <a:blip r:embed="rId2"/>
          <a:stretch>
            <a:fillRect/>
          </a:stretch>
        </p:blipFill>
        <p:spPr>
          <a:xfrm>
            <a:off x="0" y="1673"/>
            <a:ext cx="12192000" cy="6854653"/>
          </a:xfrm>
          <a:prstGeom prst="rect">
            <a:avLst/>
          </a:prstGeom>
        </p:spPr>
      </p:pic>
      <p:sp>
        <p:nvSpPr>
          <p:cNvPr id="7" name="Rectangle 6">
            <a:extLst>
              <a:ext uri="{FF2B5EF4-FFF2-40B4-BE49-F238E27FC236}">
                <a16:creationId xmlns:a16="http://schemas.microsoft.com/office/drawing/2014/main" id="{91194EA8-03C6-C461-3493-CF21AC0CAB8A}"/>
              </a:ext>
            </a:extLst>
          </p:cNvPr>
          <p:cNvSpPr/>
          <p:nvPr/>
        </p:nvSpPr>
        <p:spPr>
          <a:xfrm>
            <a:off x="11222182" y="6553200"/>
            <a:ext cx="969818" cy="30480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5E508ED6-D874-3205-56E3-45C5ECE4F7A2}"/>
              </a:ext>
            </a:extLst>
          </p:cNvPr>
          <p:cNvSpPr/>
          <p:nvPr/>
        </p:nvSpPr>
        <p:spPr>
          <a:xfrm>
            <a:off x="0" y="6580908"/>
            <a:ext cx="2092036" cy="27541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403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BAEA6-708E-8918-68B3-5720467AD0F1}"/>
              </a:ext>
            </a:extLst>
          </p:cNvPr>
          <p:cNvSpPr>
            <a:spLocks noGrp="1"/>
          </p:cNvSpPr>
          <p:nvPr>
            <p:ph type="title"/>
          </p:nvPr>
        </p:nvSpPr>
        <p:spPr>
          <a:xfrm>
            <a:off x="1451579" y="804519"/>
            <a:ext cx="9603275" cy="1049235"/>
          </a:xfrm>
        </p:spPr>
        <p:txBody>
          <a:bodyPr>
            <a:normAutofit/>
          </a:bodyPr>
          <a:lstStyle/>
          <a:p>
            <a:r>
              <a:rPr lang="en-US"/>
              <a:t>Types of Hacker	</a:t>
            </a:r>
          </a:p>
        </p:txBody>
      </p:sp>
      <p:cxnSp>
        <p:nvCxnSpPr>
          <p:cNvPr id="8"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6FD0130B-F310-361D-7923-05F0D0BF513E}"/>
              </a:ext>
            </a:extLst>
          </p:cNvPr>
          <p:cNvGraphicFramePr>
            <a:graphicFrameLocks noGrp="1"/>
          </p:cNvGraphicFramePr>
          <p:nvPr>
            <p:ph idx="1"/>
            <p:extLst>
              <p:ext uri="{D42A27DB-BD31-4B8C-83A1-F6EECF244321}">
                <p14:modId xmlns:p14="http://schemas.microsoft.com/office/powerpoint/2010/main" val="241834594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813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9C73E6-D768-8BD3-B3F7-98EDC8958144}"/>
              </a:ext>
            </a:extLst>
          </p:cNvPr>
          <p:cNvSpPr/>
          <p:nvPr/>
        </p:nvSpPr>
        <p:spPr>
          <a:xfrm>
            <a:off x="9484213" y="5496040"/>
            <a:ext cx="704586" cy="230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564EB8BC-EDB2-E335-D3D6-A1D9192875A5}"/>
              </a:ext>
            </a:extLst>
          </p:cNvPr>
          <p:cNvPicPr>
            <a:picLocks noChangeAspect="1"/>
          </p:cNvPicPr>
          <p:nvPr/>
        </p:nvPicPr>
        <p:blipFill>
          <a:blip r:embed="rId3"/>
          <a:stretch>
            <a:fillRect/>
          </a:stretch>
        </p:blipFill>
        <p:spPr>
          <a:xfrm>
            <a:off x="2010566" y="1128098"/>
            <a:ext cx="8178233" cy="4598011"/>
          </a:xfrm>
          <a:prstGeom prst="rect">
            <a:avLst/>
          </a:prstGeom>
        </p:spPr>
      </p:pic>
      <p:sp>
        <p:nvSpPr>
          <p:cNvPr id="7" name="Rectangle 6">
            <a:extLst>
              <a:ext uri="{FF2B5EF4-FFF2-40B4-BE49-F238E27FC236}">
                <a16:creationId xmlns:a16="http://schemas.microsoft.com/office/drawing/2014/main" id="{B07F3911-D408-6915-EB5B-53C6E1C2D275}"/>
              </a:ext>
            </a:extLst>
          </p:cNvPr>
          <p:cNvSpPr/>
          <p:nvPr/>
        </p:nvSpPr>
        <p:spPr>
          <a:xfrm>
            <a:off x="2010566" y="5496040"/>
            <a:ext cx="1728581" cy="230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224761ED-4E4E-B9EF-183C-0CB8190ECA0C}"/>
              </a:ext>
            </a:extLst>
          </p:cNvPr>
          <p:cNvSpPr/>
          <p:nvPr/>
        </p:nvSpPr>
        <p:spPr>
          <a:xfrm>
            <a:off x="9484214" y="5496040"/>
            <a:ext cx="704586" cy="230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6860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AEE78-C99A-EAFD-8D37-A3AB926FE1D3}"/>
              </a:ext>
            </a:extLst>
          </p:cNvPr>
          <p:cNvSpPr>
            <a:spLocks noGrp="1"/>
          </p:cNvSpPr>
          <p:nvPr>
            <p:ph type="title"/>
          </p:nvPr>
        </p:nvSpPr>
        <p:spPr>
          <a:xfrm>
            <a:off x="1451579" y="804519"/>
            <a:ext cx="9603275" cy="1049235"/>
          </a:xfrm>
        </p:spPr>
        <p:txBody>
          <a:bodyPr>
            <a:normAutofit/>
          </a:bodyPr>
          <a:lstStyle/>
          <a:p>
            <a:r>
              <a:rPr lang="en-US"/>
              <a:t>What should do after hacked?</a:t>
            </a:r>
          </a:p>
        </p:txBody>
      </p:sp>
      <p:cxnSp>
        <p:nvCxnSpPr>
          <p:cNvPr id="36"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7"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1F4077FF-3F70-95CC-3B7B-93B747CAD195}"/>
              </a:ext>
            </a:extLst>
          </p:cNvPr>
          <p:cNvGraphicFramePr>
            <a:graphicFrameLocks noGrp="1"/>
          </p:cNvGraphicFramePr>
          <p:nvPr>
            <p:ph idx="1"/>
            <p:extLst>
              <p:ext uri="{D42A27DB-BD31-4B8C-83A1-F6EECF244321}">
                <p14:modId xmlns:p14="http://schemas.microsoft.com/office/powerpoint/2010/main" val="1267130378"/>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48430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57</TotalTime>
  <Words>340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Introduction to Ethical Hacking</vt:lpstr>
      <vt:lpstr>Content</vt:lpstr>
      <vt:lpstr>Introduction</vt:lpstr>
      <vt:lpstr>Who are Hackers? </vt:lpstr>
      <vt:lpstr>PowerPoint Presentation</vt:lpstr>
      <vt:lpstr>PowerPoint Presentation</vt:lpstr>
      <vt:lpstr>Types of Hacker </vt:lpstr>
      <vt:lpstr>PowerPoint Presentation</vt:lpstr>
      <vt:lpstr>What should do after hacked?</vt:lpstr>
      <vt:lpstr>Hacking Process </vt:lpstr>
      <vt:lpstr>PowerPoint Presentation</vt:lpstr>
      <vt:lpstr>Required Skills of an Ethical Hacker?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Ethical Hacking</dc:title>
  <dc:creator>Abhay</dc:creator>
  <cp:lastModifiedBy>Abhay</cp:lastModifiedBy>
  <cp:revision>1</cp:revision>
  <dcterms:created xsi:type="dcterms:W3CDTF">2023-08-27T16:07:01Z</dcterms:created>
  <dcterms:modified xsi:type="dcterms:W3CDTF">2023-08-27T17:04:11Z</dcterms:modified>
</cp:coreProperties>
</file>