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5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548933-594C-C348-A028-92B6AFDEB96E}" type="datetimeFigureOut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D75624-E1C1-2340-930E-02F4D934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928EA2-88ED-424C-A811-B45B398FBA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04F0B90-9D71-4D15-94CC-B9E1F445BA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5F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7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489554"/>
            <a:ext cx="8991600" cy="127991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Learning visual similarity for product design with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665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" r="4278"/>
          <a:stretch/>
        </p:blipFill>
        <p:spPr>
          <a:xfrm>
            <a:off x="1" y="10"/>
            <a:ext cx="8135424" cy="6857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7865" y="3013505"/>
            <a:ext cx="2745667" cy="830997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Word </a:t>
            </a:r>
            <a:r>
              <a:rPr lang="en-US" sz="2000" kern="1200" cap="all" spc="200" baseline="0" dirty="0" smtClean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cloud for this paper</a:t>
            </a:r>
            <a:endParaRPr lang="en-US" sz="2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63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Learning </a:t>
            </a:r>
            <a:r>
              <a:rPr lang="en-US" sz="2000" dirty="0" smtClean="0"/>
              <a:t>an embedding for visual search in interior design</a:t>
            </a:r>
          </a:p>
          <a:p>
            <a:r>
              <a:rPr lang="en-US" sz="2000" dirty="0" smtClean="0"/>
              <a:t>Applications:</a:t>
            </a:r>
          </a:p>
          <a:p>
            <a:pPr lvl="1"/>
            <a:r>
              <a:rPr lang="en-US" sz="2000" dirty="0" smtClean="0"/>
              <a:t>Identifying products in scenes</a:t>
            </a:r>
          </a:p>
          <a:p>
            <a:pPr lvl="1"/>
            <a:r>
              <a:rPr lang="en-US" sz="2000" dirty="0" smtClean="0"/>
              <a:t>Finding stylistically similar products</a:t>
            </a:r>
          </a:p>
          <a:p>
            <a:r>
              <a:rPr lang="en-US" sz="2000" dirty="0" smtClean="0"/>
              <a:t>How?</a:t>
            </a:r>
          </a:p>
          <a:p>
            <a:pPr lvl="1"/>
            <a:r>
              <a:rPr lang="en-US" sz="2000" dirty="0" smtClean="0"/>
              <a:t>Train a convolutional neural network on pairs of images (Siamese)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/>
              <a:t>a</a:t>
            </a:r>
            <a:r>
              <a:rPr lang="en-US" dirty="0" smtClean="0"/>
              <a:t>spects of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7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2343</TotalTime>
  <Words>58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Parcel</vt:lpstr>
      <vt:lpstr>Learning visual similarity for product design with convolutional neural networks</vt:lpstr>
      <vt:lpstr>PowerPoint Presentation</vt:lpstr>
      <vt:lpstr>Problem Statement</vt:lpstr>
      <vt:lpstr>Architecture</vt:lpstr>
      <vt:lpstr>Technical aspects of the method</vt:lpstr>
      <vt:lpstr>Input/Output</vt:lpstr>
      <vt:lpstr>Results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visual similarity for product design with convolutional neural networks</dc:title>
  <dc:creator>Abhay Doke</dc:creator>
  <cp:lastModifiedBy>Abhay Doke</cp:lastModifiedBy>
  <cp:revision>14</cp:revision>
  <dcterms:created xsi:type="dcterms:W3CDTF">2018-04-09T00:37:24Z</dcterms:created>
  <dcterms:modified xsi:type="dcterms:W3CDTF">2018-04-10T15:40:49Z</dcterms:modified>
</cp:coreProperties>
</file>