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66" r:id="rId2"/>
  </p:sldMasterIdLst>
  <p:notesMasterIdLst>
    <p:notesMasterId r:id="rId23"/>
  </p:notesMasterIdLst>
  <p:handoutMasterIdLst>
    <p:handoutMasterId r:id="rId24"/>
  </p:handout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9144000" cy="6858000"/>
  <p:embeddedFontLst>
    <p:embeddedFont>
      <p:font typeface="Book Antiqua" panose="02040602050305030304" pitchFamily="18" charset="0"/>
      <p:regular r:id="rId25"/>
      <p:bold r:id="rId26"/>
      <p:italic r:id="rId27"/>
      <p:boldItalic r:id="rId28"/>
    </p:embeddedFont>
    <p:embeddedFont>
      <p:font typeface="Calibri Light" panose="020F0302020204030204" pitchFamily="34" charset="0"/>
      <p:regular r:id="rId29"/>
      <p: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2" d="100"/>
          <a:sy n="72" d="100"/>
        </p:scale>
        <p:origin x="552" y="52"/>
      </p:cViewPr>
      <p:guideLst/>
    </p:cSldViewPr>
  </p:slideViewPr>
  <p:notesTextViewPr>
    <p:cViewPr>
      <p:scale>
        <a:sx n="1" d="1"/>
        <a:sy n="1" d="1"/>
      </p:scale>
      <p:origin x="0" y="0"/>
    </p:cViewPr>
  </p:notesTextViewPr>
  <p:sorterViewPr>
    <p:cViewPr>
      <p:scale>
        <a:sx n="100" d="100"/>
        <a:sy n="100" d="100"/>
      </p:scale>
      <p:origin x="0" y="-6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D892647-A819-4E8C-BC98-C7785DD00A48}" type="datetimeFigureOut">
              <a:rPr lang="en-IN" smtClean="0"/>
              <a:t>27-06-2019</a:t>
            </a:fld>
            <a:endParaRPr lang="en-IN"/>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A63D3F5C-8B6C-4DCE-8E7A-F64E73F1173E}" type="slidenum">
              <a:rPr lang="en-IN" smtClean="0"/>
              <a:t>‹#›</a:t>
            </a:fld>
            <a:endParaRPr lang="en-IN"/>
          </a:p>
        </p:txBody>
      </p:sp>
    </p:spTree>
    <p:extLst>
      <p:ext uri="{BB962C8B-B14F-4D97-AF65-F5344CB8AC3E}">
        <p14:creationId xmlns:p14="http://schemas.microsoft.com/office/powerpoint/2010/main" val="3555611018"/>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41:16.651"/>
    </inkml:context>
    <inkml:brush xml:id="br0">
      <inkml:brushProperty name="width" value="0.05292" units="cm"/>
      <inkml:brushProperty name="height" value="0.05292" units="cm"/>
      <inkml:brushProperty name="color" value="#FF0000"/>
    </inkml:brush>
  </inkml:definitions>
  <inkml:trace contextRef="#ctx0" brushRef="#br0">2503 9197 253 0,'0'0'13'0,"0"0"3"15,0 0-16-15,0 0 0 0,0 0 3 16,0 0-1-16,-18-34-2 0,17 34 0 0,1 0-12 16,0 0-4-16,0 0-4 0,0 3 3 15,0 3 9-15,0 3 5 0,0 4 3 16,2 2 2-16,3 7 0 0,1 4-2 16,0 2 2-16,3 8-1 15,0 4 5-15,0 5-3 0,3 2 5 0,-4 1 3 16,1 5 4-16,-3 0-1 0,-2-2 2 15,-1 5-5-15,1-3 1 0,-2 4 1 16,0-1-2-16,0 1-4 0,2 2 0 16,1 1-5-16,-1 1 1 0,0 2-2 15,2-1 1-15,1 2 1 0,-1-3-2 16,3 0 2-16,-4-2 2 0,3-3 0 16,-3-3-1-16,1-3 0 0,-2-4-1 15,1 0-1-15,-3-5 1 0,0-2-2 0,-2-5 1 16,0-4-2-16,0-4 0 15,-2-9-2-15,-2-3 2 0,-3-6-15 16,0-5-34-16,-3-3-33 0,4-3-57 0</inkml:trace>
  <inkml:trace contextRef="#ctx0" brushRef="#br0" timeOffset="632.454">1933 9268 190 0,'0'0'31'0,"0"0"-20"15,0 0-8-15,0 0 6 0,0 0 7 16,0 0 8-16,0 0-11 0,0 0-9 16,-17-10-3-16,11 22 3 15,4 7-3-15,2 3 1 0,0 7 1 0,2 3-2 16,6 6 0-16,3 5 0 0,-1 3-1 15,4 5 1-15,-1-2-1 0,2 3 0 16,-5 2 0-16,1-2 0 0,2 3 2 16,-6 0-2-16,2 3 10 0,-3-1 5 15,2 2-1-15,-3 0-5 0,0 1-2 16,2-1 0-16,-1 4 0 0,4 1-1 16,-3-1-2-16,3 1-2 0,0-1 1 15,1 1 1-15,2-1 3 0,-2-3 3 16,-2-1-2-16,0-5-3 0,-1-3-3 15,-4-4-1-15,-2-5-1 0,-2-3 0 16,0-8 0-16,-1-4 0 0,-2-8 0 16,1-6-8-16,2-6-29 0,0-7-49 0,8-1-93 15</inkml:trace>
  <inkml:trace contextRef="#ctx0" brushRef="#br0" timeOffset="21441.6221">2163 14121 187 0,'0'0'5'15,"0"0"-2"-15,0 0-2 0,0 0 1 16,0 0-1-16,0 0 1 0,-46 107-1 16,44-79-1-16,0 7 2 0,1 3-1 15,0 6-1-15,1 3 2 0,0 4-2 0,0 1 1 16,2 6-1-16,1 0 1 16,1 1 1-16,4 5-2 0,-1 3 0 0,0-1-2 15,0 4 5-15,2-5-4 16,-2 0 3-16,-1-2-1 0,2-2 10 15,-3-2 5-15,2-3 2 0,2 1 3 0,-1-2-2 16,0-2-3-16,1-2-1 0,1-1-2 16,1-3-4-16,-1-1-2 0,1-2-3 15,2-3-4-15,1-1 1 0,-2-5-1 16,2-2 1-16,-1-4-1 0,1-3 0 16,-5-5-7-16,0-4-10 0,-4-6-31 15,1-5-30-15,-3-5-80 0</inkml:trace>
  <inkml:trace contextRef="#ctx0" brushRef="#br0" timeOffset="22141.6737">1165 14209 123 0,'0'0'219'0,"0"0"-211"0,0 0-6 15,0 0-2-15,0 0 0 0,0 0-1 16,0 0 1-16,30-8-6 0,-23 16 1 16,-4 1-5-16,5 4 1 0,0-1 1 15,-4 6 2-15,5 1 4 0,-2 5 1 0,3 4-1 16,-2 6 2-16,4 4 0 15,1 9 2-15,-3 4-2 0,2 8 0 0,0 5 2 16,-3 1-1-16,2 6 1 0,-2 0 2 16,-1 4 1-16,-1 0-4 15,-2 0 2-15,-2-2 0 0,-3-3 4 0,-1 0 5 16,-1-3 1-16,-2-2 0 0,1-2-3 16,2-5-3-16,1-1 2 0,0-2-1 15,8-1 2-15,-1-3-6 0,4-4 1 16,2-1 1-16,3-4 0 0,5-3-3 15,-2-5 0-15,2-2-2 0,1-7 0 0,0-1 1 16,-5-10-1-16,0-1-1 16,-1-7-1-16,-3-2-22 0,-3-4-28 0,-1-3-69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58:49.894"/>
    </inkml:context>
    <inkml:brush xml:id="br0">
      <inkml:brushProperty name="width" value="0.05292" units="cm"/>
      <inkml:brushProperty name="height" value="0.05292" units="cm"/>
      <inkml:brushProperty name="color" value="#FF0000"/>
    </inkml:brush>
  </inkml:definitions>
  <inkml:trace contextRef="#ctx0" brushRef="#br0">995 5702 312 0,'0'0'14'16,"0"0"-14"-16,0 0-7 0,0 0-5 15,0 0 12-15,0 0 14 0,-12 133-9 16,6-90-4-16,2 4 2 0,-4 4 0 16,0 0-1-16,4 4-1 0,-2-3-1 15,2 5-1-15,2-7-1 0,1 4-5 0,1-3 4 16,1-3 2-16,3 2-1 0,1-5 1 16,2-2 1-16,-2-1 0 0,3-4 2 15,-4-3 3-15,3-1 2 0,1-3 1 16,0 0-6-16,1-4-2 0,-1 0 1 15,1-5-1-15,-1-3-3 0,0-3-11 16,0-5-2-16,1-2-25 0,-5-4-43 16,1-5-28-16</inkml:trace>
  <inkml:trace contextRef="#ctx0" brushRef="#br0" timeOffset="450.9046">1206 5863 198 0,'0'0'149'0,"0"0"-147"0,0 0 0 0,0 0 1 16,0 0 2-16,0 0 2 16,0 0-2-16,0 0-5 0,50 5-1 0,-44 20 0 15,1 7-1-15,-5 4 2 0,0 4 2 16,1 2-2-16,-1 4-2 0,0-1 2 15,2 3 2-15,-1 0-2 0,-1 2-2 16,3-2 2-16,3 1 2 0,-4 3-2 16,2-5 1-16,-1 0 1 0,-2 0 8 15,-1-3 4-15,1-2-3 0,-1-2-8 16,2-4-1-16,-1-1-2 0,0-4 0 16,-1-3 0-16,2-6 0 0,0-3-3 15,3-1-8-15,-2-4-2 0,7-6-21 16,-2-8-96-16</inkml:trace>
  <inkml:trace contextRef="#ctx0" brushRef="#br0" timeOffset="1882.7262">12781 5818 369 0,'0'0'9'15,"0"0"-7"-15,0 0-2 0,0 0-17 0,0 0 17 16,0 0 2-16,0 0 0 0,0 0 1 15,-27 168-1-15,18-122 0 16,1 2-1-16,-2-3-1 0,0 3 2 0,2-2-2 16,0-1 2-16,0 0-2 15,2-2 2-15,0-1-2 0,1 0-3 0,3-2-1 16,0 2 3-16,1-2 1 0,1-3-3 16,0-1 2-16,4-2 1 0,0 0-3 15,0-6 0-15,0-3 3 0,0-3 0 16,-2-7-3-16,2-1 3 0,-2-3-2 15,-1-3 2-15,0-2-21 0,-1-3-43 16,0-3-67-16</inkml:trace>
  <inkml:trace contextRef="#ctx0" brushRef="#br0" timeOffset="2300.4244">12896 5849 326 0,'0'0'9'0,"0"0"0"15,0 0-9-15,0 0 6 0,0 0-6 0,0 0-6 16,0 0 4-16,0 0 2 0,-22 76 2 16,10-37-1-16,1 9 1 0,-2 0-2 15,0 6 1-15,0 0 0 0,3 2-1 16,0 0 1-16,2-2 0 0,3 2-1 15,2-1 0-15,2 1 1 0,1-2 1 16,0-1-2-16,3-2 0 0,2-6 2 16,1 0 2-16,-2-3-1 0,2-4-1 15,-1-2-1-15,-1-3 0 0,-3-6-1 16,-1-3 0-16,0-6-1 0,0-5-11 16,-3-10-37-16,1-3-140 0</inkml:trace>
  <inkml:trace contextRef="#ctx0" brushRef="#br0" timeOffset="112812.6136">9131 11662 170 0,'0'0'20'0,"0"0"-5"0,0 0-11 15,0 0-4-15,0 0-2 0,0 0 0 16,-19-8-2-16,14 8-1 0,-1 0-10 0,2 0 1 16,3 0-2-16,0 0 12 0,1 0 4 15,0 0 1-15,0 0 4 0,2 0 9 16,4 0-4-16,2 0-1 0,0 1-5 16,2 1-2-16,2-1 0 0,-4 1 5 15,2-2 11-15,-1 0 4 0,3-2 8 16,2-1-2-16,-1 2-9 0,3-2-7 15,-2 0-4-15,5 3-3 0,1-2-1 16,2 2-4-16,4-1-2 0,5 1-1 16,0 0-9-16,5 0-4 0,6 0-4 15,4 0-7-15,4 1 11 0,3-1 11 16,5 2 4-16,2-2 1 0,2 0 1 0,1 3 7 16,4 0 2-16,-2-3 3 0,3 0 2 15,0 1-1-15,4-1-5 0,1 2 2 16,2-2-4-16,3 0-4 0,2 0-1 15,4 0 2-15,-1 1-4 0,1-1 1 16,4 2 0-16,3 0 0 0,5 1-1 16,4 0-2-16,3 2 2 0,2-2 0 15,6 3 0-15,0-3 1 0,1 3-1 16,-1-1 3-16,0 0-1 0,2 1 5 16,0-5 3-16,-1 1 9 0,2 0-6 15,-5 1-1-15,-6 1-2 0,-4-2-1 16,-7-1 1-16,-6 1-6 0,-4-1-4 15,-6-1 3-15,-8 2-2 0,-4-2-1 16,-7 2 1-16,-6-2-2 0,-6 0 1 16,-5 1-4-16,-6-1-1 0,-10 0-3 15,-8 0-3-15,-7 0-10 0,-9-3-3 16,-6 0-8-16,-11-3-106 0,-10-7 34 0</inkml:trace>
  <inkml:trace contextRef="#ctx0" brushRef="#br0" timeOffset="113728.0807">12759 11243 356 0,'0'0'7'0,"0"0"2"16,0 0 6-16,0 0-4 0,0 0 0 16,0 0-6-16,0 0-4 0,0-21-1 15,0 21-1-15,0 0 0 0,0 0-5 16,0 2 1-16,4 0-6 0,4 3-20 15,2 2 30-15,5 1 0 0,1 1 2 0,0 0 3 16,1-1-2-16,0 0 0 0,4 4 3 16,1 0-5-16,3 5 5 0,2 0-4 15,1 2 6-15,1 0-5 0,0 1-2 16,2 3 0-16,-1 0 0 16,2 0 0-16,1 5 1 0,-1-3 0 0,2 0-1 15,-1 1 0-15,1 2-1 16,-3-4-1-16,0 0 2 0,-3-2 0 0,1-2 0 15,-3 3 0-15,-1-3 0 16,-1 0 1-16,-2-1-1 0,-2 1-4 0,-3-2 4 16,0 1-1-16,-3-1 0 0,-5 0 1 15,-3-1 0-15,-4 0-3 0,-2 0-1 16,0-2-3-16,-9 1 3 0,-1-2-1 16,-7-2 3-16,-2 1 2 0,-3-1 2 15,-2 0 0-15,-5 1 1 0,-5-4-1 16,-5-1 0-16,-5 0 3 0,-4 1 0 15,-1-3-5-15,-4-1 5 0,-3-2-1 16,-1 1 0-16,0 0 4 0,-1 0 0 0,5 1-2 16,2 3-4-16,10 1 0 0,4 1 1 15,6 0-3-15,7 1-3 0,3-3 2 16,6 2 1-16,3 0-1 0,6 0-3 16,2-2 0-16,2 3-4 0,2-1-4 15,0-1-10-15,1 3-8 0,1-2-2 16,0 2-27-16,-2-5-46 0</inkml:trace>
  <inkml:trace contextRef="#ctx0" brushRef="#br0" timeOffset="114594.7397">9544 11360 280 0,'0'0'24'15,"0"0"6"-15,0 0-29 0,0 0-1 16,0 0 0-16,0 0 2 0,0 0-2 16,-13 0 7-16,5 2-6 0,-3 2 2 15,1 1-2-15,0 0-1 0,-5 1 1 16,2 1-1-16,-3 3 1 0,0-1 0 15,-4-1-1-15,-2 1 0 0,-3 2 3 16,1 0-3-16,-6-1 0 0,1 0 0 16,-2 2 0-16,-1 2 1 0,1 0 2 0,-3 0 2 15,-1 0-3-15,1 0 3 16,0 1-4-16,0-1 2 0,2 0-1 16,3-3-1-16,1 0 0 0,1-2-1 15,6-1 2-15,1 3-2 0,3-5-2 16,3 4 2-16,4 0 0 0,0-2-1 0,5 4 1 15,1-2-1-15,3 2-1 0,1 0 1 16,6 2 1-16,7 3 9 0,5 3 13 16,9 5-11-16,5 2 2 0,2 5 1 15,2 2-1-15,3 1-4 0,-1 0-5 16,-1 2 1-16,-3 0-5 0,0-3 1 16,-3 2-1-16,-3-2 1 0,-6-1-1 15,-6-2-7-15,1-3-15 0,-8-2 0 16,-2-4-14-16,-6-4-27 0,-1-8-65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01:29.224"/>
    </inkml:context>
    <inkml:brush xml:id="br0">
      <inkml:brushProperty name="width" value="0.05292" units="cm"/>
      <inkml:brushProperty name="height" value="0.05292" units="cm"/>
      <inkml:brushProperty name="color" value="#FF0000"/>
    </inkml:brush>
  </inkml:definitions>
  <inkml:trace contextRef="#ctx0" brushRef="#br0">7017 15566 136 0,'0'0'13'0,"0"0"1"15,0 0-5-15,-4-15-4 0,3 14-1 16,1-2-4-16,-1 0 0 0,1 0 1 16,-1 0 0-16,1 1 2 0,-1-1-2 15,1 1 4-15,-1 0 4 0,0 0 7 16,-2 1-12-16,-3 0-4 0,-1-1 0 15,0 1-1-15,-2-2 0 0,-2 2-3 16,-2-2 1-16,-2 0 2 0,-5-1-2 16,-1-2 3-16,-2-1 1 0,0-1 1 15,-1 2-1-15,0-2 1 0,1 3 5 16,2-2-3-16,-2 3-4 0,1 0 2 16,4 0-1-16,0 4-1 0,3 0 3 15,4 0-6-15,3 0 3 0,0 2-1 16,3 1 0-16,-2 0 0 0,2-1 0 0,0 2-3 15,0 1 1-15,-2-1 3 0,0 2 0 16,-1 2-2-16,0-4 1 16,0 2-2-16,-1-1 0 0,-1 0-1 0,0-1 0 15,-4-1 3-15,-3 0-2 0,-5-1 3 16,-3-4-1-16,-4 4-1 0,-4-1-1 16,-3-1 1-16,-2 3-30 0,-3-3-34 15,3 0-1-15</inkml:trace>
  <inkml:trace contextRef="#ctx0" brushRef="#br0" timeOffset="1602.2352">5751 15552 119 0,'0'0'16'16,"0"0"6"-16,0 0 0 0,0 0-2 15,0 0-4-15,0 0-10 0,0 0-6 0,0 0 3 16,0 0-3-16,-315 92 0 16,286-80 0-16,1 1-2 0,1-1 1 15,-1 1-2-15,0 1-3 0,1-1 5 0,1 0-2 16,0-1 2-16,3 1-1 0,2-1 2 15,-1 1 0-15,1 0 3 0,-1-1 3 16,3-1 7-16,-2-1 10 16,3-2 2-16,2 1-9 0,3 0-3 0,0 0-9 15,-2 1-1-15,4-1-2 0,-2 2 0 16,1 1-1-16,-1 0 0 0,1-2-6 16,0 1-2-16,3-1-3 0,-2 0 0 15,2 1 6-15,-1 1 3 0,-1-1 0 16,0 0-1-16,-1 2 3 0,-2 0 2 15,0 3-2-15,-3 2 0 0,-1 1 0 16,-4 1 1-16,-3 2-1 0,-2 2 0 0,-4-2 0 16,0 3 0-16,0-3 3 0,0 2-3 15,4 0 3-15,2-1 1 0,2 1-3 16,4-2-1-16,5 0 0 0,1-2 0 16,4-1 0-16,6 2 0 15,1-4-2-15,2 2 2 0,1-1-3 0,3 0 1 16,3 0 2-16,0-3 1 15,2 5-1-15,-2-2 0 0,-1 0 5 0,-2 0-2 16,1-3-2-16,-1 3-1 0,-2-2 0 16,1-1 2-16,-3-3-2 0,0 2 0 15,0 0 0-15,-4 1 0 0,1 1-2 16,-3-1 2-16,4 0 2 0,0-1-1 16,-1 1 0-16,3 0-1 0,0 1 1 15,5 1-1-15,5-2 0 0,4 4-5 0,4-2 2 16,3-1-2-16,4 1-4 0,3-2-1 15,4 1 10-15,3-1 4 0,3-1 4 16,4 0 4-16,-1 1 4 0,3-2-12 16,2 3 8-16,-3-1-12 0,2 1-3 15,-1-2-3-15,0-1 5 0,-2-2 1 16,-5-1-1-16,3-3-8 0,-1-1-9 16,-3-1 18-16,-1 0 4 0,-3-1-2 15,0-2 16-15,0 1 0 0,-1-1-13 16,0 0-4-16,-3-2 11 0,0 0-12 15,1 2-3-15,-2-2-6 0,2 0 4 16,0 0 5-16,1 0-3 0,-1 0 8 16,-1-1-10-16,0 2 15 0,-2-1-10 15,1 0 21-15,-1 1-18 0,-1-1 7 0,-1 0-4 16,0 0-11-16,1 1 10 16,0-1-10-16,2-2 2 0,-3-1-3 15,2-1 6-15,3-2 0 0,1 0 2 0,1-2-2 16,-1 1 0-16,-3 3-1 0,0-1 5 15,-1 3-3-15,2 0-1 0,-1 0-1 16,0 2-8-16,1 0-2 0,-1 0-11 16,2 0 12-16,-1 1 7 0,1-1-14 15,0 0 12-15,2 1 2 0,0-1 2 16,1 0 1-16,1 1-1 0,4-1 1 16,-2 1-2-16,0-1 2 0,0 1-29 15,0 0-16-15,0-1 21 0,3 1 10 16,1-3 14-16,-2-2 5 0,0 0-2 15,2-1 13-15,-3-1 10 0,-2 2-1 16,1 0-5-16,-2-1-6 0,-1 2-3 0,0-2-2 16,-3 0-2-16,-1 2-4 0,-2-2 2 15,1 1-5-15,0 0 6 0,0 0-6 16,0 0 0-16,4 3 3 0,2-2 11 16,0 2-11-16,3-1-3 0,2 1 5 15,4-1-2-15,0 0-1 0,2-1 1 16,2-1-2-16,4-2-1 0,-3-1-1 15,-2 0 1-15,1-2 1 0,-2-1-1 16,-4 0-4-16,-1-2-1 0,-2-2-10 16,-3-1 8-16,-2-1 0 0,-4-2-4 15,-1-1 2-15,-4 0 5 0,-1-2 4 16,-4 1-1-16,0-2-1 0,-1 0 2 16,0-3 0-16,2 3 5 0,2 0 6 15,0 3 3-15,1 6-6 0,3 0-5 0,2 1-3 16,2 3-6-16,3 2-21 15,3-1-11-15,-1 2-5 0,0-3 15 16,-3-1-4-16,0 0-12 0,-3-4 18 16,-4-3 12-16,-1 1 13 0,-2-4 1 15,-3-2 9-15,-7-2 11 0,0-2 10 0,-4 0 5 16,-3-3-14-16,-4 1 0 0,-1-5 1 16,-10-1 1-16,-5-3-3 0,-3-2-2 15,-3-2-1-15,-3 0 1 0,2 3-1 16,0 4-11-16,5 3-5 0,2 6 0 15,7 3 2-15,1 2-2 0,4 3-2 16,2 1-3-16,2-1-18 0,0 1-16 0,0 0 0 16,2-2 10-16,1 3 11 15,-2-3 6-15,1 3 10 0,-2-1 1 0,0 0 0 16,0 2 3-16,-3 1 2 16,-4-1 7-16,-5 3 7 0,-7-1-6 0,-4-1 0 15,-9-2 4-15,-9 0-10 16,-1-1 2-16,-5 3 2 0,1 4-8 15,0 3 2-15,7 2-2 0,-1 4-3 0,-1-1 0 16,-1 1 0-16,-1 2 0 0,-1 0 2 16,-1 1-2-16,3-1-5 0,-5 2-9 15,5-3 3-15,0-1 5 0,2 0 4 16,1 0 2-16,0-1 1 0,0-1 0 16,-1-1 5-16,0 0 10 0,-1-3-2 15,2 2-3-15,-3-3-3 0,2 1-1 16,-4 2-1-16,1-4-4 0,-3 1 1 15,1 0-3-15,0-1 1 0,3 3-1 0,-3-2-1 16,4 2 1-16,0 3 0 0,3-2 0 16,2 2-3-16,6 1-1 0,2 0-9 15,6 1-2-15,0 0-6 0,3 3-17 16,1-1-39-16,2-3-51 0</inkml:trace>
  <inkml:trace contextRef="#ctx0" brushRef="#br0" timeOffset="6130.9848">5074 16308 93 0,'1'-4'90'0,"-1"-2"-73"16,0 1-9-16,0 0 17 0,0 1-12 16,-1-1-6-16,0-2 4 0,-3 0-7 0,2-2 1 15,0 2 0-15,-1 2 4 16,0 1 3-16,2 3-6 0,-3 0-2 0,-1-1-1 15,-2 2-2-15,-1 0-1 0,-5 0-2 16,-2 1 0-16,-3 2 0 16,-1 0-4-16,1 0-9 0,-1 2-5 0,2 0 7 15,1 1 5-15,1 2 7 0,4 2 1 16,-1 1 0-16,4 0 1 0,2 1 0 16,1 1-1-16,-1-3 2 0,3 1-2 15,1 0-1-15,2-1 0 0,0-1 2 0,0 0-1 16,0-3 1-16,4 4-2 15,1-1 0-15,2-1 1 0,0 2 1 16,4-2-1-16,1-1 3 0,0 0-3 16,0-1 0-16,4-1 0 0,2 1 2 15,-1-3-2-15,3 0 0 0,-2-1 1 0,3 1-1 16,-1-1 0-16,-1-1 1 0,2-1 0 16,-7 1-1-16,1-1 0 0,-4-5-1 15,-5 1 1-15,1-1-16 0,-5-5-47 16,1 0-59-16</inkml:trace>
  <inkml:trace contextRef="#ctx0" brushRef="#br0" timeOffset="6465.7496">5140 16068 217 0,'0'0'0'0,"0"0"-21"0,0 0 20 15,0 0 1-15,0 0 0 0,0 0 0 16,0 0 1-16,0 0 7 0,1-72-3 16,2 73-5-16,0 6 0 15,2 5 5-15,1 6 2 0,1 4 0 0,-1 5 0 16,0 2 5-16,1 6-2 0,-1 1-3 16,-1 3-6-16,-1-2 4 0,0 0-4 15,-2-2 1-15,0-1 2 16,0-3-1-16,3-2 1 0,-1-2-2 0,3-1-1 15,0-2 3-15,0-3-4 0,4-1 1 16,-2-5-1-16,1 0 0 0,1-2 1 16,0-5-1-16,-2-1-3 0,2-2-5 15,-2-2-10-15,-2 0-22 0,3-3-40 16,-4-4-34-16</inkml:trace>
  <inkml:trace contextRef="#ctx0" brushRef="#br0" timeOffset="7215.3201">5535 16419 213 0,'0'0'8'0,"0"0"-1"0,0 0 38 16,0 0-12-16,0 0-16 0,0 0 3 16,0 0-4-16,0 0-10 0,12-96-1 15,-19 88-3-15,-2 2-2 0,-3 1 1 16,-3 1-8-16,-1 2 11 0,-1 2-4 16,-2 0 4-16,0 4-3 0,1 3 2 0,2 3-3 15,-1 2 0-15,6 3 0 0,-2 2-6 16,4 1 0-16,4 2-4 15,1-2 5-15,4 0-8 0,0-2-4 0,7 0-3 16,2 0 7-16,4-3 2 0,-1-3 6 16,3-1 3-16,0-6 0 15,4 0 2-15,-1-2 5 0,2-1-4 0,0 0 4 16,-3-4-3-16,1 1 8 0,-2-4-1 16,0-2 5-16,-1 3-2 0,-3-3-2 15,-3 1-4-15,-3 2 1 0,-1-1-4 16,-3 3-3-16,-2-1-1 0,0 3 0 15,0 1-4-15,0 1-3 0,-3 0 4 16,-3 3-1-16,-1 2 5 0,1 3 0 16,1 2 2-16,0 3-2 0,3 1-2 0,2 3-4 15,0 1-5-15,1 0 5 0,5-3 3 16,2 1 0-16,1-5 3 16,0-1 1-16,1-4-1 0,1-1 0 0,3 1 7 15,1-3 1-15,2-1 2 16,1-2 6-16,0 0-8 0,-1 0-5 15,1-3 3-15,-3-3-4 0,-2-3 1 0,-2 0-1 16,-2-2-2-16,1-3 0 0,-4 2-2 16,1-6-5-16,-2-2 1 0,1-1-9 15,-4-5-12-15,1-2-3 0,-2-1-9 16,0 1-8-16,2 1 23 0,-1 2-58 16</inkml:trace>
  <inkml:trace contextRef="#ctx0" brushRef="#br0" timeOffset="7480.7909">5941 15960 264 0,'0'0'11'0,"0"0"-8"0,0 0 21 16,0 0 14-16,0 0-20 16,0 0-18-16,0 0-2 0,0 0-16 0,12 11 18 15,-6 9 0-15,1 8 4 0,0 4 1 16,3 4-2-16,-2 6-3 0,0 2 1 15,1 0 0-15,-1 0 1 0,-3-3-2 16,1-3 0-16,-2-2 1 0,-1-3-1 16,-2-4-1-16,-1-2 1 0,0-1 0 15,0-4-2-15,0-1 2 0,0-3 3 16,0-3-3-16,-2-2 0 0,1-1-5 16,1-2-3-16,0-1-14 0,0 1-18 15,0-2-25-15,1-4-33 0</inkml:trace>
  <inkml:trace contextRef="#ctx0" brushRef="#br0" timeOffset="7797.9902">5736 16384 268 0,'0'0'17'16,"0"0"-5"-16,0 0 6 0,0 0 8 16,0 0-18-16,0 0-3 0,0 0-2 15,0 0 13-15,0 0-4 0,57-22-1 16,-41 19-1-16,3 3 0 0,2 0-5 16,0 0-2-16,0 0 0 0,0 2-3 15,2 0 2-15,1 3-2 0,1 1-2 0,3 0 2 16,-3 1-6-16,2-1-12 0,-2 3-15 15,0-2-7-15,-1 3-20 0,1-3-27 16,1 3-24-16</inkml:trace>
  <inkml:trace contextRef="#ctx0" brushRef="#br0" timeOffset="8263.5432">6404 16476 217 0,'0'0'28'0,"0"0"-16"0,0 0-4 0,0 0 0 0,0 0-7 15,0 0 0-15,0 0 1 16,0 0-2-16,0 0 0 0,-136-70 1 16,117 66-1-16,3 4 0 0,0 0 1 15,2 2-1-15,-1 6 1 0,3 1 0 0,0 5-1 16,1 1 0-16,3 1 0 0,-1 2 0 16,1-1 1-16,2 1-1 0,2-3 2 15,4-1-2-15,0 1-2 0,4-4-5 16,3 3 6-16,5-3 0 0,3 1 2 15,6 0 0-15,2-2-1 0,2-3-9 16,0 0 8-16,0-4 0 0,-1-3 1 16,-2-1 0-16,-1-5 6 0,0-4-4 15,-5-3-1-15,1 1 1 0,-4-2 4 16,-1 0 4-16,-4 1-3 0,-3 1-1 16,-2 4 4-16,-1 3 4 0,-1 3-4 15,-1 2 1-15,0 0 4 0,0 0-15 16,0 0-1-16,0 4-5 0,0 3-6 15,0 2 11-15,0 5 0 0,6 2-4 0,1 2 5 16,3 1-3-16,4-2-5 16,0-2 7-16,1-4-2 0,-1-1 1 0,2-3 2 15,0-4 0-15,1 1 4 16,0-1 1-16,0-3-1 0,-2 0-1 0,1-1-2 16,-4-5 1-16,-1-3-2 0,-2-2-2 15,-2-1-31-15,-3-7-34 0,-4-3-21 16,0-3-27-16</inkml:trace>
  <inkml:trace contextRef="#ctx0" brushRef="#br0" timeOffset="9029.991">6809 16220 311 0,'0'0'16'0,"0"0"-11"15,0 0 3-15,0 0-7 0,0 0-1 16,0 0-13-16,0 0-9 0,32 37 22 16,-17-14 2-16,-1 3-1 0,-3 4 1 0,0-1-2 15,-1 0-5-15,0 2-2 0,0-2 0 16,-2 0 0-16,3-4 0 0,-6-4 2 15,1-6 0-15,-3-7-10 0,-1-3 10 16,-2-5 5-16,0 0 2 16,0-9 12-16,0-3 20 0,-2-7-20 0,-1-3-8 15,-1-4-5-15,2 0 0 0,2-2 1 16,0-3 6-16,0 2-2 0,4-3-4 16,0 1 0-16,0 3-2 0,5 5-2 15,-1 7 2-15,1 5-1 0,1 7-8 16,4 4-4-16,-1 0 13 0,1 10 3 15,-2 1-3-15,-2 5 2 0,-2 2 0 16,-2 1 1-16,-3 3-3 0,-1 2 1 16,-1-2 0-16,-1 1 5 0,0-1-3 15,0 0 5-15,0-3-3 0,0-1-2 0,1-2 4 16,1-2-3-16,2 1-4 16,2 0 1-16,1-2-1 0,2 1 0 15,2-1 0-15,2 0-4 0,2-1-4 0,3 1-31 16,3-3-43-16,-2-5-96 0</inkml:trace>
  <inkml:trace contextRef="#ctx0" brushRef="#br0" timeOffset="9396.5939">7475 16362 142 0,'0'0'329'0,"0"0"-329"16,0 0-7-16,0 0 5 15,0 0 2-15,0 0-6 0,0 0-10 16,0 0-6-16,-120-66 2 0,110 75-4 16,3 2 9-16,-3 4 8 0,3 6 7 0,0 2 0 15,-1 0 0-15,4 5-2 16,2 1-10-16,2 1-13 0,0 0-1 16,6-2 7-16,-1-5 1 0,0-5 1 15,1-3 16-15,-2-3 2 0,0-6 0 0,4 0-1 16,-4-3 21-16,5-2 1 0,0-1-6 15,3 0 3-15,0-1-9 0,0-6 3 16,1-3-6-16,-1-2 1 0,1-5-1 16,-2-2 3-16,-2-2 0 0,2-4 7 15,-5-4-7-15,-3-3-7 0,-1-3 3 16,-2-3-5-16,-3 1-1 0,-6-1 0 16,-2 6-2-16,-3 4 1 0,0 7-4 15,1 4-7-15,-3 6-11 0,3 3-10 16,-1 3-11-16,0 5-33 0,2 0-41 15</inkml:trace>
  <inkml:trace contextRef="#ctx0" brushRef="#br0" timeOffset="9979.415">7626 16296 366 0,'0'0'12'0,"0"0"-10"0,0 0 12 16,0 0 1-16,0 0-13 15,0 0-2-15,0 0-1 0,0 0-3 0,3-16-5 16,-3 33 2-16,0 4 4 0,0 3 3 16,2 2-1-16,2 0 1 0,-1 1-7 15,3-1-2-15,0-1-16 0,1-2 12 16,1-6-1-16,0-5 0 0,2-3-2 16,-2-3 9-16,3-4 4 0,1-2 3 15,-2 0 0-15,1-7 4 0,-2-1 1 0,-1-1 1 16,-2-3 8-16,-1 2-7 15,1 2 9-15,-5 2 4 0,2 2-1 16,0 2-8-16,-2 2-3 0,0 0-8 16,0 0-5-16,0 2 0 0,1 4-2 15,1 5 6-15,0 2 1 0,1 0 1 0,0 4-1 16,3-3 0-16,-1-1-2 0,3-1-3 16,-1-2 4-16,3-5-3 0,0-1 0 15,2-1 4-15,-1-2 4 16,0-1-3-16,1 0 4 0,-3-4-1 0,-1-4 2 15,-1-3 6-15,0-3-2 0,-4 0-3 16,0-5 7-16,1-3-7 0,-3-1-2 16,-2-4 1-16,0-1-2 0,-7 0-3 15,0 1-1-15,-4 5-1 0,0 1 0 16,1 8-1-16,0 0-25 0,1 4-9 16,0 0-26-16,4-1-15 0</inkml:trace>
  <inkml:trace contextRef="#ctx0" brushRef="#br0" timeOffset="78706.7167">17069 15898 93 0,'0'0'24'16,"0"0"-24"-16,0 0-25 0,0 0 8 0,0 0 11 15,0 0-6-15,0 0 2 0,16-3 10 16,-10 3 2-16,2 0-2 0,-4 0 1 16,0-1 0-16,-2-3 5 0,-1-3 12 15,-1 0 13-15,0-3 8 0,-5 0-7 16,-5-2-11-16,-5-2-12 0,-7-1-2 15,-3-4-7-15,-7-2 1 0,-4 0 1 16,-5-3 0-16,-7 0-1 0,-1 4 1 16,-7-6 8-16,-2 5 11 0,1 2-2 15,-4 1 6-15,0 2-4 0,-1-1-9 0,2 3-8 16,6 6-4-16,10 5 1 16,6 3 0-16,5 4 0 0,6 4-1 15,5 1 0-15,5 1-1 0,2 1 0 16,2 3-1-16,2-1-4 0,1 3 4 15,-2-1 0-15,3 3 2 0,-4 0-2 0,-2 2-3 16,-2-1-3-16,-4-1 2 0,-3-3-1 16,-1 1 0-16,-3 0 0 0,-6-2 3 15,-5 0 4-15,-4-3 0 0,-7 0 1 16,-4-1 1-16,-5-2 4 0,-5 0-4 16,-2 0 7-16,-1 0-4 0,1 0 2 15,0 0-2-15,-1 1-3 0,2 0 2 16,0 1-3-16,3-1-1 0,3 1 0 15,2 2 0-15,5 1 1 0,-1 3-1 16,7-1-1-16,1 1 1 0,3 3 0 0,3-1 0 16,2 3-5-16,1 0-4 15,1 1-4-15,2 1 0 0,0-2 6 0,3 3 0 16,-1 2 1-16,1 0 4 0,4 3 2 16,-4 0 0-16,3-2 5 15,1 0-5-15,-6 0 8 0,0-1 2 0,-3 0-2 16,-1 0-1-16,-2 0-3 0,0 3-1 15,-2-4-2-15,-1 0 0 0,2 0-1 16,1-2 2-16,1 0-2 0,3 1 0 16,3 0 0-16,6 1 0 0,1 0 0 15,6-1 0-15,5 1 0 0,1 2 0 16,5 1-1-16,3 6-1 0,2-2 2 16,2 0-3-16,4-1-6 0,5-1-3 15,8 2 12-15,3-3 9 0,3-2 1 0,5 2-6 16,3-1 14-16,3-1-4 0,2-1-5 15,5-2 5-15,-1-3-4 16,2-2-7-16,0 0 2 0,2 0-4 16,-1-4-1-16,0-1-1 0,2-4-7 15,-2 0-9-15,1-1-8 0,3 0-5 0,1-1-6 16,2-2 8-16,1-1 7 0,2 0 5 16,1 1 0-16,3 0 6 0,1 0 10 15,1-2 0-15,2 3 7 0,-1 1 14 16,1-2 5-16,0 0-5 0,-1-1-6 15,-3 0-2-15,-1-2-4 0,-1 2 1 16,1-1-5-16,0 2-5 0,-1-2-3 16,-1 1-1-16,2 1-16 0,0-1-2 0,1 0-7 15,2-1-10-15,0-1 8 16,2 1 20-16,1 0 11 0,2-1 3 0,3 2 10 16,0 1 9-16,4-2 7 15,4 4-2-15,0-1-6 0,6 2 0 16,-1-2-2-16,2 2 3 0,-2-3-9 0,-1-1-4 15,-1-1-6-15,-1-2-1 0,1-1-1 16,-6-1 0-16,2-1-2 0,-1-2 1 16,-5-1-8-16,1 0-2 0,0-1-4 15,-4-2-10-15,0 1 12 0,-3-3 12 16,0 1 0-16,-5 1 2 0,-1-3 0 16,-4 1 10-16,-3-1-2 0,-5 3 3 15,1-2-2-15,-4 1-1 0,-4 1-4 16,0-1-5-16,-1 0 1 0,-2 0-1 15,0-1 1-15,0-2-1 0,-1 0-1 16,0-2 1-16,-1-3 0 0,0-3 0 0,0-1 4 16,-1-3-4-16,0-1-2 0,-2-3 1 15,-2-2-1-15,1-2-3 0,-5 1 0 16,-1-3-9-16,-2 0 1 0,-3-1 3 16,-4-2-2-16,-5-2 11 0,4-1 6 15,-8-6 2-15,-3-3-1 0,-1 1 4 16,-1 1-2-16,-3 7-2 0,-6 1 2 15,0 1 2-15,-5-2-4 0,-3 1 3 16,-5 0-6-16,2-2 1 0,-7 4-3 16,2-1 2-16,-4 2-4 0,-2 1 0 15,2 0 1-15,2 5-1 0,2 1-1 16,2 3 0-16,-1 5 1 0,3 1-2 16,-2 4 1-16,2-1 1 0,-2 1 1 0,1 1-1 15,-3-1-1-15,-1 1 1 16,-4-1 1-16,-3-4-1 0,0-1 0 15,-2-2 4-15,-3 0-4 0,2 2 2 16,0-3-2-16,-2 4 0 0,-3 3 2 0,-1 0-3 16,1 2 1-16,-4 0 0 0,2 4 1 15,0 0-1-15,-1 3-4 0,-1-2-18 16,2-3-77-16</inkml:trace>
  <inkml:trace contextRef="#ctx0" brushRef="#br0" timeOffset="81405.8457">14587 16561 106 0,'0'0'0'0,"0"0"-1"0,0-7-1 16,0 4-2-16,0 0-5 0,0-3 9 16,0 0 0-16,0-1 3 0,-2 1 3 0,-1-1 8 15,0-1 8-15,2 1-2 16,-2-2-1-16,-1 2 3 0,1 1-6 0,0 0-9 15,1 3-4-15,1 1-1 16,0-1 2-16,-2 1-1 0,0 1-3 0,-1 1-3 16,-1 0 2-16,-2 3-1 0,-2 1 1 15,0 3-1-15,-2 1 2 0,1 2-1 16,0 2 0-16,-1 4-1 0,1 3 1 16,2 2 1-16,1 3 1 0,0 3 2 15,3 2 7-15,2 2-4 0,-1 2 1 16,3-3 4-16,0 0 7 0,0 2-9 15,-1-1-1-15,1 4-5 0,-1 0 3 16,-1-1-3-16,1-4 1 0,-2 0-3 0,0-4 1 16,1-1 1-16,-1-4-2 15,0-1 0-15,0-2 0 0,0-3-1 0,-1-2 1 16,1-1-1-16,1-1 0 16,1-1 2-16,1-3-2 0,0-2-2 15,0-2 2-15,0-2-3 0,0-1-19 16,0 0-21-16,0-4-30 0,-2-4-18 0</inkml:trace>
  <inkml:trace contextRef="#ctx0" brushRef="#br0" timeOffset="81696.6528">14191 16824 45 0,'0'0'15'15,"0"0"-9"-15,0 0 7 16,0 0 11-16,0 0-8 0,0 0 8 0,0 0 5 16,0 0-5-16,57-22-1 0,-42 19-7 15,2 2 4-15,2-2-1 16,6 1-2-16,3 1-10 0,1-1 16 0,3 0-11 15,-5 2 4-15,0 1-6 0,-3-1-6 16,-5 0-4-16,-2 0 8 0,-3 3-4 16,0-1-1-16,-3 1-3 0,-1-2 0 15,-7 2-8-15,0-1-24 0,-3 0-75 16,-3-2-85-16</inkml:trace>
  <inkml:trace contextRef="#ctx0" brushRef="#br0" timeOffset="82338.8543">14637 16803 326 0,'0'0'63'0,"0"0"-40"0,0 0-12 16,0 0-5-16,0 0-4 0,0 0-2 16,0 0-1-16,0 0-4 0,-5-19 2 15,2 21 0-15,0 5-5 0,0 3 2 0,-1 7 6 16,0 1 0-16,-1 4 0 0,-3 2 0 15,2 1 1-15,1 0-1 0,0 3-5 16,1-3-6-16,2-1 0 0,1-3-3 16,1-1 4-16,0-3 7 0,0-2-2 15,3-4 3-15,0-3 1 0,1-4 1 16,0-2 0-16,1-2 1 0,2 0 6 16,1-5 0-16,1-1 0 0,1-4-4 15,3-2-1-15,-2-1-2 0,3-3 2 16,-2 0 2-16,0 0-4 0,1 0 1 15,-2 3 1-15,-1 0-2 0,-4 5 0 16,-1-1 1-16,-1 5 1 0,-3 2-2 0,-1 0 3 16,0 2-3-16,0 0 0 0,-4 3-6 15,-2 4 0-15,0 3 6 0,-3 3 1 16,1 3-1-16,3 3-2 0,1 1 0 16,1 0-5-16,3 0 0 0,0-2-1 15,0-2 2-15,4-2 5 16,3-3 0-16,0-2 1 0,5-1 1 0,2-2 2 15,3 0 4-15,1-3 0 0,4-3-3 16,-1 0-1-16,-1-5 2 0,-1-3 1 16,-3-4-4-16,0-1-1 0,-3-2-1 15,-1-2-2-15,0-4-3 0,-4 0-5 16,-2-3-15-16,-2-6-33 0,-4 0-92 16</inkml:trace>
  <inkml:trace contextRef="#ctx0" brushRef="#br0" timeOffset="82804.404">15103 16580 352 0,'0'0'8'0,"0"0"-5"0,0 0-1 16,0 0 0-16,0 0-2 0,0 0 2 15,0 0-2-15,0 0-6 0,3-20-15 16,-3 33 9-16,0 2 8 0,0 5 1 16,0 5 3-16,0 3 7 0,-2 2-3 15,0 3-2-15,-1-1 0 0,1 2 1 16,-4 2-3-16,0-1 0 0,0 3-3 16,-2-1 2-16,-1-5 0 0,-2-3 1 0,2-1 0 15,0-2 1-15,2-2-1 16,1 0-2-16,-1-3-7 0,1-2 2 0,-2-1-7 15,6-1-24-15,0-4-5 16,-1-1-37-16,2-3-20 0</inkml:trace>
  <inkml:trace contextRef="#ctx0" brushRef="#br0" timeOffset="83454.4306">14820 16991 132 0,'0'0'18'0,"0"0"-11"16,0 0-1-16,0 0 23 0,0 0 7 16,0 0-3-16,0 0-12 0,0 0 1 0,0 0 6 15,4-37-4-15,-1 35-3 0,1-1-12 16,2-2 1-16,0 2-4 0,4 1-5 15,1 2 0-15,1-1-2 0,2 1 1 16,0 0 0-16,5 0 3 16,-1 0 3-16,4 1-6 0,0-1 1 0,2 0-1 15,2 0 0-15,1 3 0 0,-3 0 1 16,1 0-1-16,-3 1 0 16,-3-2-2-16,-3 0 2 0,-6 1 2 0,-5-3-2 15,-2 0-1-15,-3 0 1 0,0 0-1 16,0 3-4-16,-2 1-5 0,0 4 9 15,-2-1 1-15,-2 5-3 0,-1 0 3 16,1 1 1-16,-1 0-1 0,1 0-1 16,2 2-5-16,1-1-6 0,1 1 0 0,2-3-11 15,0 1 2-15,3-3 14 16,3 2-1-16,0-5-1 0,1-1 5 16,2 0 1-16,1-3 3 0,-1-1-4 15,2 0 4-15,-1-1 1 0,2 0 0 0,-3-1 0 16,1-3 2-16,-1-3 4 0,0-4-2 15,-1-1 0-15,-2-2 7 16,-1-5-1-16,-2 2 2 0,0-1-6 0,-2 2 0 16,0 2 0-16,0 2 2 0,0 4-1 15,0 2-1-15,0 2-1 0,-1 3-3 16,0 0-2-16,0 0-1 0,0 0 0 16,0 3-8-16,-1 5 3 0,0 4 5 15,1 2 1-15,0 3-1 0,0 2 0 16,0-2 0-16,1 1 0 0,2-2 0 15,1 0 0-15,-1 0 0 0,4-3 0 16,-1 2 1-16,3-3-1 0,-2 0 0 16,-1-2 0-16,0 1-4 0,1-2-12 15,-1-3-17-15,-1-2-4 0,0-2-8 0,0-2-38 16,-1-3-4-16</inkml:trace>
  <inkml:trace contextRef="#ctx0" brushRef="#br0" timeOffset="83837.5637">15401 16847 212 0,'0'0'8'0,"0"0"-2"0,0 0 0 16,0 0 0-16,0 0-6 0,0 0-6 15,0 0 1-15,0 0 5 0,31 33 7 0,-23-16-1 16,0 2-1-16,-1 1 0 16,1 3-1-16,1 2 0 0,0 3-3 0,-2 1-1 15,3-1-8-15,-3-2-2 0,-2 2-3 16,-2-4-2-16,1-2 0 0,-2-2-4 16,0-4 13-16,-1-2 3 0,1-7 3 15,-2-3 0-15,1-4 2 0,2 0-1 16,-2-3 41-16,2-2 10 0,1-6-40 15,1-4-9-15,0-1 6 0,1-6 0 16,-1-1 5-16,1-1 0 0,0-3-4 16,0-2-6-16,0-4-4 0,0-2 0 15,2 3 0-15,-1 3-1 0,0 5-6 16,-1 5-7-16,3 7-12 0,-3 4-18 16,1 4-67-16</inkml:trace>
  <inkml:trace contextRef="#ctx0" brushRef="#br0" timeOffset="84271.17">15615 17030 259 0,'0'0'26'16,"0"0"-24"-16,0 0-1 0,0 0-1 16,0 0 4-16,0 0-4 0,0 0-1 15,0 0-18-15,0 0 12 0,70 17 2 16,-48-16 5-16,2-1 5 0,-1 0 0 0,1-3-3 15,-2-1 7-15,1-3 2 16,-4-1-1-16,-2-3 7 0,2-1-10 16,-5-4-3-16,1 2-2 0,-6-3-2 0,-3-1 0 15,-3 2 0-15,-3 2 2 16,0 3-1-16,-2 4 0 0,-5 3-1 16,-1 1 1-16,-5 3-1 0,0 0 1 0,-4 4-1 15,-1 6 0-15,-1 4 0 0,0 5-2 16,0 3 3-16,1 4-2 0,0 2 2 15,5 1-2-15,2 1 2 0,4-1-2 16,3-3 1-16,3-1 0 0,1-4 0 16,1-3 2-16,7-1 8 0,6-3 0 15,3 0 13-15,2-1-6 0,3-2-12 16,1-2 7-16,1-1 0 0,-2-4-12 16,1-4 9-16,-2 0-9 0,-1-7-3 0,-5-1 3 15,-2-4-8-15,-2-5-23 0,-5 1-15 16,-5-7-23-16,-1-1-90 0</inkml:trace>
  <inkml:trace contextRef="#ctx0" brushRef="#br0" timeOffset="85270.604">16538 17029 291 0,'0'0'23'15,"0"0"-10"-15,0 0 4 0,0 0 4 16,0 0-16-16,0 0-5 0,0 0 0 16,19-114-1-16,-30 98-4 0,1 4 1 15,-4 2 3-15,0 1-3 0,-2 2 3 16,-3 2 1-16,1 1 4 0,-3 4-4 15,0 0 0-15,0 4 1 0,-1 5-1 16,-2 3 0-16,1 3 0 0,2 4 0 16,0 1 0-16,2 3-1 0,4 0 0 15,1-1 1-15,4 1 0 0,4 0 0 16,4 1-1-16,2-2 1 0,0-1 0 16,1-1-1-16,5-1-3 0,-1-1 3 15,3-4 1-15,1 1 0 0,1-4-7 16,0-1-2-16,4-3 5 0,2 0 4 0,-1-4-4 15,1 2 3-15,4-2 2 16,-1-2 10-16,1-1-8 0,1 1-3 0,1-7-2 16,-3-1-2-16,4-5 4 0,-3-1-1 15,-1-4 1-15,0-2 0 0,-2-5 0 16,0-1 1-16,-1-3 2 0,0-2-2 16,-2-4 3-16,0-3-2 0,-2-1-2 15,-3-4 0-15,-1-4 0 0,-3 1 3 16,-3 2-3-16,-2 1 1 0,-3 11 1 15,-4 2 3-15,-1 2-2 0,-1 1-2 16,4 6 0-16,0 3 2 0,-1 3 1 16,3 8-4-16,0 2 0 0,2 2-11 15,1 2 11-15,-1 0 9 0,-1 5-9 0,2 5-2 16,-2 9-7-16,-3 4 9 16,3 7 1-16,0 2 2 0,2 6-3 15,0-4 0-15,0 0 2 0,0 2-2 16,0-1-2-16,0 5 2 0,0-1 0 0,0-4 1 15,0-3-1-15,0-3 0 0,2-4 0 16,-1-2 0-16,3-3 0 16,-1-1 0-16,2-2-1 0,-1-3-1 0,2-2 2 15,-1-2 0-15,0-2-13 0,5-1 12 16,-3-2 2-16,4 1 1 0,3-4-2 16,0-2 2-16,-2 0-7 0,4-5 5 15,1-3-12-15,-2-1-20 0,-1-1-14 0,1-3-21 16,-5 4-44-16</inkml:trace>
  <inkml:trace contextRef="#ctx0" brushRef="#br0" timeOffset="86087.5061">17004 17172 19 0,'0'0'125'0,"0"0"-116"16,0 0-9-16,0 0 19 0,0 0 10 16,0 0 7-16,0 0-16 0,-79-213 0 15,62 190 0-15,3 5-6 0,3 5-3 16,-2 4 2-16,1 4 6 0,1 2-17 16,0 3-1-16,-1 0-1 0,0 8-3 15,4 2 0-15,-2 5 1 0,0 2 2 0,3 4 1 16,2 4-1-16,3 0-1 0,2-1-3 15,0 0-5-15,0-3-1 16,2-1 7-16,2-4-9 0,2-4 8 0,-1 0-1 16,4-2 4-16,1-1-9 15,2-1 6-15,1-1-13 0,-2-2 17 0,3-5 1 16,-1 0 0-16,1 0 5 16,-4-6 4-16,2-1-3 0,-1-1 0 0,-4-1-5 15,0 2 1-15,-1 1 4 0,-4 1-2 16,1 2-4-16,-3 3 1 0,0 0 1 15,0 0-2-15,0 0-1 0,0 5-5 16,0 3-1-16,0 4 6 0,1 1 0 16,2 3 1-16,3 1-3 0,-1 1 4 0,3 1-5 15,-2 2 5-15,6 0-2 0,-1-2 0 16,2-2-1-16,0-4-1 16,-2-2-3-16,2-5 3 0,-1 0 4 0,2-3 6 15,-2-1 5-15,-1-2-9 0,4 0-1 16,0 0-6-16,0-8-6 0,1-3-5 15,2-6 4-15,-1-3-2 0,2-4 6 16,2-1 0-16,0-4-2 0,-2-3 8 16,-2-3-1-16,-5-2-15 0,-3-1-3 15,3 1-10-15,-7 0-6 0,3 2 28 16,-3 0 4-16,2 1-4 0,1-2 5 16,-3 2 2-16,3 2 2 0,-3 0 9 15,0 5 3-15,0 5 7 0,-2-1 3 16,-1 4 0-16,-2 4-15 0,1 0 4 0,-1 4-6 15,0 4-1-15,0 4-5 16,0 1 12-16,0 2-4 0,0 0 0 16,0 0-9-16,0 4-4 0,-1 5-2 0,0 5 3 15,-2 4 3-15,-3 3 1 0,4 4 7 16,-5-1-2-16,-1 3-4 0,2 0-1 16,-2 1 4-16,-1 1-5 0,0 1 0 15,2 7 0-15,0 0 1 0,1-2 0 16,2-2-2-16,1-2 2 0,2-1-1 15,0-1 3-15,1-2-3 0,0-1-1 16,1-1 1-16,3-1 1 0,0-2 0 16,0-3-2-16,2-4 1 0,-3-2-5 15,0-3-17-15,-1 0-6 0,-2-5-38 16,0-5-11-16,0-1-37 0</inkml:trace>
  <inkml:trace contextRef="#ctx0" brushRef="#br0" timeOffset="86721.6176">17064 16969 348 0,'0'0'10'0,"0"0"-10"16,0 0 1-16,0 0-1 0,0 0 4 15,0 0-2-15,0 0-2 0,0-13-1 16,8 13-5-16,4 0-31 0,5 3 21 15,2 6 16-15,8-1 3 0,0 3-3 16,6 3-4-16,1 0-6 0,3 1 4 16,3-1-1-16,-2 0 5 0,3-2 1 0,-3-2-2 15,3-1 2-15,-3-3 1 16,-2-3 4-16,-2-1-1 0,-2-2 6 16,-4-2 0-16,-3-4 4 0,-3-2 8 15,-8-2 0-15,0-1-6 0,-3 1-12 16,-6-2-2-16,-3 2 8 0,-2-1-8 0,0 2 2 15,-5 0 2-15,-6 0-3 0,-2 2-1 16,-1 1 1-16,-4 5-1 0,2 1-2 16,-3 1 1-16,-2 6 0 0,4 5 0 15,-4 2 0-15,4 6 0 0,-3 2 0 16,2 1 0-16,1 2 0 0,2-1 0 16,1-2-2-16,3-2 4 0,2-1-4 0,3-2 2 15,2-1 0-15,4-1 0 0,0-2-4 16,5 0 3-16,5-1 1 15,5-2-3-15,1-2 3 0,3-2-3 16,0-6 3-16,0 0 7 0,5-7-6 16,-3-3 9-16,0-2-7 0,-2-3-2 15,0-2 0-15,-6 1-1 0,0 1 1 0,-5 5 1 16,-1 1-1-16,-5 5 0 16,-1 2 2-16,-1 2 3 0,0 0-6 0,0 2-6 15,0 6 5-15,1 5 0 0,1 5 1 16,2 2 2-16,3 1-2 0,-2-1 0 15,5 0-2-15,5-2 1 0,2-1-4 16,6-1 5-16,5-1 3 0,2-1-3 16,2-3 6-16,0 0 0 0,2-2-6 15,0-1 0-15,-3-4-1 0,-2-4-12 16,-1 0 8-16,0-6-20 0,-3-5-15 16,2-3-7-16,2-4-18 0,4-14-32 0</inkml:trace>
  <inkml:trace contextRef="#ctx0" brushRef="#br0" timeOffset="147733.7473">14450 12147 222 0,'0'0'10'0,"0"0"-10"0,0 0 1 0,0 0-1 16,0 0 1-16,0 0 0 0,0 0 1 15,0 0-4-15,-186-71-1 0,145 57 2 16,-2-2-5-16,-3 2 6 0,2 0 0 16,-3 1 2-16,0 4 2 0,-5-1-3 15,-4 2 8-15,-2 0-3 0,-6-1 0 16,-1 3-6-16,-4-2 0 0,1 2 0 16,-2 3 1-16,1 0 3 0,0 2-4 15,0 1 10-15,3 1 0 0,2 5 2 16,-2-2 0-16,3 1 2 0,3 0-4 15,-1 1-1-15,3 3-1 0,2 1 1 0,3 2-3 16,0-1-6-16,5 1 0 0,-1 2 1 16,1-2-1-16,-3 1 0 15,-3-3 0-15,-2-2 0 0,1 0-1 0,-3-1 1 16,-1-1-1-16,-2 3 1 0,0-3 1 16,-2 2 4-16,-2 0-5 0,-3-1 0 15,-1 1 0-15,0-3 0 0,-2 1 1 16,-3-3 1-16,-1 0-2 0,-1 0 0 15,-2-4 0-15,-1 3-2 0,3-2 1 16,-2 2 1-16,0 1 0 0,-3-2-3 16,-1 1 0-16,0-2 2 0,-4 1 1 15,-3-1 1-15,-1 2-1 0,1 0 0 16,1 1-3-16,-3 2 0 0,3 1 3 16,-3 1 0-16,-1 2-1 0,0 0 0 15,0 0 1-15,-1 0 1 0,4 1 0 16,-4 1-1-16,5 1 0 0,-1-3-1 15,1 2 1-15,2 1-2 0,5 0 2 0,-1 0-1 16,5 2 1-16,1-1 3 0,-2 1-3 16,1 2 1-16,2-1-1 0,-2 2 0 15,0-1-7-15,-2 0 7 0,-5-1 1 16,-5-1 1-16,-2 0-4 0,2 0 2 16,-3 0-1-16,-1 0 1 0,3 0 0 15,2 2 6-15,4 2-6 0,4 1 0 16,2-1 0-16,4 2 1 0,0 3-1 15,5-1 0-15,-2 1 0 0,0 0 3 16,1-1-2-16,1 1-1 0,-3-2-1 16,5 1-1-16,2-1 1 0,1 2-1 15,2-3 2-15,0 1-1 0,2 0 1 16,2-3 2-16,3 2-2 0,6-1-1 16,2-2 1-16,6 0 0 0,5-2 2 15,5 1-1-15,5-1 4 0,5 1-2 0,7-2 2 16,5 1 2-16,3 2 2 0,4 1 3 15,2 1-9-15,5 1 3 0,9 3-6 16,4 3-3-16,8 1 0 0,4 0 3 16,4 1-5-16,4-3 0 0,1-3 2 15,5-2 1-15,0-1-5 0,2-2 7 16,5-1 3-16,0-2-3 0,4 1 1 16,3-1-1-16,5 1 7 0,1 1-7 15,5 0 0-15,3 2-4 0,4-1 1 16,3 1 3-16,0 1-5 0,2-1 5 15,4-1 0-15,5 1-1 0,-1 1 0 16,4-2-1-16,0 0-2 0,2-1 4 0,-1-3-6 16,-2-3 3-16,-3-4 2 15,-1-2-2-15,-2-2 3 0,1-2-5 0,-1 1 3 16,-1-1 4-16,0 0 3 16,3 0-2-16,2 5 0 0,1 3 2 0,2 6-4 15,0 1-1-15,1 2 0 0,1 1-1 16,4-1 1-16,-1 0 0 15,4 2 2-15,2-1-2 0,5 2 1 0,3 2 0 16,-1-2-1-16,3 1 3 0,1-2-2 16,-5-3-1-16,0-2 4 0,-3-2 2 15,-3-1 1-15,-1-2-5 0,0 1 1 16,-1-3-2-16,0-4-1 0,0-3-7 16,4 0-1-16,-1-2 0 0,3-5 0 15,1-1 2-15,2-2 6 0,2 0 0 0,0 2 0 16,5 3-1-16,1 4 1 15,1 1 0-15,-1 5-1 0,-1 4 1 16,-3 2 0-16,-1 2 1 0,-1 0-1 0,1 2-1 16,1-2 1-16,1 5 1 0,-1-3-1 15,0 3 2-15,0-3-2 0,-3-2 0 16,1-1-1-16,0-3-5 0,-1-3 5 16,0-4-2-16,-1 0-1 0,1-1-2 15,-3-4 5-15,1-3 1 0,-3-3-1 16,1-3 1-16,-1-2 0 0,0-2 2 15,-4-1 2-15,-4 0 2 0,-3 0 4 16,-3 3-8-16,-4 0 2 0,0-1-4 16,-5 0 0-16,-1 0-3 0,0 0 1 15,-2-1 0-15,0 1-5 0,-2-2 2 0,1 2 2 16,-3 2-1-16,2-1 4 0,-3 0 0 16,3 1 4-16,1 0-3 0,2 2 4 15,1 0 0-15,-1 1-1 0,1 0 0 16,-2-5 0-16,-6 0 4 0,-7 0-1 15,0-2 2-15,-5 1-4 0,-4-2-4 16,-3-2-1-16,0 2-3 0,-4-3 3 16,-1-3-2-16,0 1-5 0,-1-5-1 15,-2 0 0-15,-1-1 5 0,-1-1-3 16,-3 0 4-16,-3-4 1 0,-3 0 1 16,-4 1 2-16,-6 0-2 0,0 0 2 15,-7 0 0-15,-4 1 2 0,-2 2-3 16,-6-1 1-16,-3 2-2 0,-4-1-2 15,-1 1 2-15,-6-2-2 0,-3 1 2 16,-5 3 0-16,-1-1 0 0,-1-1-3 16,-2 3 0-16,-3 0 0 0,-5 0 3 15,1-1-7-15,-4 1 1 0,-2 1 5 0,0 0-2 16,-3 1 3-16,-2-3 3 0,-4 0-1 16,-4 2-1-16,-1-1 3 0,-3 1 0 15,1 0 1-15,-7 0-3 0,1 4-2 16,-1-2 5-16,-4 0-3 0,0 4-2 15,-3 0 1-15,-2 2 0 0,2 0-1 16,-4 3 0-16,1-1-1 0,-3 1 1 16,2 0 0-16,-2 0 0 0,1 2 0 15,-1 1 0-15,0 0 0 0,-2 2 0 16,-1 2 1-16,-1-1 1 0,-3 3-2 16,-1 0-2-16,-5 0 2 0,-1-1 0 0,-2-3-1 15,-2 2 1-15,-1-2 0 16,-1 1 1-16,-3 1-1 0,0-1 3 0,1 1 2 15,1 1 2-15,0 2-1 16,0-2-3-16,5 2 3 0,0 0 0 0,4-1-5 16,4 1 0-16,2 1-1 0,2 0 1 15,3-1-1-15,0 1-2 0,0-2-11 16,0 1-15-16,1-2-58 0,11-3-113 16</inkml:trace>
  <inkml:trace contextRef="#ctx0" brushRef="#br0" timeOffset="149282.6604">10488 12484 325 0,'0'0'17'0,"0"0"1"15,0 0-12-15,0 0-6 0,0 0-3 16,0 0 3-16,-28 13 0 0,23 6-4 15,2 2 3-15,0 2 1 0,2 3-1 16,0 1 1-16,1 4 1 0,-3 0 0 16,3 3-1-16,0 0 0 0,0-1 1 15,4 3-2-15,0-3 2 0,0-2-2 16,-1-3 2-16,1 1-1 0,1-1 0 16,-2-3 0-16,1-3 3 0,1 1-3 0,-1-3 0 15,-1 0-3-15,0-2 3 0,0 0 0 16,0-6-3-16,-2 1-10 0,-1-4-37 15,0-5-50-15,-1-4-40 0</inkml:trace>
  <inkml:trace contextRef="#ctx0" brushRef="#br0" timeOffset="149619.3792">10328 12586 335 0,'0'0'9'0,"0"0"-1"0,0 0-8 15,0 0-1-15,0 0 1 0,0 0 0 0,0 0 0 16,0 0-3-16,0 0-15 0,182-72 6 16,-150 84-8-16,2 2 10 0,0 3 3 15,1 2 3-15,-4 2 4 0,0 3 1 16,-5 0 0-16,-6 2-1 0,-2-1 0 15,-2 0 0-15,-11 0 0 0,-3-5-4 16,-2 1 2-16,-12-2 0 0,-2-3 2 16,-5-1 1-16,-6-4-1 0,-8-4 0 15,-5-2 13-15,-6-6-4 0,-3 1 2 0,-5-8-4 16,0-1-1-16,-1-5-5 16,4-1 2-16,3-1-3 0,7 1-4 0,5-1-43 15,3-1-38-15,10 2-46 16</inkml:trace>
  <inkml:trace contextRef="#ctx0" brushRef="#br0" timeOffset="149872.2717">11097 12687 285 0,'0'0'71'16,"0"0"-71"-16,0 0-4 0,0 0 3 16,0 0 2-16,0 0-2 0,0 0 1 15,0 0-13-15,-107 197-20 0,102-168-32 16,5 0-30-16,0-2 10 0</inkml:trace>
  <inkml:trace contextRef="#ctx0" brushRef="#br0" timeOffset="150055.3518">11009 13037 47 0,'0'0'39'16,"0"0"12"-16,0 0 0 0,0 0-5 0,0 0-20 15,0 0-4-15,0 0-2 0,0 0-14 16,0 0-1-16,0 0-5 0,73-132 0 16,-79 106-7-16,-2-3 0 0,-6-2-10 15,2 1-1-15,-2 1 2 0,1 1-1 16,-1 2 11-16,-2 1-4 0,-1 2 9 15,2 4 1-15,5 3 5 0,0 4-3 16,6 6-1-16,3 4 3 0,1 2-3 16,1 0-1-16,6 1-34 0,7 8-79 0,0-1 33 15</inkml:trace>
  <inkml:trace contextRef="#ctx0" brushRef="#br0" timeOffset="150898.7396">11378 12452 238 0,'0'0'20'16,"0"0"6"-16,0 0-2 0,0 0-24 15,0 0 0-15,0 0-3 0,0 0 3 16,-7 71 3-16,3-37 1 0,2 4 0 15,0 6-2-15,2 1-1 0,0 7 0 16,0 3 0-16,2 1 0 0,1 1 0 16,2 0 1-16,-2-3-2 0,1 2 1 15,-1-5-1-15,0-2 0 0,0-2 0 16,-1-1 0-16,2-5 1 0,0-2 0 0,0-1 1 16,2-4-2-16,1-3 0 15,-1-5 0-15,4-2 0 0,-2-4-3 0,1-3-2 16,-1-1-16-16,1-7-21 15,-2-1-56-15,-1-8-49 0</inkml:trace>
  <inkml:trace contextRef="#ctx0" brushRef="#br0" timeOffset="151481.4207">11340 12673 1 0,'0'0'68'0,"0"0"-50"0,0 0-15 15,0 0-1-15,0 0 5 0,0 0 5 16,0 0 0-16,0 0-3 0,-31-29 2 16,28 21 4-16,3 2 20 0,0-2 6 15,1-3-9-15,4 1 1 0,0 0-14 16,3-1-10-16,1 3-6 0,6 1-1 15,0 1-2-15,4 1 0 0,2 2 0 16,4 3 0-16,1 0-2 0,1 3 2 16,1 2 0-16,0 5-2 0,-3 1 2 0,-2 4 0 15,-2 3 0-15,-1 2 2 0,-5 5-2 16,-3-1 0-16,-6 2 0 16,-3 0-2-16,-3 0 1 0,-4 0 1 0,-4-1-2 15,-3 0 2-15,-1-2 0 0,-3 0-2 16,0-2 2-16,-5-5 2 15,2-1-2-15,-3 0 0 0,-1-6 0 0,2-5 0 16,0-1 0-16,0-1 0 0,4-2 0 16,1 0 1-16,3-6-1 0,1 0-1 15,2 3-2-15,5-7-3 0,3 1-6 16,1 1-12-16,0-5-19 0,5 2-47 0,3 0-9 16</inkml:trace>
  <inkml:trace contextRef="#ctx0" brushRef="#br0" timeOffset="151949.8893">11810 12783 363 0,'0'0'8'0,"0"0"1"16,0 0 18-16,0 0-4 0,0 0-23 15,0 0 1-15,0 0-2 0,0 0-2 16,0 0-10-16,-26 76 5 0,28-51-4 16,5 4-3-16,3-1 0 0,1-3-6 15,2-2-4-15,4-3 6 0,-4-6 8 16,2-3 9-16,0-5 0 0,1-2 2 0,0-2 0 16,0-2 3-16,-3 0 3 0,2-3 2 15,-2-3 6-15,-1-6-3 16,-3-1-1-16,-1-1-1 0,-1-1 3 0,-4-3-9 15,2 2-3-15,-3-3-4 0,-1 4 4 16,-1 1-1-16,0 6 1 0,0 2-1 16,0 5-1-16,0 1 0 0,0 0 2 15,0 0-2-15,0 4-4 0,0 2-27 16,0 3 15-16,0 4 15 0,0-1 3 16,0 2 2-16,0 0 0 0,2-1-1 15,2-1 1-15,2-1-2 0,4 2-1 16,3-2 1-16,4 0 3 0,2-3-2 15,0 1 0-15,2-4 1 0,2-3-1 16,-1-1 1-16,-3-6-1 0,1-4 1 0,-3-6 2 16,-3-2-4-16,-3-2 0 15,-2-6 0-15,-3-3-2 0,-5-4-21 0,-1-4-62 16,-2-1-75-16</inkml:trace>
  <inkml:trace contextRef="#ctx0" brushRef="#br0" timeOffset="152314.9146">12394 12289 277 0,'0'0'8'0,"0"0"4"16,0 0 0-16,0 0-5 0,0 0-3 16,0 0-3-16,0 0 0 0,0 0-1 0,81 126 0 15,-74-83 0-15,2 2-1 0,-2 3 1 16,-1 1-2-16,1-2 2 0,-2-4 0 16,-1 0 0-16,-2-5-1 0,0 1 1 15,-2-4 0-15,0-1 1 0,0-1-1 16,0-1 0-16,0 1 1 0,-1-1-1 15,0-1 0-15,0-3-1 0,1 1-2 16,0-4-8-16,3 0-19 0,1-4-43 16,3 0-23-16</inkml:trace>
  <inkml:trace contextRef="#ctx0" brushRef="#br0" timeOffset="153047.8899">12905 12821 314 0,'0'0'20'0,"0"0"-5"16,0 0-5-16,0 0 11 0,0 0-2 16,0 0-9-16,0 0-7 0,0 0-3 15,0 0-5-15,-186-47-1 0,173 78-10 16,3 4-32-16,5 1 3 0,5 3 24 15,0-1-7-15,6-2-17 0,2-7 26 16,1-1 14-16,3-8-1 0,-1-4 5 0,1-5 1 16,-1-4 7-16,1-3 31 0,0-1 15 15,1-3-34-15,-2 0 27 0,1-7-36 16,-2-4 2-16,-1-2-9 16,-2-5-3-16,2 0-3 0,-5-4-6 0,2 2 0 15,-1 2-17-15,-1 3 19 0,2 5 7 16,-2 1 1-16,0 4-1 0,-1 3-3 15,1 2-6-15,1 0 7 0,0 7 1 16,3 5 1-16,0 5 1 0,-2 2 1 16,1 2-4-16,0 4 1 0,-2 3-2 15,0-2-10-15,1-1-3 0,-1-2 9 16,3-2 0-16,1 0 0 0,1-1 7 0,0 0 0 16,2 0-1-16,1 0 0 0,2-2 0 15,1-3 1-15,1 0-9 16,-2-5-2-16,2-1 2 0,-3-6 8 0,2-1-2 15,-2-2 3-15,1-6 2 16,-3-5-2-16,2-3 1 0,-3-5-1 0,1-5 0 16,-1-4-1-16,-3-3-1 0,-1-7-3 15,-3-5 5-15,1-5 0 0,-3-4 0 16,-2-4-1-16,0-1 1 0,-4-2 0 16,0 0-5-16,0 2 5 0,-1 4 0 15,-1 4 5-15,3 4-5 0,-2 8 1 16,2 3 0-16,1 9 9 15,2 6 17-15,0 5-8 0,0 3 2 0,-1 5 1 16,1 5-11-16,0 1-2 0,-2 3-7 16,-2 9-2-16,3 6-22 0,-2 6 16 15,1 7 6-15,0 3 7 0,0 1-4 16,1 4-1-16,1 0 3 0,-1 1-4 16,1-3 0-16,0 2 1 0,0-2-2 0,0 0-1 15,0-4-5-15,1-1-1 0,1-1-6 16,-1-6-1-16,1 1-27 0,0-4 19 15,1-1 20-15,1 0-34 0,-1-3 2 16,0-1-12-16,0-6-28 0</inkml:trace>
  <inkml:trace contextRef="#ctx0" brushRef="#br0" timeOffset="154047.3261">13046 12912 279 0,'0'0'25'15,"0"0"-21"-15,0 0 4 0,0 0 23 16,0 0-15-16,0 0-8 0,0 0-4 0,298-24-1 16,-255 28-3-16,-3-1 0 0,0 0 1 15,-2 3-1-15,-4-3 0 16,-2 3-2-16,-4-1 2 0,-4 1-2 0,-6 0 2 15,-4-2-1-15,-3 1 1 0,-7 0 0 16,-3 3 0-16,-1-2 0 0,-1 4-8 16,-7 4 0-16,0-2 5 0,-4 3 0 15,0 1 0-15,-5-1 1 0,4 1 0 16,-2-1 0-16,1 2 2 0,0 0 4 16,2 0-4-16,5-3 5 0,0 3-3 15,4-5-2-15,2 1 0 0,1-2-6 0,2 1 5 16,7 0-2-16,4 1 6 15,6 0-2-15,2 2 0 0,1-1 4 16,2-3-4-16,1-3 2 0,0-1-3 16,0-1 5-16,-2-4-3 0,1-2-1 0,-2-2-1 15,-2-5 0-15,-1-3 4 0,-1-2 3 16,-1-2-3-16,-1-2-2 0,-3-2-2 16,-1 2 0-16,-2-4-3 0,-2 4 2 15,-3-2 1-15,1 4 1 0,-2 3-1 16,-1 2 0-16,-2 4 0 0,-1 1 2 15,0 2-2-15,0 2 0 0,-2 0-1 16,-4 0 1-16,-2 2 0 0,-2 4 6 16,0 1-6-16,-3 3 0 0,1 4-2 15,-1 2-3-15,3 1-2 0,-2 6 0 0,3-3 1 16,0 0 2-16,2 2 4 0,0-3 0 16,2 2 2-16,0-3-2 0,3-1-6 15,1-5 3-15,1-1 3 0,0-5-8 16,2-3 8-16,1 0 0 15,2-3 3-15,5 0 2 0,1 0 3 0,2-6-2 16,2-3-2-16,1-4-2 0,-1-4 2 16,2-4 2-16,-1-2-2 0,2-6-2 15,-2-1 1-15,3-4-2 0,-2-2-1 16,1 1 0-16,-1 1 0 0,0 6 0 16,1 5 1-16,-2 7-1 0,2 4 0 15,-4 5 0-15,0 5 8 0,-2 2-5 16,1 2 2-16,-4 8-2 0,0 6-3 15,-2 2 0-15,1 7-2 0,-2 4 2 0,-2 0 0 16,1 0 0-16,-1 0-1 0,0-1 0 16,-1-2 0-16,3 1-7 0,-1-6 8 15,1-1-8-15,0-6 5 0,1-5 1 16,2-4 2-16,-1-3 0 0,2-2 2 16,1 1-2-16,1-2 2 0,1-8-1 15,0-2 1-15,1-2-2 0,0-3 3 16,-2-3-3-16,1-2-2 15,-3 0 2-15,-3 0-2 0,-1 5-2 0,-3 4-7 16,1 5 11-16,0 5-1 0,-1 2 1 16,1 2 0-16,3 7 4 0,-1 4-2 15,2 9-1-15,0 4-1 0,-1 6 0 16,2 2 2-16,-1 1-2 0,1 2 1 16,0-5-1-16,4-3 2 0,-1-2-2 0,3-5 0 15,0-3 0-15,2-3 0 16,-2-6 0-16,2 1 0 0,2-4 0 0,-1 0 1 15,1-6-1-15,0-1-3 0,-3-1-6 16,-4-8-46-16,-1-7-31 0,-3-3-129 16</inkml:trace>
  <inkml:trace contextRef="#ctx0" brushRef="#br0" timeOffset="154171.2764">14204 12682 167 0,'0'0'227'0,"0"0"-227"16,0 0-80-16,0 0-52 0</inkml:trace>
  <inkml:trace contextRef="#ctx0" brushRef="#br0" timeOffset="155531.7787">9068 14150 185 0,'0'0'17'0,"0"0"-1"0,0 0-7 16,0 0-5-16,0 0 0 0,0 0 7 0,0 0-7 16,0 0-3-16,-90 5 0 0,73 2 0 15,-1 3-1-15,-4 0-1 16,0 0-1-16,-1 3 2 0,-4 2-2 16,2 5-1-16,-1 1 2 0,-1 4-4 0,3 4 0 15,0 3-4-15,-2 7 2 0,-2 4 6 16,-2 2 1-16,-2 1 1 15,-5 0 3-15,-5 3 2 0,-5-2 0 0,-3 2 3 16,-4 1-1-16,2-2 2 0,-3 1 4 16,1 0 1-16,2 0-6 0,1 0 3 15,4 0-7-15,1-3-3 0,2-3 2 16,3-1-3-16,1-4 1 0,-1-1-1 16,6-5 1-16,1-1 5 0,3-4 2 0,4-4-5 15,3-2-2-15,7-6-2 16,2-2 0-16,7-4 0 0,3-2-6 15,5-2-32-15,4-5-96 0</inkml:trace>
  <inkml:trace contextRef="#ctx0" brushRef="#br0" timeOffset="161778.7431">14196 14637 273 0,'0'0'0'0,"0"0"0"0,0 0-3 15,0 0-2-15,0 0 5 0,0 0 3 16,0 0 2-16,0 0-3 0,-18-19-2 0,18 19 0 16,0 0 0-16,0 0-5 15,1 2-1-15,2 3 6 0,3 0 1 16,2 4 5-16,1-1-3 0,2 5-2 16,4 0 2-16,2 5-3 0,1 2 1 0,4 5-2 15,2 4 2-15,1 4-1 0,0 6 2 16,0 1-1-16,4 5-1 15,-1 6 4-15,2-1 0 0,-1 2-3 0,1 1 0 16,2-1 1-16,-1 0 2 0,1-3-3 16,-4-3 1-16,-2-3 1 0,0-4-2 15,1-3 0-15,0-1 0 0,0-3 0 16,0-3 2-16,-3-1-2 0,-1-5 1 16,-4-5 5-16,-4-3-1 0,-2-4-1 15,-2-3-1-15,-6-2-2 0,-2-4-2 16,-2-2 2-16,-1 0-4 0,-4-5-27 15,-2-8-69-15,0-4-78 0</inkml:trace>
  <inkml:trace contextRef="#ctx0" brushRef="#br0" timeOffset="226039.7774">14924 14547 124 0,'0'0'8'16,"0"0"-2"-16,0 0 0 0,-6-7-1 16,2 6-4-16,-1-2-1 0,1 0 3 15,1 1-3-15,1-1 0 0,0 2 3 16,2-1 6-16,-1 0 7 0,1 0 2 16,0 0-6-16,0 0 2 0,0 2 0 15,0 0-3-15,0 0-1 0,1 0-10 16,1 0-3-16,2 5 3 0,0-1 3 15,1 1 1-15,-2 0-4 0,1-1 2 0,0 2-1 16,1 0-1-16,-1 0 0 16,2 1 0-16,-1-3 1 0,0 3 1 15,1 0-2-15,1 1 0 0,1 2-6 16,3 1 6-16,3 2 0 0,4 3 0 16,1 1 0-16,4 2 1 0,2 4-1 0,4 0 8 15,6 3-8-15,1 2 2 0,6 3-2 16,-1 1 4-16,5 1-4 0,1 2 0 15,3 0 0-15,-1 0-8 0,1-2 4 16,-2 1 5-16,0-2-1 0,-3-2 6 16,3 0-1-16,-1 1 14 0,-2-2-1 15,-1-1-6-15,-2-3-6 0,-6-5 4 16,-3-1 6-16,-3-3-6 0,-5-1 11 16,-3-3-16-16,0-1-2 0,-4-2 2 15,-5-2-4-15,-4-1-1 0,-1-2 0 16,-5-2 0-16,0 1-4 0,-2-2-7 0,-1 0-8 15,0 0-14-15,0 1-23 0,-1-1-8 16,-2-1 2-16,-4 0-6 0</inkml:trace>
  <inkml:trace contextRef="#ctx0" brushRef="#br0" timeOffset="226592.1936">15879 15083 245 0,'0'0'16'0,"0"0"22"16,0 0 5-16,0 0-33 0,0 0-7 15,0 0-2-15,0 0-1 0,0 0-7 16,3 1-1-16,-2 4 8 0,0 3 1 16,1 0-1-16,1-1 1 0,-1 2 6 15,-1 1-5-15,3-1 1 0,2 1-1 16,1 2 1-16,2 2 0 0,5 3 5 15,-1 1 1-15,3 1 0 0,-1 1-2 16,1 0-1-16,0-1 1 0,-3-1-6 16,-2-2 1-16,-2 1-1 0,-1-2-1 15,0-2 5-15,-5-1-5 0,0-1 0 16,-3-1 2-16,0 1-2 0,0-1-6 0,-5 0 6 16,-4-1-1-16,1 0-2 0,-3 0 2 15,-2 0-1-15,-4-2 2 0,0 0 2 16,-4-4-2-16,-3-1 0 0,-6-2 3 15,-3 0-1-15,-5 0 0 0,-4-2 2 16,-1-1-2-16,0 2-1 0,-3-1 0 16,4 2 2-16,2 0-3 0,3-1 0 15,4 3 0-15,0 4 0 0,6 1 0 16,2 2 0-16,1 2-11 0,5-1-12 16,1 2-40-16,9-4-79 0</inkml:trace>
  <inkml:trace contextRef="#ctx0" brushRef="#br0" timeOffset="241302.4724">6334 15070 116 0,'0'0'31'0,"-3"0"-24"0,-2 0-1 16,0 0-3-16,0-2 0 0,0 1-2 15,1 0-1-15,2 1 1 0,2-1-1 16,-1-1 0-16,1 0 7 0,0 2 13 15,0-2 4-15,0 1-6 0,3-2-17 16,2 2 0-16,0-1-2 0,4 1 0 16,-1-2-2-16,1 1 0 0,-1 0-4 0,0-4 3 15,-1 0 4-15,0 0 2 0,1-2 1 16,-1-2-1-16,1-1 2 0,0-4 2 16,1 2-3-16,3-3 3 0,0-2-5 15,3-1 0-15,1-3-1 0,2-2-1 16,2-2 0-16,1-3 1 0,2 0 0 15,1-3 0-15,2-2 0 0,2-2 0 16,5 0 0-16,0 3-1 0,1-3 1 16,3 1-1-16,1 0-4 0,2 1-3 15,2 0 5-15,-1 0 1 0,2 2 2 16,-4-2 0-16,-3 1 6 0,-1 3 9 16,-4-1 8-16,-1 2-5 0,-2 3-4 0,-5 0 3 15,-1 2-6-15,-4 2-3 0,-3 0-1 16,-3 6-4-16,-3-1-1 0,-4 3-1 15,1 3-1-15,-2 0-4 0,-1 4-6 16,0 1-4-16,-2 5-1 0,-1 1-13 16,0 0-21-16,0 0-34 0</inkml:trace>
  <inkml:trace contextRef="#ctx0" brushRef="#br0" timeOffset="241918.3277">6696 14014 235 0,'0'0'26'0,"0"0"-15"16,0 0-9-16,0 0-2 0,0 0 0 15,0 0 0-15,0 0-1 0,0 0-8 16,-24 0-9-16,24 0-4 0,4 0-8 16,2 0 30-16,4 0 2 0,1-3 1 0,2 0 6 15,0-1 9-15,0 2 6 16,2-3 0-16,-2 2-1 0,1-4-4 15,0 2-5-15,-2 1 0 0,3-1-1 16,-3 3-4-16,1-1-4 0,-1 0-2 0,2-1 0 16,1 0-2-16,0 0 1 0,-2-1 1 15,-2 0 0-15,4-4-1 0,-2 1 1 16,1 0 4-16,-1-1-1 16,1 0 3-16,-1 0 1 0,0 1-4 0,2-1-4 15,-4 2-2-15,2 1 0 0,-1 0 0 16,2 1 1-16,-4 2-2 0,1 0 2 15,1 3-2-15,-4 0 1 0,1 3-2 16,4 2 2-16,0 4 0 0,3 5-4 16,1 1 3-16,2 6 0 0,1 1 1 15,-3 2-2-15,-3-2 1 0,-1 3 1 16,-2 1-2-16,1-1 0 0,-7 2 2 16,2-2 0-16,-3 0-1 0,-2 1 1 15,0-4-2-15,0-2 2 0,0 0 0 16,1 0 0-16,-2-1 0 0,4 2 0 0,-3-1 1 15,2-1-1-15,1 1-2 16,1-2-8-16,0 2-19 0,4-3-45 0,-2-7-106 16</inkml:trace>
  <inkml:trace contextRef="#ctx0" brushRef="#br0" timeOffset="285437.0638">534 3056 326 0,'0'0'10'16,"0"0"-2"-16,0 0 0 0,0 0 5 15,0 0-5-15,0 0-8 0,0 0 0 16,126 12-1-16,-90 7-4 0,2 0 2 16,1 2 2-16,-3 1 1 0,0 1 0 15,2 2-3-15,3 4 2 0,5 1 1 16,-1 2-3-16,3-1-1 0,-2-2 3 16,1-2 1-16,-1-2 0 0,-4 1 1 0,0-4-1 15,-7-4 2-15,-2 1-2 0,-7-7 0 16,-3 0 0-16,-6-4 0 0,-7-3 0 15,-3-5 0-15,-7 0 0 0,0 0-7 16,0-4-15-16,-6-5-39 0,-2-6-118 16</inkml:trace>
  <inkml:trace contextRef="#ctx0" brushRef="#br0" timeOffset="285786.4676">1309 3147 302 0,'0'0'6'0,"0"0"1"0,0 0-4 15,0 0-3-15,0 0 0 0,0 0 0 16,0 0 7-16,0 0-6 0,0 0 1 15,58 78 0-15,-45-52 0 0,4 2-2 16,0 1-4-16,4 4 4 0,-2-1 0 16,-2 1 0-16,3 0-1 0,-2 0 0 15,-3 0 0-15,-3-2 1 0,-5-5-4 16,-1 0 4-16,-6-4 0 0,0-2 0 16,-11-4 0-16,-2-5 5 0,-5-1 2 0,-4 0-2 15,-9-6 11-15,-9-3 3 0,-2 1-4 16,-5-2-7-16,-2 0-5 0,-3-3 0 15,-1 3-3-15,5-1-5 0,5-4-49 16,10-3-167-16</inkml:trace>
  <inkml:trace contextRef="#ctx0" brushRef="#br0" timeOffset="343885.0725">14533 4463 345 0,'0'0'10'0,"0"0"2"0,0 0-10 16,0 0 0-16,0 0-1 0,0 0 0 15,0 0-1-15,0 0-7 0,4-107-3 16,-4 92-10-16,2-1 14 0,3 0-10 16,0 0 2-16,0 0 11 0,2 1 0 15,0 6 2-15,2 4-4 0,-1 5-1 16,1 0-9-16,-2 1 15 0,2 9 0 15,-3 4 6-15,0 3-2 0,-2 3-1 16,-2 7 7-16,1 0-1 0,-3 6 1 16,0-1-3-16,0 2-2 0,-3-1-5 15,-1-2 1-15,1 0 0 0,-1-5 2 16,2-1-3-16,2-3 0 0,-3-4 2 0,3-7 0 16,0-3 0-16,0-2-2 0,0-3 2 15,1-1 5-15,3-2-4 0,3 0 3 16,1-2 4-16,5-4-3 0,0-2-7 15,3-3 0-15,-1-4 4 0,2-1-4 16,1-2 1-16,0-2-1 0,2-2 1 16,-1-3 1-16,0 0 4 0,-2-2 3 15,0-1 3-15,-2 3-3 0,0 0-7 16,-3 1 3-16,3 2 4 0,-5 6-4 16,-2 6-2-16,2 3 0 0,-2 4 6 15,-1 0-2-15,-1 3-5 0,1 0-2 16,0 6 0-16,1 4-1 0,0 5-2 15,1 2 3-15,-5 3-2 0,0 2 2 0,-2 5-3 16,-1 1 3-16,1 2 0 0,-2 1-1 16,0-2 0-16,-1-1 1 15,-3-1 0-15,1-3 1 0,0 1-1 0,2-5 0 16,0-1 0-16,1-2 0 0,0-2-10 16,0-1-8-16,1-6-19 0,1 0-8 15,2-5-1-15,1-3 0 16,0 0-35-16,4-5-12 0</inkml:trace>
  <inkml:trace contextRef="#ctx0" brushRef="#br0" timeOffset="344533.1342">15386 4590 244 0,'0'0'78'0,"0"0"-48"16,0 0-11-16,0 0 6 15,0 0-10-15,0 0-1 0,0 0-3 16,0 0-5-16,125-66-5 0,-127 66-1 0,-7 0-16 15,-6 0-7-15,-3 0 23 0,-6 6 7 16,-1-3-7-16,-1 6 0 0,1-1-5 16,3 6-7-16,0 0-1 0,1 4 3 15,3 1 3-15,1 0 6 16,4 2-2-16,0-2 3 0,5-2-2 0,0 1 3 16,6-2-2-16,1-5 2 0,1-2 3 15,1 2-3-15,6-3 8 0,4-2 9 16,6 3-3-16,5-1-5 0,5 3-4 0,4-2-3 15,-1-1-1-15,3-5-2 16,-2 0 0-16,0-3 2 0,0 0-4 16,-3-8 2-16,0-1-6 0,1-2-1 15,0-1-1-15,-3-5-4 0,1 1-5 16,-1-1 5-16,-3-1 12 0,1-1-1 0,-6-3 1 16,-3-2 0-16,-2-4 0 0,-7-2 1 15,0-2 0-15,-5 1-1 0,0-3 1 16,-1-3 2-16,-2-2-2 15,-5-3-1-15,0-2 0 0,-3-3 2 0,1-3-2 16,-3-4 0-16,-1-2 0 0,2-1 0 16,2 2 5-16,1 0-4 0,2 4-1 15,3 8 1-15,3 4 0 0,2 10 0 16,6 5-1-16,4 7-2 0,2 3-1 16,6 3-1-16,3 5 4 0,1 3 2 15,3 3 0-15,3 8-1 0,-2 4 1 16,0 8-2-16,-1 5 1 0,-3 6 0 15,0 6-1-15,-4 6 1 0,0 3-1 16,-4 3 2-16,1 1 1 0,-1 1-1 16,0 2 2-16,-1-6 4 0,1 1 1 0,0-4-4 15,-2-1 4-15,-3-4 1 16,2-2-4-16,-2-4-4 0,-1-1 0 0,1-2 0 16,-2-4-1-16,-2-1-2 0,-2-1-3 15,4-4 1-15,-3-1-4 0,1 0-12 16,-4-1 3-16,1-4-4 0,-2 3-24 15,1-6-19-15,2-2-19 0,-3-3 6 16,-2-3 36-16,0-3-13 0</inkml:trace>
  <inkml:trace contextRef="#ctx0" brushRef="#br0" timeOffset="344721.0436">15995 4487 273 0,'0'0'50'0,"0"0"-8"15,0 0-19-15,0 0 0 0,0 0-1 16,0 0 2-16,0 0-5 0,-59-87 1 0,65 82-11 16,1-1-9-16,8 2-5 0,8 3 4 15,7 1 0-15,9 0-8 0,4 5-12 16,5 3 10-16,0 1-1 0,0 1-27 16,-2 0-8-16,-2-1-39 0,-6-2-74 15</inkml:trace>
  <inkml:trace contextRef="#ctx0" brushRef="#br0" timeOffset="345265.5974">17181 4378 349 0,'0'0'17'16,"0"0"-17"-16,0 0 0 0,0 0 0 16,0 0 3-16,0 0-2 0,0 0 1 15,0 0-2-15,0 0 0 0,-142 135-5 16,125-109-6-16,4 2-3 0,0-3 8 0,5 3 0 15,4-3 1-15,1-2 5 0,3 0 0 16,3-4 0-16,4 1 1 16,3-2 7-16,7-2 9 0,0-1 1 0,0-1-2 15,2-3 2-15,-2 1 0 16,1-4-9-16,-2 0-4 0,-2-3-4 16,-1-4 1-16,-4-1-2 0,1 0 2 0,-6-4-1 15,-2-6-1-15,-1-4-9 0,-1-5-4 16,-4-2-5-16,-4-4 10 0,-4-2-11 15,-3 0-1-15,0-4-6 0,0 2 5 16,-5-2-4-16,2 1 23 0,-4-1 2 16,0-3 5-16,-1 3 14 0,0-2 7 15,2 1 0-15,2 1-2 0,4 3-7 16,2 2 0-16,6 1-4 0,5 3-7 16,2 1-3-16,3 5-3 0,7 1-1 0,2 1-11 15,5 2-8-15,5-1-1 16,1 3-6-16,3 1-35 0,1 0-41 0,-2 3-65 15</inkml:trace>
  <inkml:trace contextRef="#ctx0" brushRef="#br0" timeOffset="345934.1749">17606 3930 211 0,'0'0'50'0,"0"0"-7"0,0 0-24 16,0 0 9-16,0 0-4 0,0 0-3 15,0 0-13-15,0 0-3 0,90-132-4 16,-84 127-1-16,3 4-5 0,0 1-2 16,1 6-3-16,-3 4 8 0,4 8 2 0,-6 4 4 15,2 3 0-15,-3 5-4 0,-3 10-3 16,0 4 3-16,-1 6 2 0,-1 5-2 15,-4 2 0-15,-3 3 1 0,0-1 1 16,0-3-2-16,4-3 0 0,0-4 0 16,-2 1 1-16,4-2 0 0,1-3 0 15,1-2-1-15,0-1 2 0,2-2-2 16,3-1 0-16,0-5 1 0,-1-3-1 16,3 1 0-16,1-4 1 0,1-4-1 15,-3-6 0-15,-3-4-4 0,0-5 1 16,2-4-2-16,-4-2-4 0,1-3-9 15,-2-3 3-15,0-8 10 0,0-6-9 0,-2-3-10 16,-6-8 16-16,3 0 8 16,-4-5 8-16,3 1 2 0,-6-2 1 0,6 0 5 15,-3 0-2-15,4 1-6 16,1-1 7-16,0-1 1 0,2 1-1 16,-1 0-5-16,3-2 0 0,0 2-3 0,0 3-6 15,1 5-1-15,6 3-1 0,2 5-5 16,2 4-1-16,4 2 0 0,2 6 3 15,2 1 2-15,6 5 1 0,1 2-1 16,3 9-2-16,2 4 3 0,5 5 1 16,-1 3 0-16,-1 5-1 0,-4 2 1 15,-2 4 0-15,-5 1 6 0,-4 3-3 16,-2-1-2-16,-4 0-1 0,-9-4 0 16,-4-3 0-16,-1-5 2 0,-8-3-2 15,-5-5-2-15,-5 0 2 0,-4-5-1 16,0-7-4-16,-7 1 2 0,0-6 1 15,-3 0 2-15,-1-6 0 0,1-5 0 0,1 0-6 16,1-6-18-16,4 0-23 0,0-3-25 16,4 0-45-16</inkml:trace>
  <inkml:trace contextRef="#ctx0" brushRef="#br0" timeOffset="346385.2668">18686 4233 355 0,'0'0'27'15,"0"0"-11"-15,0 0-12 0,0 0 3 16,0 0 2-16,0 0 2 0,0 0-7 16,-107-24-4-16,101 36-1 0,4 7 0 15,2 0-1-15,4 3-2 0,6 7 2 16,1 1 2-16,7 4-4 0,-1 0 3 15,5-3-5-15,-2 4 1 0,-1-4-1 0,-2-3 6 16,-3 2 0-16,-1-4 0 0,-5 0 0 16,1-1 1-16,-4 1 0 15,-4-4 0-15,-1-2 0 0,-7-6 1 0,-4-2 1 16,-3-4 1-16,-3-5 0 0,-4 0-1 16,-5-3 11-16,3-3-11 0,-6-9-1 15,-3-3-2-15,4-3-1 0,0-2-9 16,-1-3-22-16,0-3-21 0,8 1-26 15,5 0-80-15</inkml:trace>
  <inkml:trace contextRef="#ctx0" brushRef="#br0" timeOffset="346883.0285">18936 4598 123 0,'0'0'192'0,"0"0"-159"15,0 0-24-15,0 0 1 0,0 0 13 16,0 0-3-16,0 0-11 0,0 0-9 15,0 0 2-15,248-23-2 0,-231 9 0 16,-2-1-1-16,-4-1-1 0,1-4-1 16,-4-2 1-16,-3 2-8 0,-2-3 1 15,-3 1-2-15,-3 2 2 0,-6 1 0 16,-1 4 0-16,-2 3 8 0,-2 5 1 0,-3-2 1 16,-2 6 9-16,-4 3 4 0,-1 0 4 15,1 9-4-15,-3 1-4 0,1 5-3 16,0 5-5-16,0 2-1 0,2 3 3 15,4-1-4-15,0 1 0 0,6 0 0 16,-1-2-1-16,9 0-3 0,5 1-4 16,0-4 3-16,7 1 1 0,6-2 1 15,3 1-2-15,8 2 4 0,1-1 1 16,7 0-6-16,2-3-5 0,2-2 1 16,6-1 3-16,-4-1-1 0,2-4-10 15,-3-3-7-15,-1-4-10 0,-6-3-12 16,-6 0-35-16,-4-6-30 0</inkml:trace>
  <inkml:trace contextRef="#ctx0" brushRef="#br0" timeOffset="347315.4558">19593 4363 309 0,'0'0'32'0,"0"0"-17"0,0 0-8 15,0 0 5-15,0 0 4 0,0 0-3 16,0 0-10-16,0 0-1 0,70 108 0 16,-72-86-2-16,-2 1 1 0,2 2 0 15,-2-2-1-15,-1 3-7 0,3 2-8 16,2 0-7-16,0 0-13 0,0-2-1 15,3-1 5-15,2-2 15 0,-1-4 8 0,2-2 6 16,-3-3 2-16,0-6 2 0,-2-1 5 16,0-5 7-16,0-1 3 0,-1-1 14 15,0 0 11-15,2 0-3 0,2 0-3 16,-1-6-13-16,1-4-13 0,-1-3-7 16,-1-4-1-16,1-5-2 0,0-1 1 15,-1-6 0-15,-1-7 6 0,0 0-3 16,1-7-2-16,-1 1-2 0,1 2 0 0,2 4 0 15,1 2-11-15,1 6-9 16,0 5 0-16,3 4-5 0,2 4-1 16,0 5-12-16,3 1-23 0,3 6-52 15</inkml:trace>
  <inkml:trace contextRef="#ctx0" brushRef="#br0" timeOffset="348133.2837">20074 4360 379 0,'0'0'9'0,"0"0"6"0,0 0-2 16,0 0 14-16,0 0-6 0,0 0-9 15,0 0-12-15,0 0-6 0,6 11 2 16,-6 12 3-16,0 3 1 0,4 7-6 15,2-1-7-15,-1 1 0 0,0 1-7 0,2-2 3 16,-1-1-5-16,1 0 7 0,1-5 7 16,-1-7 4-16,0-4 4 15,1-8 1-15,-3-2 1 0,0-2 0 16,1-3 12-16,-3 0 6 0,4-5 3 0,1-3-13 16,-2-3 0-16,1-4-3 0,-3-4-5 15,4-1-2-15,-2-3 4 0,-2-7-1 16,1-2-3-16,-1 1-2 0,-1-3 0 15,-2 4-2-15,3 2-4 0,-2 4 3 16,1 7 5-16,-1 3 5 0,0 2-5 16,1 3 1-16,-2 0 4 0,-1 2 2 15,0 2-2-15,0 1-2 0,0 1 2 0,0 2-3 16,0 1-1-16,0-2-1 16,0 2 0-16,0 0-1 0,0 4-4 15,0 2 0-15,0 0 1 0,0 3 4 0,0 1 0 16,1 2 0-16,4 1 0 0,1 0 0 15,1 0-3-15,6 2-5 0,1-2-1 16,4 2 2-16,3 1 2 0,2-2 4 16,3-2 1-16,3 0 0 0,-1 1 1 15,3-4 4-15,-2 1 8 0,3-3-4 16,-1 1 0-16,0-3-6 0,-2-1-1 16,-3-2 2-16,0-2-4 0,-3 0 0 15,0-6 1-15,-3-2-1 0,-1-1 0 16,-2-2-1-16,-3-3 1 0,-4-2-1 15,-3-1 1-15,-4 0-4 0,-2 2 1 16,-1 0 0-16,1 0 3 0,-5 2 0 16,-3 0 1-16,-1-1 0 0,-4 2-1 15,-2-1 0-15,-2 2 1 0,-3-1-1 16,-1 2 0-16,-1 3 0 0,2 2 1 0,-2 2-1 16,2 3 0-16,2 0 0 0,-1 5 0 15,3 4 0-15,0 2-1 0,3 4 0 16,1 0 1-16,-1 3-1 0,8 4 0 15,1 1 1-15,3 3 0 0,0 1-2 16,6 0-2-16,4 1 3 0,5-3-4 16,1-2 2-16,4 2 3 0,2-5 0 15,4 3 0-15,2-1-1 0,3-5 1 16,3 2 3-16,1-1-2 0,-1-1 1 16,1-4-1-16,-1-1 1 0,0 0-2 15,0-4 0-15,-1 0-5 0,0-3-17 16,-2-4-37-16,0-1-35 0,0 0-29 0,-5-3 0 15</inkml:trace>
  <inkml:trace contextRef="#ctx0" brushRef="#br0" timeOffset="348782.3271">21340 4761 106 0,'0'0'64'0,"0"0"-25"15,0 0-15-15,0 0 14 16,0 0-3-16,0 0-7 0,0 0-4 0,140-115-7 16,-139 97-11-16,-1-1-4 0,-5-3 5 15,-6 5-7-15,-1-3 0 0,-4 3-1 16,-3 1-1-16,-2 4 2 0,-3 0 0 15,2-1-4-15,-4 3-4 0,1 1 2 16,-1 4 2-16,0 2-1 0,1 3 5 16,2 0 0-16,-1 4 0 0,3 5 0 15,1 2-1-15,1 5 1 0,2-1 4 16,2 4 2-16,4-1-2 0,0 1-2 16,4 1 1-16,1-1-2 0,2 1 0 15,2-3 1-15,2 3-2 0,0-1 1 16,0-4-1-16,4 1 3 0,3-1-3 15,1-1-1-15,6-3 1 0,0-2-2 16,5 2 0-16,1-3-2 0,6-2-2 0,0 3-2 16,2-7 0-16,1 1 5 0,-3-3 3 15,2 0 0-15,0-3 2 0,-1-8-1 16,0 0 2-16,2-6-1 0,-2-3 7 16,0 0-5-16,2-5 3 0,-2 0 0 15,0-6-1-15,-2-1-3 0,-2-1-2 16,-2-2 6-16,-2-1-5 0,-3 0-1 15,-5 1 1-15,-1-1-2 0,-3 0 2 16,-2-1-1-16,-4 2 1 0,-1 0-2 16,0 3 2-16,-4 1-2 0,0 3-2 15,-2 2 2-15,-1 1-1 0,-2 3 2 16,-2 3-5-16,-3 3-3 0,3 5 6 0,-3 3 1 16,1 4 3-16,0 4-3 0,-3 4 0 15,1 12-6-15,-2 6 3 0,1 9 3 16,0 11 0-16,3 9 0 0,4 12 1 15,3 3 1-15,6 6 0 16,0-3-2-16,4-5 1 0,4-7 1 0,2-7-2 16,5-4 0-16,3-7 3 15,5-4 12-15,6-2-1 0,4-2-4 0,3-6 3 16,5 1-1-16,3-3-1 0,1-6-4 16,3-1-1-16,-2-7-3 0,2-4-3 15,-4-4 0-15,0-1-3 0,-5-9-12 16,-3-5-24-16,-3-9-37 0,-5-4-117 15</inkml:trace>
  <inkml:trace contextRef="#ctx0" brushRef="#br0" timeOffset="351014.1876">17207 4299 94 0,'0'0'53'16,"0"0"-21"-16,0 0-21 0,0 0 4 15,0 0-1-15,0 0 8 0,0 0-9 16,-15-12-8-16,15 10-4 0,3 1-1 0,3-1-10 16,1 1-6-16,3 1 16 15,3 0 7-15,1 0-4 0,-1 0-2 0,0 0 1 16,1 0-1-16,-5 0 2 16,-1 0-1-16,-2 0 2 0,3 0-1 0,-6 0 2 15,0-1 2-15,-2-1 3 0,2 2-1 16,-3-1 2-16,0 1 2 0,0-2 2 15,0 0-4-15,0 0-11 0,-4-1-4 16,-1 0 4-16,-6 3 3 0,3-3-3 16,-5 3 0-16,-1-1-3 0,-2 1 2 15,-1 0 1-15,0 0 2 0,0 1-2 16,-1 5 4-16,2 3-4 0,-2 1 1 16,0 3 5-16,-1 2-4 0,-1 0 1 0,0 5-2 15,2-1 1-15,1 4-2 16,1 1-5-16,4-1 3 0,0-1 2 0,3 2 0 15,2-1 0-15,0 2 2 16,3-3 0-16,0 1 0 0,4-3-1 0,0 0-1 16,-1-3 0-16,8 2 1 0,1-4-2 15,0 1 2-15,4 1-2 0,3-1 3 16,0 0-2-16,0 0 4 0,2-2-4 16,0 1 0-16,-1-1 0 0,-1-3 2 15,-3 0-2-15,2-5 0 0,-2 0 0 16,0-6 0-16,-3 0 2 0,0 0 1 15,0-3-4-15,1-3 2 0,-4-5 2 16,5-1-3-16,-4-4 5 0,4-4-3 16,-2-3 7-16,0-4 6 0,-1 0-1 15,-2-6-3-15,-5 1-8 0,-1-1-3 16,0-3-3-16,-5 1 3 0,-5 1 1 16,-4 0 0-16,-2 2-1 0,-5 1 4 0,-3 1-4 15,-3 2-23-15,-1-1-24 0,3 2-40 16,2 4-44-16</inkml:trace>
  <inkml:trace contextRef="#ctx0" brushRef="#br0" timeOffset="371325.5689">858 4855 157 0,'0'0'9'0,"0"0"7"15,0 0 7-15,0 0 5 0,0 0-15 16,0 0-11-16,0 0 7 0,0 0 8 16,-215-124 3-16,189 112-7 0,2-1-11 15,-1 0 1-15,2 2-3 0,4 1 1 16,4 4 0-16,6 3-2 0,3 0-4 16,5 3 5-16,1 0-3 0,0 0-10 15,5 0-24-15,2 3 37 0,3 5 2 16,9 3 9-16,6 7-6 0,6 7 12 15,2 3-2-15,0 6 5 0,2 6-4 16,1-1-5-16,2 4-3 0,2 2-4 16,-3-1-2-16,-1-3 1 0,-3-3-3 15,-2 0 0-15,0-1 0 0,1-1 0 0,1 1 0 16,0-1 0-16,2-1 0 16,-1-2 0-16,-2-2 0 0,-2-5-4 15,-4-3-1-15,-2-4-1 0,-3-2-5 0,-2-6 4 16,-2 0 7-16,-6-4-1 0,-1-3 1 15,-5-4 0-15,-4 0 0 0,-1 0 0 16,0-7-2-16,0-5-49 0,-7-4-17 16,-3-4-10-16,1-5 15 0</inkml:trace>
  <inkml:trace contextRef="#ctx0" brushRef="#br0" timeOffset="371593.9538">1289 5073 30 0,'0'0'175'15,"0"0"-152"-15,0 0 6 0,0 0 1 16,0 0-3-16,0 0-6 0,0 0-4 16,0 0-6-16,0 0-9 0,79-82-1 15,-67 89-1-15,2 5 0 0,1 7 0 0,2 5 0 16,-1 4 0-16,1 5 1 0,0 2-1 16,1 4-1-16,-2 2 1 0,2 0 0 15,-4-1 0-15,-3-7 0 0,-7 1 0 16,-2-5 0-16,-2-2 0 0,-2-5 1 15,-4-4 4-15,-9-6 3 16,-1 1 1-16,-9-7-4 0,-4-3 2 0,-7-3 1 16,-6-1-4-16,-2-7 1 0,-3-3-5 15,1-1-29-15,-1-2-48 0,8-2-98 16</inkml:trace>
  <inkml:trace contextRef="#ctx0" brushRef="#br0" timeOffset="395449.2004">15621 6839 327 0,'0'0'7'0,"0"0"3"15,0 0-6-15,0 0 2 0,0 0 0 16,0 0 0-16,0 0-2 0,0 0-2 0,-14-93-2 16,10 74-5-16,0-1 1 15,2 0-1-15,2-2-1 0,0 2 5 16,1-1 1-16,5 3 0 0,2 7 0 0,2 2-1 16,4 5 1-16,2 2 0 0,0 4 10 15,3 2-10-15,-2 7 4 0,3 7-3 16,-2 3 4-16,-1 4-3 0,0 4 4 15,-6 0-3-15,1 6-1 0,-4 0 0 16,-5-1-1-16,-1 2-1 0,-2-5 0 16,-1-3-1-16,-4 0-1 0,-1-2 0 15,0-3-4-15,2-4 0 0,-1-5-4 16,0 1-2-16,2-5-1 0,-1-4-5 16,4-5 7-16,0-1 4 0,3 0 4 0,4-4 3 15,2-2 5-15,2-3 1 16,3-1 3-16,1 0 1 0,1-5 6 15,1 1-2-15,1-6-11 0,0 3 2 16,0-3-2-16,2-2 2 0,-2-1 1 0,-1 3-1 16,1 1-1-16,-3 2 1 0,-1 0 2 15,-2 6 1-15,1 2 5 0,-1 6-9 16,0 3-4-16,-2 0 0 0,1 6 4 16,1 1-4-16,1 5-2 0,-1 3 2 15,0 4 0-15,-1 1 0 0,1 3-2 16,-4-1 2-16,-2 2 0 0,-3 1 0 15,-1-3-2-15,-2 1-3 0,0-3-1 16,-1-2-10-16,-3-2-12 0,-1-1-16 16,2-5-12-16,-1-2-47 0,2-4-46 15</inkml:trace>
  <inkml:trace contextRef="#ctx0" brushRef="#br0" timeOffset="396166.2921">16496 6947 295 0,'0'0'7'0,"0"0"-5"0,0 0-1 16,0 0 3-16,0 0 14 0,0 0 5 16,0 0-22-16,0 0 6 0,-60-96 2 15,39 96-9-15,4 8 4 0,0 3-3 16,4 5-1-16,-1 5-1 0,5 2 1 15,2 5 1-15,4-3-1 0,3 4-1 16,4-3 1-16,9-1-1 0,3 0-4 0,4-6 3 16,3-1-2-16,3-2 4 15,0-1 5-15,4-4-4 0,-1-2 6 16,1-3-1-16,-2-3-2 0,1-3 0 0,0 0 4 16,-2-4-6-16,-4-4-1 0,-1-1 0 15,-5-2 3-15,-2-3-4 0,-4-1-1 16,-4-5-3-16,-4-2 4 0,-1-3-1 15,-2-1-2-15,-7-2-2 0,-3-3 2 16,-2 1 3-16,-3-1-2 0,-1 0 5 16,2 2-3-16,0 3 2 0,-2 1-2 15,2 3 0-15,0-2 2 0,-1 1-2 0,0 2 0 16,1-1 3-16,0 2-2 0,1-1 1 16,6 1-2-16,-1 1 0 15,6 1 3-15,-1-1-3 0,3 3 2 16,0-1-2-16,4-3 1 0,3 0-1 15,0 1-3-15,4-1-3 0,-1 0-15 16,4 0-18-16,3 1-9 0,4 1 0 16,2 1 0-16,0 4 16 0,3 2 25 0,1 2 7 15,-3 3 3-15,7 2-1 0,-3 2-2 16,0 0 11-16,-1 2 8 0,-4 0 10 16,-1 0 1-16,-3 3-6 0,-2-1 1 15,-4 3-4-15,-1-1-2 0,-6 4-3 16,-2-2 0-16,-4 4-6 0,0 2-7 15,0 10 0-15,0 2 9 0,-2 6-6 16,-5 5-3-16,3 4 1 0,0 6-3 16,3 6 1-16,1 3-2 0,0 3 0 15,0 3-3-15,2-3-1 0,1-3-2 0,0-4 3 16,-1-4 0-16,-2-10 1 16,0-5 2-16,0-3 0 0,0-5 0 0,0 1-5 15,-1-5 5-15,1-2 0 0,0-3 0 16,3-3-10-16,1-3-21 0,-1-1-11 15,1-7-13-15,-1 0-76 16</inkml:trace>
  <inkml:trace contextRef="#ctx0" brushRef="#br0" timeOffset="396303.9143">17030 6826 341 0,'0'0'170'0,"0"0"-146"0,0 0-8 15,0 0-6-15,0 0-4 0,0 0 0 16,0 0-4-16,0 0-2 0,453 5-14 0,-408 9-31 16,3 1-33-16,1-5-52 0,-8-3-86 15</inkml:trace>
  <inkml:trace contextRef="#ctx0" brushRef="#br0" timeOffset="397415.5769">18549 6696 334 0,'0'0'14'0,"0"0"-7"0,0 0 2 16,0 0-4-16,0 0 0 0,0 0 1 15,0 0-5-15,-182-54 0 0,152 55-1 16,3 9 0-16,1 5-4 0,4 4 0 16,5 4 0-16,-1 2 4 0,5 7 1 15,4 2 0-15,5 3 0 0,4-1-1 16,5 0-1-16,6-3 1 0,4-2 0 15,7-3 2-15,3-5-1 0,2 1 1 16,1-4 2-16,4-1 1 0,1-4 2 16,0-2-1-16,-1-2 2 0,-1-4-2 0,-1-5-5 15,-6-2 0-15,-3-2 2 16,-2-7-2-16,-4-6-1 0,-4-4-3 0,-1-4-1 16,-6-7-11-16,-3-5-10 0,-1 0-14 15,-8-6-2-15,-5-3 10 0,-8 0-3 16,-5-3 20-16,0 2 14 0,-5 2 5 15,1 1 3-15,-1 2 5 0,0 6-5 16,4 3-4-16,1 6-2 0,2 3 0 16,5 4 1-16,5 2-3 0,1 3 1 15,4 3 5-15,5-4 10 0,1 4 4 16,2-2-1-16,1 2-6 0,2 2-10 16,3-1-3-16,5 1-3 0,3 0 2 0,-1 0-1 15,9 2-30-15,-2 0-32 0,3 1-31 16,-3-4-44-16</inkml:trace>
  <inkml:trace contextRef="#ctx0" brushRef="#br0" timeOffset="397931.8814">18646 6136 241 0,'0'0'11'0,"0"0"15"0,0 0 19 16,0 0-3-16,0 0-21 0,0 0 0 15,0 0-13-15,0 0-5 0,66-99-3 16,-58 108-7-16,1 9 7 0,5 7 2 15,-4 8 0-15,-1 1-2 0,0 8 0 16,-3 1-3-16,2 5 3 0,-2 3 0 0,0 3 0 16,0 2 1-16,-1 1 0 15,-3-1-1-15,0-2 0 0,2-3 0 0,-3-3 0 16,0-1 0-16,1-4 0 16,1-1 0-16,0-2 0 0,0-4 1 0,3-4 0 15,1-1 1-15,-1-3-1 0,2-5-1 16,-2-4 1-16,0-2-1 0,-1-6 2 15,-2-3-2-15,-1-4-4 0,3-4 1 16,1-3-21-16,-1-6-9 0,4-4 9 16,0-6-16-16,0-6 1 0,-4-3 15 15,3 0 10-15,-1-2 10 0,-3-1 3 16,5 2 1-16,-4 1 19 0,6 2 2 16,0 1 4-16,0 3-1 0,3 2-6 15,0 3 4-15,2 2-8 0,-1 5-5 16,1 3-1-16,2 2 1 0,-1 2-7 15,1 3 5-15,1 5-7 0,2 7 0 16,9 5 8-16,1 8-4 0,-1 4-2 0,-1 5 1 16,-3 1 1-16,-4 0-4 0,-5 1 0 15,-5-1 3-15,-7-2-3 0,-3-2-1 16,-3-5 0-16,-8-4 1 0,-6-7 0 16,-1-3-7-16,-7-7-1 0,-4-3 1 15,-6-2-5-15,-3-11 12 16,-4-3 11-16,-1-2 1 0,0-4-9 0,1-3-3 15,2 0 1-15,3-3-1 0,4-2-14 16,2 1-12-16,7 1-17 0,2-2-14 0,7 5-42 16,4 3-26-16</inkml:trace>
  <inkml:trace contextRef="#ctx0" brushRef="#br0" timeOffset="398332.0407">19834 6667 291 0,'0'0'30'0,"0"0"-21"15,0 0 12-15,0 0 2 0,0 0-8 16,0 0-3-16,0 0-6 0,0 0-4 15,-170-161-2-15,148 161-2 0,1 8 1 16,5 5-1-16,-1 5-4 0,7 2 1 0,3 4-3 16,4 5 3-16,3 5-1 0,4 1 3 15,11 7 3-15,3 4 1 16,3-2 0-16,0 0-1 0,3-2 2 0,-5-2 0 16,0-5 1-16,-5-4 2 15,-2-2 13-15,-5-4-7 0,-5 0 6 0,-2-5-10 16,-3-5 0-16,-5-2 0 0,-5-1-3 15,-5-6-3-15,-4-1-1 0,-3-5-1 16,-2 0 1-16,-3-4 0 0,-2-9-9 16,1 0-13-16,2-5-7 0,1-1-13 15,6-4-32-15,2-2-49 0</inkml:trace>
  <inkml:trace contextRef="#ctx0" brushRef="#br0" timeOffset="398764.4188">19925 6943 259 0,'0'0'18'0,"0"0"-14"0,0 0-3 0,0 0 3 15,0 0 8-15,0 0 8 0,0 0-15 16,0 0-3-16,137 12-1 0,-116-17-1 16,3 1 0-16,1-3 1 0,-2-3 2 15,2-1-3-15,-4 0 3 0,-1 0 4 16,-3 0 1-16,-3-1 0 0,-2 0-5 16,-5-1 1-16,-4-1-4 0,-3 0-3 15,-3 0-3-15,-7-1 6 0,-4 2 4 16,-4-1-2-16,-1 4 7 0,0 5 7 0,-4 3-2 15,4 2-2-15,-1 5-1 16,0 4 0-16,5 9-9 0,0 3-1 0,3 4-1 16,6 4 4-16,3 2 1 0,3 2-5 15,-1 1 1-15,10 1 0 0,2-1-1 16,3-3 0-16,5-1-2 0,4-3 0 16,3 0 1-16,4 1-4 0,2-2-3 15,-1-3-5-15,-1-4 0 0,-1-5-8 16,-3-5 3-16,-5-3-3 0,-1-4-16 15,-4-2-24-15,-4-3-56 0</inkml:trace>
  <inkml:trace contextRef="#ctx0" brushRef="#br0" timeOffset="399197.7622">20531 6759 248 0,'0'0'57'16,"0"0"-36"-16,0 0-2 0,0 0 14 15,0 0-13-15,0 0-12 0,0 0-4 16,0 0-2-16,0 0-2 0,84 106 0 16,-74-69 0-16,-1 3 0 0,3 1 0 0,0 1-7 15,-1 2-2-15,1-3-2 16,-1-1-10-16,1-4-5 0,-4-5 15 15,0-5 7-15,-1-4 3 0,-3-7 2 16,-1-4-1-16,-3-5 0 0,0-4 0 0,0-2 2 16,0 0-2-16,0 0 5 0,0 0 12 15,0-4 11-15,0-2 2 0,0-9-5 16,0-4-20-16,-3-6-5 0,1-4-3 16,2-8 3-16,0-5 0 0,0-5 0 15,5-3-1-15,1 3 1 0,1 4-1 16,3 4 1-16,2 8 0 0,2 8 7 15,3 7-3-15,2 4-4 0,2 2 1 16,0 3-1-16,3 5-2 0,0 2 0 0,-2 3-5 16,1 5-18-16,-2 0-25 15,-1 1-46-15,-1-4-160 0</inkml:trace>
  <inkml:trace contextRef="#ctx0" brushRef="#br0" timeOffset="400547.2171">21114 6839 390 0,'0'0'22'0,"0"0"3"0,0 0-2 16,0 0-1-16,0 0-22 0,0 0 0 15,0 0 0-15,0 0 1 0,7 93 1 16,-6-58-2-16,2 2-7 0,1 0-12 0,1-1-3 16,2-6-16-16,0-2 13 0,3-6-16 15,2-6 10-15,0-5 29 16,1-7 2-16,1-4 1 0,1-3 5 0,2-4 14 16,-1-7 4-16,0 0-2 0,0-5-1 15,-1-2 4-15,0-2-9 0,-2-2-6 16,0 0-7-16,-2-3-3 0,-3 0 0 15,-1-1 0-15,-4 4-2 0,5 3 2 16,-5 2 0-16,0 3 0 0,-1 5 0 16,-2-2 0-16,1 6 1 0,-1-3-1 15,0 4-6-15,-1 0 2 0,-1 1 4 16,0 1 1-16,-1 4 0 0,1-1 0 16,-3 2 1-16,2 0-2 0,-2 5-2 15,1 1-2-15,2 4 0 0,1 2 3 16,1 3 1-16,3 3 0 0,5 1 1 15,4 0-1-15,2 0-1 0,3-1 1 16,0 1 2-16,4-2-2 0,0 1 0 0,4-2 0 16,0 2 0-16,4-2 0 0,-1-2 0 15,2-2 2-15,1-1-1 0,1-3-1 16,-1 0 0-16,1-4 3 0,-1-4-3 16,0 0 0-16,-2-1 0 0,-1-5 0 15,0-2 0-15,-3 1 0 0,-2-5 0 16,0-1 1-16,-1-2-1 0,-6 0-1 15,-1-2 1-15,-6 3 2 0,-2 0-2 16,-3-2-1-16,-4 3-2 0,0-1-3 16,-9-3 2-16,-1 4 4 0,-3-1 0 15,-5 0 3-15,1 4-2 0,-1 2-1 16,0 3 0-16,2 5 1 0,-4 0-1 16,5 6-2-16,-2 5 1 0,3 4 1 15,-2 4-4-15,4 1 3 0,-1 3 0 16,5 2-2-16,2-2-4 0,5 2 0 0,1 0-1 15,6-2 7-15,5 2-5 0,8-2 0 16,3 1 6-16,7 2 0 0,6-2 0 16,2 0 0-16,4-1 1 15,2-1-1-15,1 0 0 0,1-4 0 0,0-1 0 16,0-3-1-16,2-6-14 0,-3 1-7 16,3-7 10-16,-4-2 6 0,1 2 1 15,-1-6 1-15,-5-5 4 0,-1-2 2 16,-6-5 0-16,-5 1-2 0,-5-4 2 15,-5 1 1-15,-4-1-1 0,-6-2 0 16,-3 3-1-16,-3 0-1 0,-5-2 0 0,-4 0 0 16,-10-2 8-16,-1 0-6 0,-5-1 0 15,-7-1 3-15,-1 2 0 16,-3 0-3-16,-4 6-1 0,1 1 2 0,2 5-3 16,-1 3 1-16,2 2-1 0,5 4 1 15,4 1-1-15,2 7 0 0,5 4-1 16,3 2 0-16,5 4-8 0,0 4 9 15,5 2 0-15,4 4 1 0,2-1 1 16,1-1-2-16,3 0 0 0,4-5 0 16,2-3 1-16,2 0-1 0,2-4 1 15,2 2 0-15,5-1-1 0,3-2 0 16,-1-2 3-16,3 2-1 0,1-3-2 16,1-4 1-16,-1-2 0 0,0-3 3 0,1-2-2 15,-1-4-2-15,3-8 0 16,-1 2 0-16,-2-8 1 0,3 0 2 15,-2-2-3-15,-2-9 1 0,0-2 0 16,-2-5-1-16,0-4 0 0,1-4 1 0,-3-3-1 16,0-3-2-16,-1 2 2 0,-7 0 2 15,-2 3 0-15,-2 5-1 16,-5 2 3-16,-1 4 8 0,-2 5-1 0,0 6-5 16,0 2 5-16,-1 5-7 0,0 3-4 15,0 5 1-15,-1 3-1 0,-2 3 0 16,-1 4 3-16,-2 0-3 0,-1 6 0 15,-4 9-8-15,3 9 5 0,-3 8 3 16,3 12 1-16,0 10 3 0,3 6-4 16,1 9 0-16,-1 0-7 0,1 1-3 15,1-1-11-15,0-8 2 0,3-5 6 16,0-9 11-16,0-8 2 0,6-5 0 16,4-6 2-16,5-2 3 0,3-1 2 15,3 0 4-15,5-5 5 0,4 0-2 0,4-6-4 16,5-1-8-16,-1-7 4 15,-1 0-5-15,3-6 0 0,-6-6-1 0,2-5 0 16,0-6-1-16,-3-2-25 0,3-5-53 16,-6-1-109-16</inkml:trace>
  <inkml:trace contextRef="#ctx0" brushRef="#br0" timeOffset="464392.7601">442 7315 94 0,'0'0'5'16,"0"0"-5"-16,0 0 0 0,0 0 0 16,0 0-2-16,0 0 2 0,0 0-5 15,0 0-3-15,129-63-9 0,-108 57 11 16,-5-2-18-16,1-1 24 0,-3-2 2 15,-4 3 1-15,0-6 8 0,-6 0 3 0,-1 2-13 16,-2-4 1-16,-1 0 2 16,0 3 6-16,-2-2 6 0,1 5 3 0,-1 4 6 15,1 3 17-15,1 3-3 16,0 0 0-16,0 3-31 0,1 5-8 0,4 4-1 16,2 5 1-16,1 5 3 0,4 3 0 15,3 7 0-15,4 1 1 0,3 4-3 16,2 3 1-16,5-2-2 0,0 2-1 15,6 0 0-15,5 3-2 0,3 1 2 16,7 2-2-16,2-1-4 0,1-2 6 16,0 4 1-16,0-4 0 0,-6-2 2 15,-1-1 0-15,-8-5 2 0,-3-4-2 16,-3 0 0-16,-3-4 0 0,1-3-2 16,-6-7 0-16,2 1 0 0,-4-3-2 15,-1-7 0-15,-2 1-43 0,-4-6-41 16,-4-3-21-16</inkml:trace>
  <inkml:trace contextRef="#ctx0" brushRef="#br0" timeOffset="464693.3723">1405 7461 340 0,'0'0'23'0,"0"0"-23"16,0 0 0-16,0 0 0 0,0 0 3 15,0 0-2-15,0 0-1 0,0 0 2 16,57 237-2-16,-37-192 0 0,1 4 1 0,1-4-1 16,5 3 0-16,-5-2 0 0,3-4 0 15,-5-2 0-15,-7-8 0 0,-8-3 0 16,-3-5 0-16,-5-4-1 0,-7 1 1 15,-4-7 0-15,-8 3 1 0,-5-4 8 16,-7-4 2-16,-4-4-5 16,-3-2-6-16,-5-3 3 0,-2 0-3 0,4 0-9 15,3-3-55-15,2-2-77 16</inkml:trace>
  <inkml:trace contextRef="#ctx0" brushRef="#br0" timeOffset="476689.114">16077 9069 220 0,'0'0'62'0,"0"0"-50"16,0 0 0-16,0 0 5 0,0 0 5 0,0 0-4 16,0 0-3-16,0 0-5 0,0 0-2 15,-207-58-8-15,178 74 1 0,-1 1 0 16,4 4-1-16,2 2-1 0,3 2 1 15,5 3 0-15,1 0-1 0,9 1-6 16,5 2-2-16,3-3-7 0,10 0-5 16,4-2 8-16,4-1 9 0,5-3 0 15,0-3 4-15,6-4 5 0,1-1 5 16,2-3 4-16,0-3-2 0,0 1-1 0,-4-8 0 16,-1-1 0-16,-1-1-4 15,-7-5-4-15,0-1 1 0,-4-5-1 0,-5-1-2 16,1-3-1-16,-5-3-3 15,-3-4-1-15,-3-2 3 0,-2-3-1 16,-5-6 2-16,-7-2-5 0,-3 2 3 16,-7-3-1-16,-1 5-2 0,-4-1-2 15,2 1 6-15,-3 4 1 0,3 2 2 0,-1 2-2 16,4 4-2-16,1 3 2 0,8 3 5 16,3 0-2-16,6 6-2 0,4-1-1 15,0 3 1-15,9 0-1 0,5 0-12 16,4 1-23-16,4-3 6 0,4-1-6 15,2 0-6-15,3-2 19 0,0-2 20 16,-2 0 2-16,4 0 6 0,-2-4 4 16,-2 3-3-16,-5-5 7 0,1 1 1 15,-3 1 4-15,-4 0 3 0,-1 3 0 16,-1 0-8-16,-5 5-1 0,-4 1-1 0,-1 2-3 16,-2 4-6-16,-1 1 4 0,-2 1 1 15,0 0-7-15,-1 6-1 0,0 6-1 16,2 8 1-16,0 7 0 0,-2 4 0 15,0 6 2-15,0 5-2 0,-4 4 0 16,-1 5 0-16,1 2 1 0,-2-2 1 16,3 0-2-16,-1-3-2 0,1-1 2 15,-1-4 2-15,0-4-2 0,1-5 0 16,2-3 1-16,-3-2-1 0,3-7-1 16,-1-2-1-16,1-3 2 0,-2-7 0 15,2 0-1-15,0-2 0 0,1-4 1 16,0 0 0-16,0-1 1 0,0-3-1 15,0 0 0-15,5 0 0 0,-1-4 1 0,4-3-1 16,4-4-1-16,0-1-8 0,3-2-2 16,2-2 4-16,1-1 7 0,2 0 0 15,2-3 0-15,3 0 0 16,0-3 0-16,4-1 1 0,0-2-1 0,1 0 5 16,-3-2-1-16,2 0-2 0,-2 3 1 15,-3 2 2-15,1 5 0 0,-4 9-5 16,1 2 0-16,0 7 0 0,1 0 0 15,1 12 0-15,0 4-2 0,0 2 2 16,1 5 0-16,-5 4 2 0,-2-1-2 16,-3 6 0-16,-3-3 0 0,-5 2 0 15,-7-4-3-15,-3-2 1 0,-5-2-8 0,-4-4 2 16,-5 0 5-16,0-6 2 0,-7-3-1 16,1-1-1-16,-5-6 3 15,-3-4 5-15,-1 1 4 0,-3-5 0 0,0-7-3 16,-1 2 2-16,0-2-8 15,5 1-2-15,3 0 2 0,3 1 6 0,1 1-6 16,5-3-3-16,4 5-16 16,5-4-28-16,2 3-35 0,3-2 7 15,4-3 7-15,1 4-38 0</inkml:trace>
  <inkml:trace contextRef="#ctx0" brushRef="#br0" timeOffset="477426.0434">17432 9078 381 0,'0'0'8'0,"0"0"-3"16,0 0-5-16,0 0 7 0,0 0-7 15,0 0 0-15,3-16-7 0,-6 16 4 16,3-2-17-16,-2 2-18 0,2 0-1 16,0 2 11-16,0 1 13 0,2 1-12 15,2-1 8-15,1 0 19 0,2 0 6 16,-2 0 1-16,3-3 8 0,-1 1 6 15,1 1 5-15,-2-1 0 0,-2-1-2 16,0 2-9-16,2-2-4 0,-2 1-7 16,0 1-1-16,-2-2-3 0,1 0 0 15,-2 0-3-15,-1 0 1 0,0 0 1 16,1 0-1-16,0 0-1 0,2 0 3 16,-2 0 2-16,3 0-2 0,2 0-2 15,-1 0 2-15,-1 0 0 0,-1-3 0 0,2 0 2 16,-1 0-1-16,-2-2 0 0,-1 0-1 15,-1-1-5-15,0-2-3 0,-1 1 8 16,-8-1 2-16,-5-4 2 0,-7 1 2 16,-4 0-2-16,-5-4 2 0,-3 5 0 15,0-1 0-15,0 4 0 0,2 5-3 16,3 2-1-16,3 0-1 0,-1 3 0 0,5 8-1 16,3 1 0-16,5 2 0 0,5 3 0 15,5 5-2-15,3-2 1 16,4 3-1-16,9 2-3 0,1 3 5 15,8 0 2-15,-2 1 1 0,0-1-3 16,-2 0 0-16,-1-5 1 0,0 1 1 16,-1-3-1-16,1 4-1 0,-1 0 1 0,-4-1 2 15,-3 0 0-15,-4-3-3 0,-3-2 0 16,-2 0 0-16,-3-2 0 0,-7-4-5 16,-4-2 5-16,-3-3-1 0,-1-1 1 15,-5-4 0-15,-3 0 0 0,0-3 3 16,-3-3-3-16,-2-4 0 0,1-5-2 15,-2-3 2-15,5-4 0 0,1-3 0 16,4 2-3-16,5-5-21 0,2 0-33 16,4-4-55-16,7 4-40 0</inkml:trace>
  <inkml:trace contextRef="#ctx0" brushRef="#br0" timeOffset="477888.5503">17646 9313 196 0,'0'0'101'0,"0"0"-87"16,0 0-7-16,0 0-2 0,0 0 9 15,0 0 6-15,0 0-5 0,0 0-12 16,188 25 0-16,-164-25-1 0,0-5 0 15,-2-1-2-15,-1-6 3 0,1 1-1 16,-3-3 0-16,-2-2-1 0,-2 0-1 16,-4-3 0-16,-5 2-2 0,-4 1-5 15,0 1 7-15,-2 2-1 0,-4 1 1 16,-6 3-1-16,-3-2 1 0,-10 3 1 0,1-1 0 16,-8 4 3-16,-1 5 0 0,1 0-3 15,1 5 3-15,0 7-2 16,0 4-1-16,8 5 0 0,2 2-1 0,2 4 0 15,6-1 1-15,4 2-1 0,1-2-1 16,5 0 1-16,1-1-1 0,2 0 1 16,6-2-1-16,0-2 1 0,4 0 2 15,3-4 5-15,4 3 0 0,1 1-3 16,7-3-1-16,0-1-2 0,-1 1 1 16,3-3-2-16,-2-4 1 0,-2-1-1 15,1-2-2-15,0-2-5 0,2-4-11 16,-2 0-29-16,-2-2-41 0,-6-8-76 15</inkml:trace>
  <inkml:trace contextRef="#ctx0" brushRef="#br0" timeOffset="478322.0574">18327 9081 347 0,'0'0'9'16,"0"0"0"-16,0 0 5 0,0 0 9 16,0 0-10-16,0 0-8 0,0 0-5 15,0 0-6-15,20 9 3 0,-15 13 3 16,-1 1-4-16,2 2 0 0,-3 4-5 16,5 4 0-16,-2-1 2 0,5 4 2 15,-1 1 1-15,1-2-1 0,1 0 4 0,-5-1 1 16,2-5 0-16,-3-1-3 15,-3-6 3-15,4-3 0 0,-4-4 3 0,0-3-3 16,-1-4 1-16,1 0 4 0,1-5 0 16,-2-2-1-16,1-1-2 0,-1 0 0 15,3-1 2-15,2-5-2 0,-1-5-1 16,1 0 0-16,0-7-1 0,-3-1-4 16,4-5 0-16,-3-6 4 0,-2-4 1 15,2-4 1-15,-2-3-1 0,2-3 0 16,-1 3 1-16,3 5-2 0,1 6 1 15,2 7-1-15,-2 8 0 0,4 4 0 0,-2 4-1 16,2 3 0-16,1 4-8 0,-2 0-30 16,4 3-84-16</inkml:trace>
  <inkml:trace contextRef="#ctx0" brushRef="#br0" timeOffset="478517.257">18711 9201 433 0,'0'0'17'0,"0"0"-12"16,0 0-5-16,0 0 0 15,0 0 0-15,0 0 2 0,0 0-2 0,0 0-10 16,0 0-19-16,-27 166-16 15,35-140-51-15,4-2-34 0,-2-7-17 16</inkml:trace>
  <inkml:trace contextRef="#ctx0" brushRef="#br0" timeOffset="479055.0466">18878 9486 143 0,'0'0'71'0,"0"0"-27"16,0 0-10-16,0 0 9 0,0 0-7 0,0 0-16 16,0 0-8-16,0 0-5 0,0 0-3 15,232-147-4-15,-220 119-1 0,-5 2-2 16,-3-1-1-16,-4 7-3 0,0-1-2 15,-7 4 4-15,2 2 3 0,-3 2 0 16,0 4-4-16,-3 2 6 0,4 1-1 16,-3 5 2-16,1 1-1 0,-1-2 5 15,-4 8 0-15,2 2-2 0,-1 3 2 16,2 0 1-16,-4 3 0 0,5-2-1 16,-1 4-2-16,4-2-3 0,1 1 1 0,2-2-1 15,2 2-4-15,2 1-3 0,2-3 0 16,8 0 0-16,3 1 7 15,7-5 2-15,3 5-2 0,3-1 2 0,2-4 1 16,5 4-3-16,-1-3 2 0,2-1-2 16,0 1 0-16,1-4 1 0,2 0 2 15,2-2-2-15,-1-4-1 0,-3 0 1 16,1-1 0-16,-4-5 0 0,-3 0 0 16,-5-5 4-16,-3-2-1 0,-6 1-1 15,-3-5-2-15,-2 3-1 0,-4-3 0 16,0 3-6-16,-4 1 6 0,-2 3 1 15,0-1-1-15,-1 5-3 0,-7 1 2 16,-1-1 1-16,-4 0 3 0,-3 4-1 16,-2 2 2-16,-1 2 0 0,-1 5-3 0,-3 3-1 15,6 2 0-15,-1 3 4 16,6 2-4-16,2 4-2 0,7-1-1 16,3 2-2-16,3 3 2 0,9 2 0 0,4-2 3 15,9-3 1-15,3-2 1 0,8-1 0 16,1-3 0-16,8-3 0 0,-2 1 3 15,2-5-1-15,0-1 0 0,-2-5-2 16,-2 0-2-16,-4-3 0 0,-7-9 0 16,-6-5-2-16,-4-10-36 0,-7-1-106 15</inkml:trace>
  <inkml:trace contextRef="#ctx0" brushRef="#br0" timeOffset="480405.5116">20386 9346 372 0,'0'0'25'0,"0"0"-12"0,0 0-3 16,0 0 1-16,0 0-1 0,0 0-5 15,0 0-3-15,0 0-1 0,-224-199-1 16,192 187-4-16,-1 4-2 0,2 2-2 16,0 3 2-16,2 3 0 0,2 1 2 0,0 6 1 15,5 6-3-15,0 2 3 0,1 6-3 16,8-1 5-16,-1 2-1 0,6 3 1 15,3 0-2-15,3 4 3 16,2-4 0-16,0 0 3 0,5-2-3 0,0 1 0 16,5-3 3-16,3-4-3 0,1 1 0 15,3-4 0-15,2-3 0 0,2-2 1 16,3-3-2-16,1-2 2 0,3-3-1 16,-2-1 0-16,5-5 1 0,0-5-1 15,-1-3-1-15,-1-3-2 0,-1-6-4 16,-1-5 1-16,-5-3 3 0,0-7 2 15,-3-3 1-15,-3-6 0 0,-2-7 0 16,-2-4 0-16,-4-6 0 0,-1-1 0 16,-7-1 0-16,0-3 0 0,0 3 2 0,-6 1 0 15,-1 10-1-15,-1 5-1 16,3 4 1-16,0 11 1 0,3 3-1 0,-2 9-1 16,2 5 2-16,1 6 3 15,0 7-4-15,0 4 1 0,1 1-2 0,0 15-3 16,-1 7-3-16,1 14 6 0,1 11 1 15,2 8-1-15,1 7 0 0,-1 4 0 16,-1 2-3-16,-2 1 1 0,0-3 1 16,0-3 1-16,-2-3 1 0,1-10 1 15,1 0-1-15,1-7 2 0,9-4 5 16,2-6 4-16,4 2 8 0,6-6 0 16,3 0 0-16,5-2-2 0,2-5-9 15,2-1-4-15,1-4-1 0,3-5-4 0,3-6 0 16,-1-2 0-16,3-5-12 15,0 0-22-15,-1-3-21 0,1-9-41 16,-4-4-121-16</inkml:trace>
  <inkml:trace contextRef="#ctx0" brushRef="#br0" timeOffset="500748.1686">457 9324 286 0,'0'0'16'0,"0"0"-7"0,0 0-4 16,0 0 6-16,0 0-2 0,0 0-1 0,0 0-2 16,0 0-4-16,-29-67-2 0,29 67 0 15,0 4-1-15,0 5-2 0,2 3-2 16,10 4-8-16,3 4 10 0,6 6 3 15,5 4 3-15,5 5 0 0,4 2-3 16,2 2-3-16,-1 1 1 0,-3 2 2 16,2-1 0-16,1-1 4 0,-2-1-3 0,-1-1 0 15,-1 1 2-15,-1 0 1 16,-1-2 2-16,-4-1 1 0,-2-1-4 16,-2-1-1-16,-1 0 2 0,-2-1-2 15,-1-3 2-15,-3-3-4 0,-1-1 0 16,-2-6 1-16,0-3 0 0,-3-2-1 0,-2-2 0 15,2-2 0-15,-2-2 0 0,-3-4-1 16,2-3 0-16,0-2-2 0,-4 0 0 16,1-1-2-16,1-4 2 0,-2-2-7 15,1-2-5-15,-1-5-3 0,-1 3-1 16,0-3 3-16,-1-2-10 0,0 1-21 16,0-2-15-16,-2 0-18 0</inkml:trace>
  <inkml:trace contextRef="#ctx0" brushRef="#br0" timeOffset="500998.0002">1060 9714 287 0,'0'0'31'0,"0"0"-6"0,0 0-18 16,0 0 0-16,0 0 11 0,0 0-18 16,0 0 0-16,0 0 0 0,0 0 0 15,63-22 6-15,-46 45-1 16,2 6-3-16,-1 5 0 0,0 3-1 0,0 5 4 15,-1 2-5-15,-2 3 1 0,-3 1 0 16,1-5 0-16,-8 1-1 16,-2-6 2-16,-3-2-1 0,0-10 0 0,-7 2-1 15,-6-3 2-15,-3-2 5 0,-5-4 1 16,-10-4-1-16,-6-5-3 0,-11-4-2 16,-10-3 1-16,-5-5-1 0,-6 1-2 15,-2-9-24-15,4-2-88 0,13 0-153 16</inkml:trace>
  <inkml:trace contextRef="#ctx0" brushRef="#br0" timeOffset="518641.2383">12055 9451 181 0,'0'0'9'0,"0"0"0"16,0 0 3-16,0 0 3 0,0 0-3 15,0 0-5-15,4-17-2 0,-4 17-5 0,-2 0-4 16,-3 0 1-16,-2 0 3 16,0 3 0-16,-2 0-2 0,-1-2 2 0,-2 2 0 15,1-1 0-15,-4 1-1 0,3-1 1 16,-5-2 0-16,-2 2 0 0,-1-1 1 15,-6 1-2-15,-1-1 2 0,-6-1 1 16,-1 0-1-16,-6-1 0 0,-3 1 2 16,-4 0-1-16,-7-3-2 0,-5 1 0 15,-3 1 1-15,-3-3-1 0,-5 4-3 16,-1-3 3-16,-7 3-3 0,2 0 2 16,-5-3-3-16,-2 3 1 0,0-3 0 15,-4 0 1-15,-4 1 2 0,0-1 0 16,-5 2 0-16,-1-1 0 0,-4 2-1 15,0-1 1-15,-4 1 0 0,-1-1 0 0,1-2 0 16,-5 1 1-16,2-3 2 16,-2 0-3-16,1-1 3 0,1-1-2 0,2 0 1 15,3-2 4-15,6 1 0 0,5 1 2 16,-1 3 3-16,8-4 1 0,6 2 4 16,8-1 2-16,5 1-6 0,8 2-2 15,7 1 1-15,6 0-3 0,7 3-4 16,8 0-4-16,7 3-3 0,11 3-14 15,11-1-54-15,5-3-78 0</inkml:trace>
  <inkml:trace contextRef="#ctx0" brushRef="#br0" timeOffset="532689.2949">19151 12005 271 0,'0'0'144'0,"0"0"-138"16,0 0-6-16,0 0-5 0,0 0 5 16,0 0 3-16,0 0 1 0,0 0 0 15,-101-75-2-15,76 75-2 0,2 2-4 16,3 5 0-16,0 7-1 0,3-3 3 15,6 5-3-15,1 0-1 0,2 2-6 16,2 3-6-16,6-2-4 0,0 1 5 16,8-1 11-16,1 2 5 0,5-4 1 15,6 0 5-15,7 1 5 0,4 1-1 16,3-1 0-16,-1-3 1 0,2-4 1 16,-2-6 4-16,-1-2 3 0,-1-3-2 0,-3 0-5 15,-1-7-5-15,-3 0-3 0,0-4 2 16,-5-4-5-16,-1-1-4 0,-1-4 1 15,-5-2-9-15,-4-2-3 0,-2-1-2 16,-4-3 7-16,-2 2 4 0,0-2 0 16,-2 3 5-16,-4 0 1 15,-3-2 0-15,-2 1-3 0,-6 0 4 0,0 0-1 16,3 2 2-16,0 2-1 0,3 4-1 16,0 0 0-16,6 5 3 0,0-1-3 15,1 3 3-15,4 2-1 0,0-3 1 16,6 1-2-16,2-1-1 0,5 2-3 15,5 1 0-15,0-1-7 0,2 4 4 16,5-2 5-16,-3 1-3 0,1 1 0 16,0-2 1-16,-2-2 3 0,-4-2 3 15,0 0-3-15,0-4 0 0,-2 1 1 0,-2-5 0 16,-1 4-1-16,-4 0 0 16,-1 4 0-16,-2 1 0 0,-1 4 1 15,-4 4-1-15,6 3 3 0,-5 0-3 0,0 6-6 16,1 9 6-16,1 4 0 0,1 10 1 15,-4 5 0-15,2 5 1 0,-2 4 1 16,0 5-1-16,-1 2-2 0,1-2 1 16,-1 1-1-16,0 0 0 0,0-2 0 15,1 0 1-15,0-4-1 0,0-2 1 16,0-2-1-16,1-1 0 0,1-6 2 16,4-2-2-16,0-5 0 0,-2-4 0 15,4-3 0-15,-2-5-2 0,-3-6 2 16,2-2 2-16,-1-5-2 0,-1 0 0 0,1-3 0 15,1-4 3-15,0-7-3 16,-1-3-7-16,-1-5 6 0,3-2 1 16,-1-5 2-16,0 3-2 0,0-3 3 15,1-1-3-15,-1 3 2 0,4-1-2 16,-1 3 1-16,4 0 0 0,2 1 1 0,0 4 3 16,3 1 0-16,-1 0-2 0,2 5-1 15,-1 0-2-15,1 6 1 0,-3 1-1 16,2 4-1-16,-2 3 1 0,3 6 0 15,-2 8 0-15,2 3 0 0,-1 2 0 16,-1 7 0-16,1 2 0 0,-4 4 0 16,0 4 1-16,1 0-1 0,-2 2 2 15,-3-4-2-15,-4-2 0 0,-5-1 0 16,0-6 0-16,-3-3-3 0,-6-5 1 16,-4-2 2-16,-1-5 0 0,-5-4 3 15,-1-3 5-15,-7-3 5 0,-2-11-6 16,-8-3-1-16,-2-6 0 0,0-4-3 15,-4-4-3-15,7-1-1 0,0 1-1 0,3-1-6 16,5 3-9-16,1-1-11 0,5 2-13 16,7 4-12-16,7 1-19 0,3 4 7 15,5 6-3-15,4 2 5 0</inkml:trace>
  <inkml:trace contextRef="#ctx0" brushRef="#br0" timeOffset="533353.9499">20431 12082 326 0,'0'0'54'16,"0"0"-38"-16,0 0-13 0,0 0-3 16,0 0 0-16,0 0 0 0,19 4 0 15,-19 0-3-15,0-1-18 0,0 1-5 16,0-1-9-16,0-1 3 0,4 1 9 16,0-2 17-16,2 1 6 0,-1-2 4 0,2 0-1 15,-2 0 9-15,7 0 8 16,-3 0-5-16,1-2 3 0,5-2-3 0,-2-2 3 15,2-1 1-15,-1-2-9 16,-1 0-3-16,0 0-2 0,-2 1 1 16,-1-1-5-16,2 1 2 0,-2 1-2 0,0-3 0 15,0 2-1-15,-3 0-1 0,1-1 0 16,-3 0 1-16,-3-1-6 0,1-2 4 16,-3 1-5-16,-5-3 1 0,-5 3 5 15,-3-1 1-15,-5-1 6 0,-4 1 2 16,-3 0 0-16,-2 6 1 0,-3 1-3 15,1 2-1-15,-1 3-5 0,3 0 1 16,1 6 0-16,5 2-1 0,2 3-2 16,5 6 2-16,2 1-2 0,5 5-1 15,5 1 2-15,2 3 1 0,2 6 0 16,6-1 0-16,3 1 1 0,0 1 0 16,1-2 3-16,-2 1-4 0,-1-3 0 0,-2 2 0 15,-1-2 0-15,0-3 1 0,-1 0 0 16,-2-2 1-16,-3-3 0 0,-2-1-2 15,-1-5 0-15,-3-2 0 0,-4-2 0 16,-2-5-2-16,-1-2 1 0,-1-3 1 16,-5-2 1-16,-3-7 1 0,-1-5 0 15,-4-5-1-15,5-3 1 0,-4-3 0 16,5-2-2-16,0 2-4 0,3-2-23 16,6 2-21-16,2-2-25 0,5 1-38 15,4 3-39-15</inkml:trace>
  <inkml:trace contextRef="#ctx0" brushRef="#br0" timeOffset="533857.574">20692 12279 226 0,'0'0'13'0,"0"0"-8"0,0 0-2 16,0 0 10-16,0 0 6 0,0 0-5 15,0 0-13-15,0 0-1 0,134-1 0 16,-126-11-3-16,0-6-8 0,-2 1 6 16,-1-2 5-16,0-3 3 0,-4 0 0 15,-1-2-2-15,-1 2 10 0,-5 2 1 0,-1 5-2 16,0 2 1-16,-1 4 0 15,-1 4 3-15,0 5-1 0,1 0-3 16,-2 2-4-16,-3 10-4 0,2 1-2 16,-2 5 3-16,3 1-2 0,2 4-1 15,-2 2 0-15,3 0 0 0,2-1 0 0,1-1-1 16,3 0-1-16,1-1 2 0,0-1-1 16,0-1 1-16,5 1 3 0,3-2 1 15,1 0 4-15,1 2-3 0,1-5-3 16,1 2-1-16,2-1 0 0,1-3 0 15,1 1-1-15,3-2 2 0,-2-2-1 16,3-3-1-16,-1-2-1 0,1 0-2 16,1-6 1-16,1 0-8 0,-1 0-4 0,0-6 1 15,0 0 0-15,-2-2-8 16,-2-2-1-16,-1-1 2 0,-3-4-3 16,-1-2-19-16,-2-4-34 0,-1 3-29 15</inkml:trace>
  <inkml:trace contextRef="#ctx0" brushRef="#br0" timeOffset="534252.8456">21204 12065 379 0,'0'0'17'0,"0"0"5"15,0 0-17-15,0 0-1 0,0 0-2 16,0 0 0-16,0 0-2 0,0 0 0 16,5 101 0-16,-6-70-2 0,1 1-11 15,0 0-4-15,0 2-3 0,4-1-1 0,3 0 1 16,0-3 12-16,2 0 5 0,0-4 3 16,3-4 1-16,-1-4-1 15,-2-4 4-15,2-3 12 0,-4-4 7 0,2-1-1 16,-3-3-6-16,1-3-3 15,1 1 0-15,0-7-3 0,0-4-5 16,-1-6-3-16,1-1-2 0,0-7 2 0,-1-4 0 16,0-6 0-16,1-2-2 15,0-1 0-15,2 1-2 0,1 1-6 0,-2 4-4 16,3 3 0-16,1 3 4 0,-2 5-17 16,3 5-12-16,-1 5-24 0,-2 3-55 15</inkml:trace>
  <inkml:trace contextRef="#ctx0" brushRef="#br0" timeOffset="535252.2708">21545 12212 373 0,'0'0'24'15,"0"0"-12"-15,0 0-10 0,0 0-1 16,0 0 1-16,0 0 2 0,0 0-4 16,0 0-2-16,0 0-9 0,83 86-15 15,-62-77-16-15,2-2-3 0,3-5 17 0,0 1 7 16,1-3 16-16,-2 0 5 16,2-3 1-16,0-6 10 0,-2-1 7 15,-1-2 5-15,-4-2 6 0,-1-2-4 0,-5 1-5 16,-1-3-10-16,-5 0-3 0,-3 2-1 15,-4 0-5-15,-1 2-1 16,0 3 0-16,-6 1 0 0,0 2-1 0,-4 2-1 16,-1 1 2-16,-2 2 1 0,0 3-1 15,-2 0 0-15,0 6 1 0,0 4-1 16,0 3 0-16,1 3 0 0,0 2-1 16,0 1 1-16,3 2-2 0,1-1 2 15,2 2 0-15,4 0 0 0,2-1-3 16,2 1 2-16,0-4 0 0,6 3 1 15,7 1 1-15,4-1 0 0,5 1 0 16,5-1 1-16,2 1-1 0,4-3 0 16,3-2 0-16,1-3-1 0,1-2 1 15,4-5-1-15,-1-3 1 0,1-3 0 0,3 0 1 16,-5-1-2-16,-2-4 1 16,1-1-1-16,-3-2 2 0,-4 1-2 15,-3 0 0-15,-6-1 0 0,-4 0 0 0,-2-1 0 16,-6 0 0-16,-4 2 0 0,-4-1 0 15,-3 0-5-15,-1-1 2 0,-9-1-2 16,-5 0 3-16,-3 0 2 0,-4 1 1 16,1 3-1-16,-3-1 0 0,-2 3 0 15,2 1 1-15,0 2-1 0,3 2 2 16,0 5-4-16,5 3 2 0,-1 2 0 16,5 2 0-16,-1 2-1 0,6-1 1 15,0 3-2-15,4 0-1 0,-2-1-3 16,5 3 0-16,3-3 4 0,3 3-4 15,4-1 5-15,1-1 1 0,5-1-2 16,0-1 2-16,3-1 2 0,1-4-1 16,-1-4-1-16,2-1 1 0,0-4 1 0,0-2 4 15,-1-1-2-15,2-6 0 0,3-2 0 16,-3-5-1-16,1-4-1 0,0-4-2 16,0-4 0-16,0-5 0 0,-1-6 2 15,1-5 1-15,-4-3-2 0,3-6-1 16,-3-3 0-16,-2-2 1 0,-1-1-1 15,-2 4 0-15,-1 2-1 0,-5 2 1 16,-1 6 1-16,-2 3 0 0,-4 4 1 16,-1 2 4-16,-7 1-6 0,-3 3 2 0,-4 2-2 15,4 6 10-15,-3 7-8 16,0 6-1-16,0 9-1 0,-1 3 0 16,0 9-2-16,-6 13 1 0,2 4 0 15,-2 13 1-15,0 7 0 0,2 7 0 16,2 8 0-16,3 2-3 0,2 6-3 15,5-5-7-15,5 1 2 0,1-3-1 0,4-6 3 16,7-8 8-16,3-5 0 0,3-6 1 16,3-1 6-16,3-8 15 15,5-6 5-15,1-4-3 0,2-6-3 0,-1-6-8 16,2-7-3-16,-1-1-4 0,1-9-5 16,0-6-1-16,0-6-3 0,0-5-13 15,1-2-19-15,0-4-40 0,-4 2-166 16</inkml:trace>
  <inkml:trace contextRef="#ctx0" brushRef="#br0" timeOffset="541582.7788">23335 12333 341 0,'0'0'19'0,"0"0"-12"16,0 0-3-16,0 0-3 0,0 0 1 15,0 0 3-15,0 0-5 0,51-45-2 16,-47 36-4-16,-2 0-5 0,3-3-1 16,-1 0-1-16,-1-4 0 0,5 1 3 15,-2 0 0-15,1-4 2 0,3 2 2 16,-1-1 6-16,2-3 0 0,1 1 2 16,-2-4-2-16,1 0 2 0,0-1 5 15,-2-2 2-15,1-2-3 0,-4-2 1 16,0 0 2-16,1-3-2 0,-4-3-4 15,3 0-1-15,-2-5-1 0,-1 2 0 16,1-5-1-16,-1-1 0 0,3 1 1 0,-3-4-1 16,2 0-4-16,3-2 4 0,-3-1 0 15,3-1 0-15,-1-1 0 16,-3 0 0-16,3-2 0 0,-3-2 0 0,-2 0-1 16,0 1 1-16,-2-4 0 0,1-3 0 15,-1-1 1-15,0-4-1 0,0-1 2 16,-1 1-1-16,-1-2 3 0,0 0 4 15,0 2 1-15,-1-4-4 0,0 0-3 16,-1 2 0-16,1 0-2 0,-1 1-2 16,-4-1 1-16,3-3 1 0,-4-1 1 15,2 2-1-15,-3 0 0 0,2 1 1 16,-1 0-1-16,0 3-1 0,1 1 0 0,2-1-1 16,-2 4-2-16,3 1-2 0,-2 1 6 15,0 0 1-15,0-2-1 16,-2 0 0-16,0 3 0 0,-2 2 3 15,-2-1 0-15,0 1-3 0,-2-2 1 16,-6 3 3-16,-1-1 0 0,-1 1-1 0,-4 1 1 16,-2 1 1-16,1 0-1 0,-1 1 1 15,-1 3 2-15,0 3 0 0,3 2-3 16,0 4-2-16,2 3 1 0,3 5-1 16,0 0-2-16,2 7 0 0,1 4 0 15,1-1 1-15,4 4-1 0,2 6-2 16,2 1 2-16,4 6-1 0,3 4-8 15,0 0-8-15,3 4-2 0,0 1 3 16,0 0 6-16,0 0-15 0,3 0-10 0,0 0-6 16,-1 0-2-16,4 3 2 0,2 0-5 15,-1-1-24-15</inkml:trace>
  <inkml:trace contextRef="#ctx0" brushRef="#br0" timeOffset="541949.7547">23202 7783 137 0,'0'0'25'0,"0"0"-1"0,0 0-14 0,0 0 1 16,0 0-1-16,0 0 1 0,0 0 0 16,150-6 5-16,-137 3-11 0,-4-2-5 15,2 1 4-15,-5 2-4 0,2-1 0 16,-3 0 4-16,-1 0 0 0,2 1-3 16,-3 1 4-16,-2 1 3 0,-1 0 1 15,0-2 4-15,-4-2 0 0,-4-3-4 0,-4-2-4 16,-6 0-4-16,-1-1 4 0,-7-2 5 15,-3 0 4-15,-4 4-2 0,-1 0 0 16,-6-1-4-16,3 4-3 0,0-1-3 16,0 3-1-16,-1 0 0 0,1-2-1 15,5 5 0-15,6 0 1 16,1 0-1-16,5 8 0 0,6 1-1 0,1 0 0 16,6 4 0-16,1 1 1 0,1 1 0 15,3 2 3-15,-2 0 12 0,3 5 0 16,1-2-3-16,-3 2 1 0,1 4-5 15,0-1-3-15,0 6-1 0,1-3 0 16,0 4 0-16,1 2-3 0,0 1 0 16,-1 1 0-16,1 0-1 0,0 3-1 15,3 1-19-15,8-7-46 0,4-4-163 16</inkml:trace>
  <inkml:trace contextRef="#ctx0" brushRef="#br0" timeOffset="547897.9151">6351 15168 88 0,'0'0'24'16,"0"0"-19"-16,0 0-5 0,0 0 0 15,0 0 5-15,2-25 1 0,-6 20-2 16,0 0-4-16,3-1-2 0,-1 2 2 15,0-3 0-15,1 2 0 0,1-1 2 16,0 0-2-16,0 1 4 0,1-1 4 16,2 1 3-16,-1-1-3 0,1 1-2 15,1-1-2-15,-1 1-2 0,1-2-2 16,0-1 1-16,0-1 0 0,1-1-1 16,1 1 4-16,-1-2 2 0,1 2 7 15,0-2 2-15,-2 0-3 0,2 0-2 16,-1-3 3-16,1 3-4 0,-2-3-3 0,0-1-4 15,-1-1-2-15,1-2 0 0,0 0 0 16,0 0 0-16,2-2-3 16,-2 1-1-16,4-1 1 0,-1-1 0 0,3 1 2 15,-1 1 1-15,3-2 1 16,0 3-1-16,0-1 1 0,1-1 2 0,1 1 0 16,2 0 2-16,-3 1 1 0,1-4 0 15,0 4-3-15,0-1 1 0,2 1-2 16,-3 0 3-16,0-1 1 0,-2 0-4 15,1-1-1-15,1-1 2 0,0 1-1 16,0-1-2-16,2 1 0 0,0 1 0 16,0 1 0-16,2 1-1 0,0 0-2 15,0 3 5-15,1 1-2 0,-1-2 0 16,-1 4 1-16,0-1-1 0,-2 3 0 16,0-2-3-16,-1 0 3 0,3 2-4 0,-6 1 0 15,2 3 1-15,1 0-21 16,1 4 3-16,-2-2 3 0,1 3 1 0,-3-3-1 15,2 3-10-15,-3 0-17 0,-3 0-18 16</inkml:trace>
  <inkml:trace contextRef="#ctx0" brushRef="#br0" timeOffset="548563.5894">7183 13957 31 0,'0'0'323'0,"0"0"-313"15,0 0-10-15,0 0-4 0,0 0 4 16,0 0 3-16,0 0-3 0,-142-16-4 15,111 16-1-15,0 2-17 0,-3 1-1 16,-1-1 2-16,-1 1 0 0,-1 1 4 16,1 0 5-16,-2 2 11 0,3-2 1 15,1 3 0-15,1 1 1 0,1-1-1 16,5 2 1-16,2 1-1 0,-1-1 1 16,4 3 2-16,4-3 0 0,1-1 5 0,2 0-3 15,1 0 2-15,4 1-1 16,1 0 0-16,0-4-5 0,3 2-1 0,1-3 0 15,2 2 0-15,1-1-1 0,2 1-9 16,0-3-3-16,0-1-3 0,2-1 4 16,3-1-11-16,0 0-4 0,1 0-28 15,0 0-18-15</inkml:trace>
  <inkml:trace contextRef="#ctx0" brushRef="#br0" timeOffset="548981.277">6943 13920 75 0,'0'0'274'0,"0"0"-265"15,0 0-9-15,0 0-4 0,0 0-3 16,0 0 5-16,0 0 2 0,0 0 0 16,11 48-2-16,-7-35-11 0,2 3-11 15,4-1 0-15,0 2 3 0,4 4 13 16,2 0 3-16,3 1 5 0,-2 3 2 15,0-1-2-15,-1 0 3 0,1 1 3 0,-3-1 2 16,1 1 3-16,-2 0-1 0,2-1 0 16,0-2-3-16,-4-1 2 15,0 0-3-15,0-1-3 0,-1 0-3 16,-1 0 2-16,2-1-2 0,0-2 0 0,-1-1-9 16,1-1-6-16,-1-2-20 0,1-4-43 15</inkml:trace>
  <inkml:trace contextRef="#ctx0" brushRef="#br0" timeOffset="554529.0447">3669 10946 348 0,'0'0'12'15,"0"0"-5"-15,0 0-4 0,0 0-2 16,0 0 1-16,0 0 4 0,0 0-5 15,0 0-1-15,-305-43-10 0,261 43-42 0,1-1-55 16,10-4-70-16</inkml:trace>
  <inkml:trace contextRef="#ctx0" brushRef="#br0" timeOffset="557845.0387">3950 6281 69 0,'0'0'182'16,"0"0"-156"-16,0 0-19 0,0 0-6 16,0 0 0-16,0 0 3 0,0 0 10 15,0 0 4-15,0 0-5 0,-158-9-7 16,122 4-4-16,-4 2-2 0,-4-3 4 15,-2-2-3-15,1 2 0 0,1-2-1 16,0 2 1-16,3 0-1 0,-1 1-1 16,5 2-1-16,3-3-5 0,3 0-28 0,3 1-24 15,5-2-15-15,7-3-63 0</inkml:trace>
  <inkml:trace contextRef="#ctx0" brushRef="#br0" timeOffset="562642.2076">3821 3881 10 0,'0'0'324'16,"0"0"-315"-16,0 0-3 0,0 0 10 15,0 0 1-15,0 0-5 0,0 0-4 0,0 0-4 16,-88-33-1-16,63 35-3 0,1 4 1 16,-4 1-1-16,0-3 0 0,1 2 0 15,-2-2-1-15,1 0-2 0,3 1 0 16,-2-1-1-16,3-1-1 16,-1 0 2-16,4-1-5 0,2-1 2 0,0 2-5 15,-1-2-1-15,3 1-7 0,3 1-4 16,2 0-10-16,4-2-27 0,5 1-85 15</inkml:trace>
  <inkml:trace contextRef="#ctx0" brushRef="#br0" timeOffset="563561.599">3327 8497 204 0,'0'0'31'16,"0"0"-29"-16,0 0-2 0,0 0-6 16,0 0 2-16,0 0 1 0,0 0 3 15,0 0-3-15,0 0 0 0,-17-2 3 16,13-3 2-16,1 0-2 0,-4 2 2 16,3-2 16-16,-2 5 19 0,-5 0-7 15,-6 0-3-15,-9 0-5 0,-4 0-5 16,-10 0-1-16,-7 0-9 0,-6-3 2 15,-5 3-3-15,-5-2-6 0,-2 0 0 16,2 0-4-16,7-3-22 0,9-4-90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13:09.769"/>
    </inkml:context>
    <inkml:brush xml:id="br0">
      <inkml:brushProperty name="width" value="0.05292" units="cm"/>
      <inkml:brushProperty name="height" value="0.05292" units="cm"/>
      <inkml:brushProperty name="color" value="#FF0000"/>
    </inkml:brush>
  </inkml:definitions>
  <inkml:trace contextRef="#ctx0" brushRef="#br0">4906 3637 213 0,'0'0'0'0,"0"0"5"16,0 0-5-16,0 0 1 0,0 0-1 15,0 0 0-15,0 0 0 0,0 0-2 16,0 0-3-16,0 0 1 0,-82 463-2 16,50-417 4-16,-6 1-2 15,-1-1 1-15,-2-1 3 0,-2 1-4 0,-3-2-2 16,0-1-7-16,-3 0 8 0,-4-1 0 16,0 2-6-16,-4-1-1 0,-4-4 10 15,0 1 2-15,-2-2 0 0,0 1 0 16,-2-5 0-16,-6 3 1 0,1-4 0 15,-2-2-1-15,-5-8 0 0,0 2-1 16,-3-7-9-16,-2-1-23 0,-2-4-6 16,-5-7-10-16</inkml:trace>
  <inkml:trace contextRef="#ctx0" brushRef="#br0" timeOffset="401.1366">2614 4897 9 0,'0'0'10'0,"0"0"-5"0,0 0-4 0,0 0-1 15,0 0 4-15,0 0 11 16,0 0 7-16,0 0-2 0,0 0 12 0,-816-354-1 15,741 307-3-15,4 1-7 0,3-1-14 16,1 0-5-16,4-2-2 0,10 1-3 16,5 2 0-16,5-3-4 0,6 1-8 15,6-1 2-15,5 1-2 0,5 0 11 16,7-2 4-16,4 2 2 0,4-1 0 16,6 1 9-16,0 1 13 0,6-2 7 15,3 0-5-15,0 0-4 0,4 0-1 16,0-2 4-16,0-1-2 0,3 0-14 15,1 1-2-15,3 0-6 0,4 0 0 16,0 3-1-16,7 1-2 0,5 6 1 16,5 0-1-16,9 6-1 0,5 2 0 0,13-1-2 15,8 5 4-15,7 1-6 0,8 2-5 16,5 4 3-16,7-1 6 16,7 2 0-16,4-1-1 0,3 2 0 0,-1 2 4 15,2 1 0-15,-2-1 1 0,-3 5 13 16,-1-1 5-16,-4 6-14 15,-1 2 12-15,-9 3-7 0,-6 3 0 0,-5 3-7 16,-8 9-1-16,0 5-1 0,-5 5-1 16,-4 4-8-16,-5-1-22 0,-11 3-48 15,-11-5-124-15</inkml:trace>
  <inkml:trace contextRef="#ctx0" brushRef="#br0" timeOffset="1766.5601">4445 6958 358 0,'0'0'5'15,"0"0"-1"-15,0 0-4 0,0 0 3 16,0 0-3-16,0 0 2 15,0 0-2-15,451-9 0 0,-388 30-1 16,2 1 1-16,2 1-4 0,-1 3 4 16,3 2-4-16,-2 2 1 0,-2 2 3 15,-2 4 3-15,-4 3-3 0,-1 1 0 16,-4 2-3-16,-1 3 2 0,-3 1 1 16,-2 7 0-16,-3 1 1 0,0 0-1 15,-7 5 0-15,-4-2 0 0,-6-2-1 16,-6-2 0-16,-8 0 1 0,-5-2-1 15,-4-1-2-15,-5 1-4 0,-5-3-3 0,-4-1 0 16,-3-1-3-16,-6-3 4 0,-1 1 4 16,-5-3 0-16,-2-1 3 15,0 1-3-15,-1-2 4 0,-5 2 0 16,-1-1 1-16,0-1 0 0,-5 1-1 0,1 1-2 16,-3-1 3-16,3 1 3 0,-3 0-1 15,2 3-1-15,-3 2-1 0,-5-1 0 16,-7-3-2-16,-6-1 2 0,-2-2-5 15,-4-3-6-15,-1 1 7 0,-2-4-4 16,-3-2-2-16,-2-2 3 0,-4-4-2 16,-1-1 3-16,-2-2 0 0,0-3 1 15,-3-2 4-15,-2-3-4 0,-4-1-4 16,-2-5 7-16,-1 0-3 0,-2-5 2 0,-3-3 3 16,2-3 0-16,1 3 0 15,-1-6 0-15,-3-2 5 0,-2-1 4 16,-3-2-4-16,0-1 5 0,0-4-3 15,0-1 1-15,2-4-3 0,0-1-1 0,-1-4-1 16,4-2-2-16,-2-3 4 0,2 1-5 16,-1-4 1-16,1 0-1 0,2-1 0 15,6-1-3-15,-1-3-8 0,5-1-6 16,2-2 3-16,0-1-5 0,5-2 16 16,3 1 3-16,6-2 7 0,6 0-4 15,6 1 15-15,1 0-5 0,3 1 6 16,4-1-7-16,3 1-3 0,5-3-1 15,-1 2-5-15,5-1-2 0,2-1 1 16,3-2-1-16,2 1-1 0,4-2 0 16,5-1 0-16,5-1-5 0,3 2 2 0,8-1 1 15,2-3-4-15,4 3 4 0,8-1-2 16,7 3 1-16,3-2-1 0,5 1 4 16,5 4 4-16,4-2 5 0,1 3-3 15,2 0 2-15,3 0 4 0,4 0 5 16,0 3-4-16,4-2-5 0,4 2-8 15,5-1 3-15,2 2 1 0,7-1-1 16,0-2 2-16,5 3-5 0,10 1 3 16,4 1-1-16,4 4 0 0,12 2 1 15,7 5-3-15,12 5-4 0,10 4 2 16,12 3 2-16,1 4 0 0,9 2-1 16,0 3 1-16,2 4 0 0,-1 2 0 15,-5 2 0-15,-4 0 8 0,-11 8 10 16,-8 3 2-16,-2 2-5 0,-4 8-12 0,-1 9-3 15,-4 3 0-15,-6 6-2 0,-6-1-12 16,-5-1-40-16,-13-10-140 0</inkml:trace>
  <inkml:trace contextRef="#ctx0" brushRef="#br0" timeOffset="19710.3969">7217 11923 144 0,'0'0'69'0,"0"0"-62"0,0 0-5 16,0 0 0-16,0 0 6 16,0 0 7-16,0 0-1 0,0 0-3 0,0 0-5 15,-127-1 1-15,107 1-6 0,0 0 4 16,-1 0-2-16,-1 0-2 0,-6 0 2 16,0 1-3-16,-2 1 2 0,-4-1-1 15,-6 1 0-15,-2-1-1 0,-5 1 0 16,-5 0 2-16,-5-3-2 0,-7 1 0 15,-7-1 0-15,-4-1 1 0,-3-2-1 16,-4 0 1-16,-2 0 0 0,1 0 0 16,-1 1 0-16,2 3 3 0,3-2-1 0,4 1-1 15,7 4-2-15,6 0 0 16,5-2 0-16,7 2-2 0,6 1 1 0,6 0 1 16,8-1 0-16,6 1-1 15,7 2-1-15,4 0-13 0,6 0-18 0,5-2-39 16,1-3-36-16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15:10.479"/>
    </inkml:context>
    <inkml:brush xml:id="br0">
      <inkml:brushProperty name="width" value="0.05292" units="cm"/>
      <inkml:brushProperty name="height" value="0.05292" units="cm"/>
      <inkml:brushProperty name="color" value="#FF0000"/>
    </inkml:brush>
  </inkml:definitions>
  <inkml:trace contextRef="#ctx0" brushRef="#br0">748 4306 382 0,'0'0'8'0,"0"0"-8"16,0 0 6-16,0 0-6 0,0 0 0 16,0 0 0-16,0 0-2 0,0 0 2 0,14 58-3 15,-2-25 3-15,5 5-5 0,6 6-3 16,6 7-6-16,4 2 0 16,4 4-2-16,7 3 4 0,-2 1 2 0,4 2-1 15,0-1 9-15,0 2 1 16,-6-4 1-16,-3-3 0 0,-6-6 2 0,-3-3-2 15,-3-4 4-15,-2-4-1 0,-5-5 2 16,-3-4 4-16,-4-5 2 0,-5-2-3 16,-3-4-1-16,-1-4-5 0,-2-1 0 15,0-4-1-15,0 0-1 0,-2-5 0 16,-1-3-7-16,-4-3-15 0,-2 0-14 16,1-9-3-16,-2-5 26 0,-5-3-21 15,2-6-48-15</inkml:trace>
  <inkml:trace contextRef="#ctx0" brushRef="#br0" timeOffset="250.8106">1142 4957 228 0,'0'0'3'0,"0"0"23"16,0 0-24-16,0 0 3 0,0 0 4 15,0 0-7-15,0 0 4 0,0 0-5 16,0 0-1-16,87 88 3 0,-63-52-2 15,1 4 3-15,3 4-3 0,3 1-1 16,-1 2 3-16,-3-3-2 0,-1-3 1 16,-4-1-1-16,-2-5 0 0,-7-4-1 15,-2-6 1-15,-10-8 1 0,-1-3 7 16,-12-6 1-16,-4-4 12 0,-6-1-7 16,-7-3 7-16,-8-3-11 0,-9-10-1 15,-5-3-8-15,-4-4-2 0,-6-4-1 16,0-1-46-16,9 2-80 0</inkml:trace>
  <inkml:trace contextRef="#ctx0" brushRef="#br0" timeOffset="4798.0747">7963 9307 273 0,'0'0'31'15,"0"0"-14"-15,0 0-2 0,0 0 5 16,0 0-6-16,0 0-10 0,0 0-4 16,0 0 0-16,0 0 3 0,-105-30-3 15,81 29 0-15,-7 1 1 0,-3 0-1 16,-4 0-1-16,-3 3-4 0,-4 1 5 15,-6 1 0-15,-4 0-3 0,-5-2-6 0,-3 5 6 16,-6-5 0-16,-5 1 0 16,-4-2 3-16,-6-2 3 0,-6 0-1 0,-4 0-2 15,-2 0 1-15,2-3-1 0,-1-3 8 16,1 0 0-16,3 1 1 0,4 0 5 16,8 0-1-16,3 1 1 0,7 1-1 15,5 1-4-15,4 2-7 16,8 0-2-16,7 0 1 0,3-1-4 0,9 4 3 15,6 0-10-15,5 1-9 0,5 1-3 16,9-1-22-16,8-4-56 0,8 0-134 16</inkml:trace>
  <inkml:trace contextRef="#ctx0" brushRef="#br0" timeOffset="8449.0261">11280 8474 364 0,'0'0'8'0,"0"0"-6"0,0 0-2 16,0 0 5-16,0 0 4 0,0 0-1 16,0 0-6-16,0 0 2 0,-365-85-4 15,300 77 0-15,-3-1 1 0,1 4-1 16,2 1 3-16,2-1-3 0,3 5-3 15,5 0 3-15,6 2 0 0,7 2 0 16,4 4-4-16,9 1-6 0,4-1-10 16,10 1-9-16,8 3-14 0,5 1-1 15,2 3-7-15,6 0-9 0,1-3-47 16</inkml:trace>
  <inkml:trace contextRef="#ctx0" brushRef="#br0" timeOffset="9247.3947">3369 9508 347 0,'0'0'4'16,"0"0"-1"-16,0 0 0 0,0 0 3 15,0 0 2-15,0 0-1 0,0 0-3 16,0 0-1-16,0 0 0 0,-608-70-1 16,523 56 4-16,-4-1-3 0,3-1 0 15,0 0-1-15,3 1-2 0,6-1-1 0,3 4 1 16,5-3 0-16,5 3 1 16,3 1-1-16,8 0 0 0,9 2 0 15,8 4 0-15,10 4 0 0,8 1 0 0,10 6-8 16,8 1-39-16,12 0-100 15</inkml:trace>
  <inkml:trace contextRef="#ctx0" brushRef="#br0" timeOffset="122575.5119">476 9601 43 0,'0'0'112'0,"0"0"-104"0,0 0 9 16,0 0 3-16,0 0-11 0,0 0 3 15,0 0-1-15,0 0-11 0,-42-88 0 16,51 104-4-16,3 6 4 0,9 9 15 16,7 8-5-16,8 7 1 0,4 6-9 15,7 1 3-15,1 7-3 0,2 2 0 16,1-2-2-16,-2 1 5 0,0-1-4 16,-2-3-1-16,-4-3 0 0,-3-4 1 15,-5-5 1-15,-2-5-2 0,-5-3 0 16,-2-6 0-16,-2-4 1 0,-3-3 0 15,-2-6 0-15,-4-2 2 0,-2-5 0 0,-8-3-3 16,-2-2 0-16,-1-3 0 0,-2-1-8 16,0-2-18-16,-5-2-18 0,0-7-1 15,-4-2-34-15</inkml:trace>
  <inkml:trace contextRef="#ctx0" brushRef="#br0" timeOffset="122807.8304">1024 9992 219 0,'0'0'3'0,"0"0"13"0,0 0 17 16,0 0-25-16,0 0-2 0,0 0-4 0,0 0 3 15,0 0-5-15,0 0 0 0,165 114 5 16,-146-79-5-16,-4 4 0 0,0 0 0 16,-6 4 1-16,0 4-1 0,2 1 0 15,-3 0 0-15,2-2 3 0,-6-2-3 16,-4-6 3-16,-1-4 2 0,-13-8 7 15,-6-7 8-15,-12-3-9 0,-4-6 6 16,-8-2 7-16,-4-5-14 0,-3-2-10 16,-3-1 3-16,-1-3-3 0,-3-6-19 15,1-10-89-15,9 0-129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18:27.213"/>
    </inkml:context>
    <inkml:brush xml:id="br0">
      <inkml:brushProperty name="width" value="0.05292" units="cm"/>
      <inkml:brushProperty name="height" value="0.05292" units="cm"/>
      <inkml:brushProperty name="color" value="#FF0000"/>
    </inkml:brush>
  </inkml:definitions>
  <inkml:trace contextRef="#ctx0" brushRef="#br0">542 5610 257 0,'0'0'33'0,"0"0"-16"16,0 0-6-16,0 0 7 15,0 0 2-15,0 0-5 0,0 0-9 0,4-47-3 16,-3 45-3-16,-1 2 0 15,2 0-1-15,1 0-4 0,3 0-6 0,4 6-8 16,4 4 13-16,5-1 3 0,5 2-2 16,0 3 0-16,7 0 3 0,1 0 2 15,4 1 0-15,4-1 0 0,-1 3 3 16,5-1 1-16,-2-1 4 0,4 5 9 16,3-3-1-16,2 2-6 0,-2 2-3 15,-1 0-2-15,-2-3 3 0,-8 2-4 16,-2-1 3-16,-6-2-7 0,-2 1 3 15,-7-2-3-15,-1 1 0 0,-5-5 0 0,-1 1-1 16,-6-4 1-16,0 0-3 16,-1-5-4-16,-1 2-3 0,-3-3-2 0,-2-3-4 15,-1 2-6-15,0-2-4 0,0-5-1 16,0-1 0-16,0-1-13 0,-2-5 14 16,0 2-5-16,-4-5-10 0,2 3-13 15</inkml:trace>
  <inkml:trace contextRef="#ctx0" brushRef="#br0" timeOffset="333.805">1319 5676 66 0,'0'0'13'15,"0"0"8"-15,0 0-4 0,0 0 4 0,0 0 3 16,0 0-6-16,0 0-4 16,0 0-1-16,0 0-1 0,25-97 2 15,-17 96-2-15,-4 1-2 0,8 0-1 0,-4 3-5 16,4 2 3-16,1 3 2 0,-2 4-2 15,3-1 1-15,-1 1 0 0,0 2 0 16,-2 2 4-16,-1 1-5 0,2-1-1 16,-4 5-2-16,2 4 0 0,3-1-1 15,-3 6 4-15,3 0-1 0,1 2 1 16,-1 2 3-16,-2-3-3 0,-2 1-1 16,-2-2 1-16,-5-4 1 0,-2 2-2 15,-5-5-2-15,-6 1-2 0,-7-6 4 16,-4 1-3-16,-5-2 0 0,0-4 1 15,-7-1-2-15,-1-2-2 0,-4-5 0 16,0-2 0-16,-3-3-8 0,-1 0-21 16,-4-5-21-16,4-4-23 0,8 0-81 0</inkml:trace>
  <inkml:trace contextRef="#ctx0" brushRef="#br0" timeOffset="4480.9091">657 8265 200 0,'0'0'9'0,"0"0"13"0,0 0 2 0,0 0-1 16,0 0-4-16,0 0-9 0,0 0-5 16,0 0-5-16,59-27-3 0,-35 38 3 15,3 0-1-15,4 4 1 0,3 1 0 16,5 0-2-16,-2 3 2 0,6 0 0 16,2 0-2-16,3 2 2 0,2 0-2 15,-2-1 2-15,0-1-1 0,-2-3 1 16,-7 0-1-16,-3-5 2 0,-6 0 2 0,-4-5-1 15,-7-2 3-15,-4 1 2 16,-5-4-4-16,-1 1-1 0,-3-2 5 16,-1 0-7-16,-2 0 2 0,-3 0-1 0,0 0 2 15,0-2-2-15,0-2-1 0,-6-5-4 16,-2 0 4-16,-3-2 0 0,-2-6 0 16,-2 0 2-16,1-1-2 0,-2 2 1 15,2 0-1-15,-2 1 2 0,2-1 0 16,1 2-1-16,3-1 0 0,-1 5 0 15,3-1 0-15,1 4 0 0,4 4 1 16,2 2-1-16,1-1 3 0,0 2-1 16,0 0-3-16,2 6-7 0,5 6 1 15,2 1 6-15,6 8 1 0,1-2 3 0,0 4-4 16,1 2 0-16,-1 1 1 16,2 2-1-16,-3 0 0 0,-2 0-1 15,-2 0-1-15,-1-2 4 0,-8-3-2 16,2-1 1-16,-3-2-2 0,-1-3 1 0,0-3 0 15,-6 0-2-15,-4-5 1 0,-4-2-2 16,-4-3 2-16,-5-1 1 0,-1-3 2 16,-2 2 0-16,-3-2-1 0,1 0-1 15,2-2-2-15,0 2-13 0,3-3-55 16,7-3-71-16</inkml:trace>
  <inkml:trace contextRef="#ctx0" brushRef="#br0" timeOffset="7432.0561">20831 10951 291 0,'0'0'4'0,"0"0"1"15,0 0-5-15,0 0 0 0,0 0 0 16,0 0 0-16,0 0 0 0,0 0-1 16,112 153-4-16,-98-118-5 0,2 2-3 15,0 5-3-15,1 1 5 0,3 2 0 16,2 6 4-16,2 3 3 0,0 4 2 15,1 3 0-15,1 3 2 0,2 2 0 16,-2 2 0-16,1 1 1 0,-1 3-1 16,0 3 2-16,0 2-1 0,-3 4 3 15,2-1-2-15,-5 4 4 0,4-1-1 0,-5 1 0 16,-1 2-2-16,-3-1 5 16,-2 0 1-16,-2 0-7 0,-2 1 6 0,-3-2-1 15,0 3 0-15,-4-2-4 0,-2 0-1 16,0 4 0-16,-2 0-2 0,-6 0-1 15,-1 1 1-15,-1-2-1 0,-3 2 2 16,-3 0-2-16,0 1 0 0,-3-2 0 16,-2 0 1-16,-4-1-4 0,-2-3 4 15,-1 0-5-15,-3-2 0 0,-2-1-1 16,0 0 1-16,-2-3 0 0,-1 0-2 16,-2-1 4-16,0-2-1 0,-3-3 3 15,-1 1 1-15,-2 0 0 0,0-2 0 16,-4 1 0-16,-4-1 0 0,-2-1-1 15,-6-2 0-15,-2-2 1 0,-4-1 0 0,1-3-1 16,-2 0 1-16,-2-1 1 0,-3-3-1 16,-3-2-1-16,-4 2 1 0,1-7 0 15,-2 3 0-15,-3-1-2 0,-3-3 4 16,-3 1-4-16,1-4 2 0,-1 0-2 16,3-1 2-16,-4 3 1 0,-2-5-1 15,1-1 0-15,-1-2 1 0,0-1 2 16,-2-3-2-16,-4-3 1 0,0-2 3 15,-3-1-5-15,-1-4 5 0,0-1-4 16,-3-3 0-16,2-4 0 0,-4 0 0 0,-2-3 2 16,-3-2-3-16,0-1 0 0,2-3 0 15,-1-3-3-15,0-2 2 0,1-3 1 16,1-1 0-16,2-2 0 16,-5-2 4-16,2 1-3 0,-1-7 0 0,-3-1 0 15,1-6-1-15,-3-2 4 16,-2-2 4-16,-3-4-6 0,-2-1 3 0,-2-2-5 15,-1-2 0-15,3-1 2 0,1-5-2 16,2 0 0-16,1-2 2 0,1-2-1 16,3 0 0-16,1-3-1 0,1 1-1 15,4-2 0-15,1-2-2 0,4 0 3 16,0-4-3-16,-1 1 1 0,4-1 0 16,-1-2 1-16,2 0-3 0,1-2 3 15,2-4 1-15,2 1 0 0,2-2 0 16,1 2 0-16,-1-2 3 0,0-1-2 0,0-1 3 15,0-1 2-15,3 0 0 16,1 1 2-16,3-1 3 0,2-1-2 0,4 1-1 16,1-3 0-16,4 1-2 15,1 0 0-15,0 0-5 0,4 2-1 0,3-3-1 16,4-1 0-16,3-1 1 0,2-2 0 16,2 1 0-16,2-1-1 0,1-3 1 15,1-2 0-15,1-6-1 0,1-1 1 16,-2-3-3-16,5 1 2 0,1-1-1 15,1 1 1-15,1 2-4 0,5 1 3 16,5 2 1-16,2-1 1 0,3 2-2 16,4 0 2-16,4 0 4 0,-3-3-1 15,10 2 1-15,-1 0 0 0,4 1-1 16,3 0-2-16,0 1 0 0,2 0-1 16,3-2 0-16,3 3 0 0,0-4-3 15,3-1 3-15,5 1-2 0,0-2 1 16,5 0 1-16,4 1-1 0,-1 1 1 0,6 0 0 15,3 1 0-15,3 3 0 0,2 3 0 16,5-1 0-16,1 3-2 0,5 0 2 16,3 1 0-16,1 0 1 0,4 4-1 15,2-4 0-15,3 4 0 16,2 0-1-16,2 3 1 0,2 2 1 0,4-2-1 16,0 4 0-16,2-1 0 0,1 1 0 15,5 2 0-15,2 2-2 0,1 1 2 16,3 5-3-16,1-2 2 0,2 5 0 15,3 2-4-15,4 1-10 0,3 1 2 16,1 5-3-16,5 2 2 0,2-1 7 16,0 4 7-16,3 1 1 0,0 0-1 15,2 5 2-15,3-1-2 0,-1 0 2 16,4 5-2-16,0-2 3 0,3 3-1 16,-2 3 3-16,-1-2-3 0,0 3 1 0,2 2 0 15,0-1-3-15,2 4 0 16,1-2 2-16,-1 5 1 0,-2-5-1 15,0 2-2-15,-4 4 4 0,2-3-3 0,0 5-1 16,-1-1-2-16,1 1 2 0,2-1 0 16,0 1 0-16,-4 2 0 0,1 1 2 15,-2 1-1-15,4-1-2 0,-4 1 0 16,3 3 1-16,-2 1 1 0,-1 1-1 16,-1 0 0-16,0 0 2 0,-1 2 1 15,-2 0-3-15,4 1 0 0,-2-1 0 16,1 4 3-16,3-2 0 0,-5 3 2 15,1 1 1-15,-2 2 2 0,-2 2-3 16,0 0 0-16,0 0-4 0,2 4 1 0,0 1-1 16,1 2-1-16,0 3 1 15,-2-2-1-15,1 3 2 0,1 4-2 16,1-1 0-16,4 3-3 0,-1 5 3 0,4 1 3 16,-3 1-1-16,-2 2 4 15,-6 2-1-15,-5-1 5 0,-8 0 0 0,-2 1-2 16,-4 4-6-16,-6 1 2 0,-6 1-2 15,-2 6-2-15,-5 3 0 0,2 3-15 16,1-2-48-16,-7-9-142 0</inkml:trace>
  <inkml:trace contextRef="#ctx0" brushRef="#br0" timeOffset="11879.3303">12493 11642 194 0,'0'0'19'0,"0"0"-6"16,0 0-8-16,0 0-5 0,0 0 0 0,0 0 0 15,0 0 2-15,0 0 2 0,-42 0-2 16,24 3-1-16,-1 0 2 0,0 6-1 15,0 1-1-15,0 2-1 0,0 6 0 16,0 1 0-16,2 5 0 0,0 4 0 16,-1 1 0-16,1 5 0 0,-3 0 1 15,2 4 0-15,-2 3 1 0,-6 1 0 16,2 1-2-16,-5 2 0 0,-2 5 5 16,-2 2-4-16,-1 1 5 0,-1 3-6 15,-1 2 0-15,0 1 1 0,0 4-1 16,0 0 2-16,0 3-2 0,5 4 3 0,2 0-3 15,2 4 0-15,1 2 1 0,5 2 1 16,4 4 0-16,0 5 0 0,3 3-2 16,0 4 2-16,3 0 0 0,1 1-2 15,3 0 1-15,2 2-1 0,2 0 2 16,3 3-1-16,0 4-1 0,6-1 5 16,3 2-1-16,6 0-3 0,0-5 4 15,2 1-3-15,2-3 2 0,0-3-2 16,4-4 3-16,0-2-4 0,-3-5 0 15,5-4-1-15,-3-4 4 0,0-7-1 16,-3-6 1-16,-1-6 0 0,-4-6 2 16,-2-6-5-16,-1-4 0 0,-5-7-1 15,1-5 2-15,-2-5 0 0,-4-7-2 16,0-5 0-16,-1-5 0 0,0-2-4 0,0-2 2 16,0-2-4-16,0-1-11 0,0 0 6 15,-1-9-5-15,-5-4-2 0,-3-7-10 16,0-4-24-16,0-2-19 0,-2-1 27 15,3 1 38-15,1 1 6 0,0 1 3 16,1 1 6-16,-1 2 11 0,4 0 19 16,-1 3 9-16,2 4-8 0,1 3-7 15,1 6 6-15,0 0-19 0,0 5 0 16,0 0-7-16,0 0-13 0,0 6-8 16,0 8 3-16,3 3 5 0,2 8 7 15,3 4-4-15,0 4-1 0,4 4 3 16,0 2-3-16,0 3-1 0,2-2 4 15,1 3-4-15,-4-3 0 0,-2-1-1 0,-2-2 1 16,0-4-1-16,-4-2 1 0,-3-6-1 16,0-3 3-16,-2 0-3 15,-8-5 1-15,-5-2 0 0,-3-3-1 0,-5-3 0 16,-8-2-3-16,-7-6-3 16,-3-2 6-16,-10-2 0 0,-3-6-15 0,-6-3-53 15,-1-2-39-15</inkml:trace>
  <inkml:trace contextRef="#ctx0" brushRef="#br0" timeOffset="12480.5535">10697 15883 84 0,'0'0'201'0,"0"0"-170"0,0 0-15 16,0 0-6-16,0 0-5 0,0 0-5 0,-8-10-7 15,1 24 7-15,-2 4-2 0,2 4 2 16,-1 5-1-16,2 3-2 0,1 3 2 16,1 1-2-16,-1 2 3 0,1 3 4 15,-2 1-3-15,3 5 2 0,0 1-3 16,1 1 2-16,2-3 1 0,-1-2-1 15,0-3 2-15,0-2-3 0,0-2 0 0,0-3 3 16,-1-3-3-16,1-1 0 0,-2-3-1 16,1-2 1-16,1-2-1 0,0-2 1 15,0-2-1-15,1-4 0 16,-1-2-5-16,-1 0-13 0,-2-6-26 0,2-2-10 16,-3-3-12-16,0-2-22 0</inkml:trace>
  <inkml:trace contextRef="#ctx0" brushRef="#br0" timeOffset="13013.4546">10126 16410 335 0,'0'0'21'0,"0"0"-17"16,0 0 2-16,0 0 0 15,0 0-1-15,0 0-3 0,0 0 0 0,0 0-2 16,0 0-1-16,38-139 0 0,-20 123-4 16,1 3-3-16,2 0-4 0,5 4 0 15,2 1 5-15,2 1 2 0,3 4 1 16,0 3-2-16,2 0 4 0,-1 3 2 16,0 4-3-16,0 1 3 0,-3 5 0 15,0 4 4-15,-3 5-3 0,-1 4 2 16,-2 3-1-16,-4 0-1 0,-3 2-1 15,-1 1 2-15,-4 2-2 0,0-3 0 16,-6 0-1-16,0-3-1 0,-2-2 2 16,0-2-2-16,-1-4 4 0,-4 0-2 15,0-5 0-15,0-1 0 0,0-1 0 0,0-4 0 16,0 0 1-16,-2-3-1 0,2-1 0 16,-1-2 0-16,1-2-1 0,0-1 2 15,0 0-1-15,0-1 2 0,0-6 8 16,3-3 6-16,2-3-12 0,-1-2 1 15,3-4-5-15,1-1 14 0,1-4-2 16,2-2-5-16,3-3 1 0,-1-3-3 16,0-2-5-16,2 0 2 0,-3 3-1 15,3 2-1-15,0 4 0 0,0 5 0 16,-2 3 0-16,2 3 0 0,-1 6 0 16,-1 3-5-16,0 4-11 0,-1 1-18 15,0 2-31-15,-3 4-45 0</inkml:trace>
  <inkml:trace contextRef="#ctx0" brushRef="#br0" timeOffset="14179.5603">11258 16605 271 0,'0'0'17'0,"0"0"0"0,0 0-11 16,0 0 5-16,0 0-10 0,0 0-1 15,0 0-2-15,0 0-1 0,82-167-13 16,-91 141-5-16,-4 0 8 0,-2 3-14 16,2 3 10-16,-3 4 15 0,-1 2 2 15,0 3 5-15,1 2 1 0,-1 3-1 16,-3 3 1-16,0 2 8 0,0 5 0 15,1 9-1-15,0 3 0 0,1 6-7 16,5 5-6-16,1 1 3 0,1 6 5 0,6-1-8 16,1 2 0-16,3-1 6 0,1-2-6 15,0-1 2-15,5-4-2 0,1-3 3 16,4-2-3-16,2-3-3 0,3 0 2 16,0-3 2-16,-3-2 4 0,3 0-3 15,1-4-2-15,3 1 7 0,0-2-6 16,-3-2-1-16,0-2 2 0,-1-4 0 15,0 0-1-15,-2-4 0 0,-1-4 3 16,2-5-3-16,-2 1 2 0,2 0-3 16,-4-2-1-16,-2-2 1 0,1 4 3 15,-3-4-3-15,-2 2-5 0,0 1 4 16,-2-1 0-16,0 2-1 0,-1 0-2 16,-1 2 4-16,2 0-1 0,-2-1 2 0,0 3-1 15,0 1 0-15,0 2 2 0,0 3 7 16,0 0 2-16,0 1-7 0,0 0 0 15,0 0-2-15,0 0-2 16,0 0-2-16,0 3 1 0,0 2-6 0,0 2 0 16,0 3 1-16,0 1 6 0,0 3 0 15,1 3 2-15,1 2 0 0,4-1 1 16,-4 1 0-16,1-2 0 0,0 0-3 16,-1-1 1-16,-2-2-1 0,1 3 1 15,-1-5-2-15,1-1 2 0,-1-4-1 16,1-1 0-16,-1-5-2 0,0-1-1 15,0 0 3-15,1 0 4 0,1-4 2 0,2 0-2 16,1-3 0-16,0-3-3 16,0-1-1-16,0-4-2 0,0-2-1 0,3-1 3 15,-1-2 3-15,-1 1-1 16,0 0 0-16,0-2-1 0,2-1-1 0,-1 1 0 16,0 0 0-16,1 2 1 0,-1 0-1 15,1 4 0-15,-2 2 0 0,2 5-1 16,-2 3 0-16,1 3-2 0,2 2-2 15,-3 0 1-15,1 5 2 0,0 2 1 16,3 4 1-16,-1 4 3 0,-2 4-2 16,1 3-1-16,-1 0 1 0,-2 4-1 15,1 0 2-15,-3 0-2 0,1-3 0 0,-2-1 1 16,-2 0-1-16,0-2 0 16,0 2 0-16,0-4 0 0,0-3 1 15,0-2-1-15,0-6 0 0,0-1 2 16,1-3-2-16,2-3-2 0,1 0 2 0,4-3 5 15,0-5 1-15,4-3-6 0,-1-4 0 16,1-2 0-16,4-7 0 0,-1-2 0 16,0-2-1-16,-2-3 1 0,2 4-2 15,-3 0 2-15,1 4 2 0,0 1-2 16,-1 4 0-16,3 3-2 0,-3 4 2 16,-1 4 0-16,1 1 0 0,-2 4-1 15,-2 1 0-15,-2 1 1 0,0 2 0 16,-1 6-1-16,0 7 1 0,0 1 0 15,-1 2 1-15,-2 3-1 0,1 1 0 16,1 1 0-16,0 0 2 0,-1 2-2 16,0-5 3-16,-1-1-3 0,0-2 0 15,1 0-3-15,-3-1 3 0,1 0 2 16,0-3-1-16,1-2-1 0,-2-3 1 0,0-2 0 16,0-2-1-16,0-2 0 0,0-2-1 15,0 0-1-15,0 0-1 0,0-2 3 16,0-2 0-16,2-2-3 0,1-2-42 15,0-5-67-15,7-5-66 16</inkml:trace>
  <inkml:trace contextRef="#ctx0" brushRef="#br0" timeOffset="14577.4845">12387 16366 344 0,'0'0'5'0,"0"0"10"0,0 0-12 16,0 0 2-16,0 0-2 16,0 0-1-16,-78-47 1 0,56 48-3 0,3 7 0 15,-2 3-2-15,8 5-4 0,0 1-7 16,3 1-5-16,1 5-4 0,5-1 5 15,4 3 2-15,0 1 2 0,5 1 6 16,4 0 6-16,5 2 0 0,1 0 2 16,1 3 4-16,1-1 9 0,1-1 8 15,-2-3 1-15,-3-1 1 0,-2 0-9 16,-3-1-4-16,-2 4-3 0,0-5-3 16,-5-3-1-16,-1-4-3 0,0-4-1 15,-5 0 0-15,1-4-1 0,-3-2 0 16,0-2 1-16,-2-2 0 0,-1-3 0 15,-4 0-3-15,-3-8 3 0,-2-4 3 0,-5-5-3 16,-2-3 0-16,-4-4-6 0,1 0-6 16,-3-2-14-16,-1 2-25 0,3 1-18 15,3 5-47-15</inkml:trace>
  <inkml:trace contextRef="#ctx0" brushRef="#br0" timeOffset="15161.3474">12685 16822 134 0,'0'0'52'16,"0"0"-42"-16,0 0 5 16,0 0-6-16,0 0 2 0,0 0 15 0,0 0 5 15,0 0-13-15,0 0-2 0,65-157-5 16,-74 148-11-16,-3 6 3 0,-2 1-1 16,-3 2 2-16,0 3-4 0,-2 4 0 15,0 2 0-15,0 2 0 0,2 1 0 16,-2 1 0-16,4 0 0 0,1 2 0 15,3-1-1-15,2-3-5 0,2 2 1 0,2 0-3 16,2 1 6-16,1-1-3 16,2-2 5-16,0 1 0 0,3-3 1 0,3-2 5 15,5 0-1-15,1-1 2 16,0-2-5-16,5-1 4 0,0-3 0 16,2-3-6-16,-1-2 0 0,-1-2 3 0,2 0-3 15,-3-1 0-15,0-2 0 0,-1 1 0 16,-2 2 0-16,-3 1 1 0,1 1 1 15,-3 2-1-15,-2 3-1 0,0-2 1 16,-4 2-5-16,2 2 4 0,-1 7-3 16,-3 1 3-16,1 6-1 0,2 0 1 15,-2 4 0-15,1-2 1 0,-1 0-1 16,0 2 0-16,2-2 0 0,3 1 2 16,1 0-2-16,4 0-1 0,-1-1 1 15,2-1 2-15,2-2-2 0,-3-2-2 0,0-3-7 16,2-4-25-16,-4-2-30 15,4-4-11-15,-1-5-33 0</inkml:trace>
  <inkml:trace contextRef="#ctx0" brushRef="#br0" timeOffset="15544.916">13197 16673 192 0,'0'0'204'16,"0"0"-193"-16,0 0-9 0,0 0 0 16,0 0 2-16,0 0-3 0,0 0 2 0,0 0-3 15,-133-10-4-15,116 27 2 0,4 0-18 16,3 2-1-16,1 3 8 0,2-5 4 15,-1 2 0-15,-1 1 8 16,4-1 1-16,-3 2 2 0,2-1-1 0,-2 0 0 16,2-3 3-16,4 1 2 0,0 1 0 15,2-1-2-15,2 1 7 0,5 0-8 16,5 3 10-16,1-3-13 0,4 3 6 16,2-3-5-16,3 0 3 0,2-2-5 15,1-3 1-15,2-4-3 0,-1-2-5 16,-1-5 0-16,4-2-9 0,-3-5-7 15,2-7-11-15,-1-2 0 0,-1-4-5 16,1-3-11-16,-1-3-18 0</inkml:trace>
  <inkml:trace contextRef="#ctx0" brushRef="#br0" timeOffset="15877.7331">13564 16182 378 0,'0'0'19'0,"0"0"4"0,0 0-23 16,0 0 0-16,0 0 0 0,0 0 3 0,0 0-1 16,0 0 0-16,0 0-2 15,-44 316 3-15,43-260-3 0,0-2 0 16,1-3-1-16,0-4 1 0,0-9 0 0,0 2-2 15,0-4 4-15,2 0-2 0,-1 3 0 16,1-4 0-16,1-2-4 16,-1-3 4-16,1-5-1 0,-1-2 1 0,1-4 0 15,-1-3-2-15,-2 0 1 0,1-7-18 16,-1-1-20-16,0-2-4 0,0-5-20 16,-2-2-20-16,0-8-49 0</inkml:trace>
  <inkml:trace contextRef="#ctx0" brushRef="#br0" timeOffset="16945.4753">13424 16826 241 0,'0'0'64'0,"0"0"-42"16,0 0-11-16,0 0 3 0,0 0-1 0,0 0-7 16,0 0-4-16,0 0-2 0,0 0-3 15,117-91-12-15,-84 91-3 0,3 1 1 16,1 3 1-16,3 1 10 0,-2 1 1 15,0 2 4-15,-4-1 1 0,0 2 3 16,-4 0 4-16,-1 2-4 16,1 0 6-16,-2-1-3 0,-8 0 4 0,-4-1-7 15,-6 0 5-15,-5-2-8 0,-5-1 0 16,0 2-1-16,-8 0-2 0,-3-1 3 16,-3 0 0-16,-4-1 0 0,-2-1 1 15,-2 1 1-15,0 1-1 0,3 0-1 16,-1 2 0-16,1 0 0 0,5 2 0 15,0 0 0-15,5 1 0 0,2-1 0 16,4 4 1-16,3-1-1 0,3 3 0 16,6 0 3-16,7 2 3 0,2 0-1 15,6-1 2-15,4 2-4 0,3-2 0 0,0-1-2 16,4-1-1-16,0-3 3 0,2-2-3 16,-1-4 0-16,-2-3 1 0,1-2 0 15,-1-2 1-15,-3-4-2 0,0-5 2 16,-5-5-1-16,-1 0-1 0,-5-5 2 15,-2 0-3-15,-6-3 1 0,-4 0 0 16,-3 0 0-16,-3 2 1 0,-2-1-2 16,-1 6 5-16,-7-1-2 0,0 4-2 15,-4 1 4-15,-3 1 1 0,-1 3-5 16,-3 2 2-16,-1 1 1 0,-3 4-3 16,0 0 1-16,-1 7-2 0,0 3 1 0,1 1 0 15,-1 2 0-15,0 0 1 16,3 4-1-16,1-2 0 0,1 2-3 15,4 1 2-15,0-3-4 0,3 1 2 16,1-2 1-16,5 1 1 0,2-3 1 16,2 1-1-16,2-1 0 0,2-1 1 0,6-1 0 15,1 0 1-15,2-2 2 0,5-1 4 16,-1-2-1-16,3 0-5 0,2-4 1 16,2-1-1-16,1-5 0 0,4-5-1 15,-2-4 0-15,3-3-1 0,1-5 4 16,-1-1-3-16,1-4 0 0,-1 0 0 15,-1-1 0-15,-3-1 0 0,-2 4 0 16,0 4 0-16,0 3 0 0,-5 4 0 16,1 5 1-16,-3 2 0 0,-4 4 1 15,-4 1-2-15,-2 2 2 0,-3 0-2 16,-1 6-1-16,-1 8 0 0,0 6 1 16,-1 5-1-16,-3 3 2 0,-2-1-1 0,-2-1 0 15,-1-1-2-15,-2-3 1 16,3 1 1-16,0-1 1 0,0-2-1 0,2-1 1 15,3-1-2-15,0-2 3 16,2-2-4-16,1-5 4 0,0-3-2 0,0-3 0 16,1 0 0-16,4-3 2 0,2 0-1 15,2 0 4-15,1-4-4 0,1-4 0 16,3-6-1-16,-1-3 0 0,1-4-2 16,1-3-4-16,1-2 0 0,-2 0 4 15,3 1-6-15,-4 1 8 0,0 5 0 16,-2 3-1-16,2 6 1 0,-3 5 0 15,-2 3 5-15,-2 2-2 0,-1 2 1 16,-1 7-3-16,0 3-1 0,1 7-1 0,-2 4 1 16,-1 2 0-16,-1 1 1 15,-1-1-1-15,0-3-2 0,0 2-2 16,1-2 2-16,0-1 1 0,1 0 0 16,2-3 2-16,0 1-4 0,2-2 6 0,3-2-4 15,-1-2 2-15,0-1-1 0,3-2 0 16,-1 0 0-16,1-2 1 0,-1-3-1 15,0-2 0-15,-1-2-1 0,1-1-2 16,-2-4-15-16,0-5-20 0,-3-6-18 16,-3-15-37-16,-1-4-101 0</inkml:trace>
  <inkml:trace contextRef="#ctx0" brushRef="#br0" timeOffset="17079.1875">14334 16466 396 0,'0'0'0'15,"0"0"-10"-15,0 0-64 0,0 0-34 16</inkml:trace>
  <inkml:trace contextRef="#ctx0" brushRef="#br0" timeOffset="17546.6937">15440 16822 153 0,'0'0'0'0,"0"0"17"15,0 0 1-15,0 0-5 0,0 0 17 16,0 0-21-16,0 0 9 0,0 0 2 15,0 0-14-15,-11-201-5 0,8 201-1 16,-2 4 0-16,0 7-1 0,0 8-1 0,4 7 2 16,1 11 13-16,0-2-9 0,0 5-2 15,0 4 4-15,0 2-4 16,1 7 1-16,-1 2-3 0,1-2 0 0,-1-2 1 16,0-5 1-16,0-1-2 0,-1-4 1 15,0-3 2-15,0-1-3 0,-1-5 0 16,1-4 0-16,1-3 1 0,0-5 0 15,0-4-2-15,0 0 1 0,0-6-12 16,0-1-30-16,0-4-17 0,0-2-39 16</inkml:trace>
  <inkml:trace contextRef="#ctx0" brushRef="#br0" timeOffset="17910.0248">15872 16826 66 0,'0'0'297'15,"0"0"-270"-15,0 0-27 0,0 0 0 16,0 0 0-16,0 0 3 0,0 0-2 15,0 0 1-15,0 0 0 0,-13 301-2 16,6-247-2-16,3 2-6 0,1-2 1 16,3-3-11-16,-1-4-5 0,1-9 2 15,0-4 8-15,3-6 8 0,0-6 4 16,-1-6 0-16,1-4 1 0,-2-5 0 0,0-3 0 16,-1-2 0-16,0-2 1 0,0 0-1 15,1-8-9-15,-1-6-18 16,-6-5-24-16,2-5-21 0,-2-9-8 0</inkml:trace>
  <inkml:trace contextRef="#ctx0" brushRef="#br0" timeOffset="18210.6242">15825 17078 85 0,'0'0'101'0,"0"0"-62"16,0 0-21-16,0 0 9 0,0 0 0 16,0 0-13-16,0 0-4 0,0 0-3 15,0 0-3-15,74-245-3 0,-64 227-1 16,4 4-1-16,1 2-1 0,-2 6 0 15,4 4-4-15,1 3 4 0,2 3 1 16,-1 4 0-16,0 5-1 0,2 6 1 0,3 3 2 16,0 10-1-16,1 4 3 0,-2 4 0 15,-2 5 1-15,-4 5-2 0,-1 3 0 16,-1 6 2-16,-2 2-3 0,-4 1 2 16,-4-3-3-16,-4-5 2 0,-1-9-2 15,-10-9 1-15,-5-5 0 0,-3-6 2 16,-7-3 2-16,-6-5-1 0,-6-4-4 15,-8-4-3-15,-7-5 3 0,-6-5-2 16,-8-5 2-16,-2-5-23 0,-5-3-19 16,-1-2-14-16,-14-6-33 0</inkml:trace>
  <inkml:trace contextRef="#ctx0" brushRef="#br0" timeOffset="18744.4964">15389 18108 264 0,'0'0'14'15,"0"0"-6"-15,0 0-4 0,0 0 3 16,0 0-3-16,0 0-1 0,0 0-2 0,0 0-1 16,102-3-33-16,-116-1-18 15,-7-1 51-15,-5-1 10 0,1 0-9 0,-8 1 10 16,-1 2-4-16,-4-2 3 0,-5 0-4 15,-3 0 2-15,-8 0 4 0,-5 0 1 16,-7-1-3-16,-4 3 2 16,-7-2 3-16,-4 1 0 0,-7 0-10 0,-17-1 2 15,-7 1-6-15,-8-3 2 0,-7-1 0 16,5-3-2-16,-8 0-1 0,-2-3-2 16,-7 1-1-16,-4 1 1 0,-4 0 1 15,-3 2 1-15,1 3-3 0,-1 0 3 16,1 3-3-16,7 1 3 0,-2 1 1 15,5 1 0-15,3-3 3 0,1 1-2 16,5-1-2-16,5-2 8 0,4 2 10 16,6-5 4-16,1 0-10 0,4-3-8 0,3-5-4 15,2-2-2-15,19 0 2 16,3 0-2-16,6 0 2 0,8 0-11 0,0 0-7 16,8 2-22-16,8 3-36 0,15 2-51 15</inkml:trace>
  <inkml:trace contextRef="#ctx0" brushRef="#br0">22169 3178 93 0,'0'0'89'0,"0"0"-84"15,0 0-4-15,0 0 5 0,0 0 2 16,0 0-6-16,0 0 2 0,423 88-3 16,-377-72-1-16,-4 4 3 0,1-3 0 0,3 6-3 15,-2 1 0-15,4 3 0 16,1 6 0-16,1-2 4 0,0 6-2 16,7 3-1-16,-1-1 2 0,5 4-3 15,1 4 0-15,4 0 0 0,5 3 1 16,-1 1-1-16,1-1 1 0,0 1-1 15,-1 0 4-15,-4-1-4 0,-2-1 0 0,-3 1 0 16,-2 1 10-16,-4 2 9 0,-1 2-5 16,-5 1-7-16,0 5-2 0,-3 2-4 15,2 2 2-15,-4 3-1 0,-2 5-2 16,1 0 1-16,-3 3-1 0,2 3 0 16,-2 4 0-16,0 2 0 0,-1 3-1 15,0 2 1-15,1 0-1 16,-2 3 0-16,6-3 1 0,-6 0 0 0,1-1 1 15,0-1-1-15,-4-2 0 0,-4 1 0 16,-6-2 0-16,-4 0-1 0,-7-3 1 16,-3 0 0-16,-5 0 2 0,-1 2-2 0,-5 1 1 15,-1 3-1-15,-8-1 1 0,2 4 0 16,-7 2-1-16,0 2 2 16,-4 1-2-16,-2 1-3 0,1-1 3 0,-3 2 0 15,0-1 1-15,-2-1-1 16,1-1 0-16,-4-1 0 0,2-1 0 15,-3-2 0-15,1 2-1 0,-2-2 1 0,-2-2-1 16,-1-1 0-16,-1 0 1 0,0 1 1 16,-1-1-1-16,-4 2-1 15,-3 0 1-15,0 3 0 0,-4 1 0 0,-2-1 0 16,-1-3 0-16,-3 1 0 0,-2-6 1 16,-1 1-1-16,-5-4 0 0,0-2 0 15,-2 1 0-15,-3-2 1 0,-3-1-1 16,-1 1-1-16,-3-4 1 0,-2-1 1 15,-3-1-1-15,-2 0-1 0,1 1-1 16,2 0 1-16,-3-1 1 0,1 0 0 16,0 2 0-16,-1-2-2 0,-1-3 2 15,2 0 0-15,-3 1-1 0,-3-4 1 0,-2-1 1 16,-3-3-1-16,-2-2-2 0,-2-1 2 16,1-1-1-16,-1 2 1 0,-2-6 0 15,0 0 1-15,-3 2 0 16,-3-4-1-16,1 1 0 0,-3-3 0 0,0 2-2 15,2-2 2-15,-1-2-1 0,0 2 1 16,0-8-6-16,-1-1-13 0,-1-1 3 16,-2-3-1-16,-1 0 6 0,-3-3-4 15,5-2 2-15,-4 1 1 0,1-5 4 16,-1 0 6-16,-1-1 2 0,-3-1 0 16,-1-2 1-16,-3-3-2 0,0-2 2 15,-1-2-1-15,1-2 4 0,0-4 1 16,-2-4-3-16,-3 1 0 0,-1-3 0 0,2 0-2 15,-2 0-4-15,-1-3 4 0,3-2 2 16,1-1-2-16,-5 0 2 0,1-3-1 16,-3-2 2-16,1-3 2 0,-1-2-5 15,2-2 4-15,0 0-3 0,1-2 2 16,-2 0-3-16,1 0 2 0,-3-4-2 16,4-1-2-16,0 0 2 0,2-3 1 15,-2 0 0-15,2-1 1 0,-1-1 8 16,-1 1 0-16,3-3-4 0,2 1-1 15,1 0 1-15,3 0 1 0,-1 0 5 16,0-3-3-16,1 1-4 0,-2-1 0 16,3-2-5-16,1 0 0 0,1-1 0 15,1 0 0-15,-1-2 2 0,-1-1-2 0,3 1 1 16,-1-4 0-16,3 3-1 16,2-3-2-16,4 2 2 0,2-1 0 0,7 2 0 15,1-2-7-15,3 2 1 16,4-3 0-16,4 3 5 0,3-3-1 0,3 2 0 15,-1-3 2-15,4-5 5 0,-2 1 2 16,0-1 4-16,3-7-4 0,-1 0-1 16,-3-4 0-16,3-3 1 0,0-1 2 15,-2-4-3-15,7 1-2 0,2 1 8 16,4-3-3-16,1 4 1 0,5-3-1 16,0 1-3-16,3 0-1 0,1-4 2 15,2-1-3-15,1 1-3 0,3-2-1 16,3-1-1-16,0 0 1 0,2-5 0 15,1-2 0-15,-3-3 0 0,3 0-2 16,-1 1 2-16,2-4-1 0,2-1-2 16,1-1-1-16,4 1 0 0,5-2 3 15,2 0-5-15,4-1 5 0,3-3 1 0,1 0 0 16,4-2 1-16,0-1-1 0,-1 2 3 16,2-5-1-16,1 2 1 0,-2-2-1 15,2-2-2-15,2 0 3 0,-1-5-2 16,3 2 1-16,3-1 0 15,3 0 2-15,4 3-2 0,4 1 1 0,3 0 0 16,6 3-1-16,2-1-2 0,6 3 0 16,3 0 0-16,4-1 0 0,3 0 0 15,5 2 0-15,1 3 0 0,1-1 1 16,2-2-1-16,1 2 1 0,0 0-1 16,-1-2 1-16,4-1 2 0,-2 1 7 15,3 2-1-15,2-1-6 0,0 1 0 16,3 3 0-16,5 2 2 0,2 1-5 15,4 4-4-15,5-1 4 0,4 1-1 16,6 4 1-16,2-2 0 0,4 4 0 16,4 2 0-16,3 2-1 0,3 3-1 0,5 0-1 15,0 1 1-15,3 1-1 0</inkml:trace>
  <inkml:trace contextRef="#ctx0" brushRef="#br0" timeOffset="45301.3605">17941 3107 309 0,'0'0'7'0,"0"0"7"0,0 0-6 16,0 0 10-16,0 0-1 0,0 0 3 16,0 0-11-16,0 0-9 15,0 0 0-15,35-130 1 0,-34 114 0 0,0-1-1 16,1 5 0-16,1 1 1 0,2 6-1 15,-1 3-2-15,0 2 0 0,-2 5-3 16,1 7-5-16,2 5 1 0,-3 5 5 16,-2 3 4-16,0 4 0 0,-2 2-2 15,-4 3 2-15,-1 3 1 0,-3 0-1 16,3 6 0-16,-2-1 2 0,5 4 2 16,-2-2-2-16,1-1 3 0,3-1-2 15,-1-5 5-15,1 0-2 0,-1-3-1 16,0-1-2-16,-2-2-1 0,2-2-2 15,-3 2 1-15,-1-2-1 0,2-4-2 16,-4 3-21-16,2-6-27 0,0-5-60 16,-1-6-83-16</inkml:trace>
  <inkml:trace contextRef="#ctx0" brushRef="#br0" timeOffset="45817.6679">17451 3250 432 0,'0'0'7'0,"0"0"-7"0,0 0 2 16,0 0-2-16,0 0 1 0,0 0 2 16,0 0-3-16,0 0-2 0,95 41 1 15,-75-21 2-15,2 5-1 0,7 2 0 16,3 0-5-16,1 1-9 0,3 0-9 15,0-5-6-15,3-1 1 0,-1-4 4 0,2-2 5 16,1-5 10-16,-2-5 8 0,6-3 1 16,-5-3 2-16,4-3 0 0,-1-8-2 15,-1-2 0-15,1-6 0 0,-5-6 0 16,-3-1 0-16,-6-5 2 0,-5-2 10 16,-2-3 6-16,-6 2-9 0,-3-1-3 15,-3 4-3-15,-8 3-1 0,-2 0-1 16,-1 7 10-16,-6 2-4 0,-4 5-7 15,-3 0 0-15,-3 0 3 0,-1 6-3 16,0 4 3-16,-3 4-3 0,-2 1 1 16,4 10-1-16,2 8 0 0,0 2 0 15,1 6-3-15,3 2 0 0,2 2 1 16,2 1 0-16,7-2-1 0,2 1 2 0,0-3 1 16,8 1-1-16,4-2 1 15,6-4 1-15,6 0 3 0,4 2 2 0,5-1 8 16,2-2 10-16,2 0-10 15,2-2-6-15,-3 0-7 0,1-3 2 16,-4-3-1-16,-5-3-2 0,1-5-4 16,-7-1-14-16,1-4-21 0,-4-1-28 0,-1-9-38 15</inkml:trace>
  <inkml:trace contextRef="#ctx0" brushRef="#br0" timeOffset="46285.5154">18735 3305 338 0,'0'0'6'0,"0"0"-1"16,0 0-2-16,0 0-1 15,0 0-1-15,0 0 3 0,0 0 1 0,0 0-4 16,37-60-1-16,-32 69 0 0,5 6-1 15,0 7 0-15,1 6-3 0,-2 6 4 16,1 2 0-16,1 7-2 0,1 4-8 16,1 2-15-16,0 4-5 0,1-4 2 15,-3-1 2-15,-3-7 15 0,2-6 8 16,-3-4 3-16,0-9 0 0,-1-8 3 16,-4-2 9-16,2-6 27 0,0-4-11 15,-3-1 2-15,-1-1-3 0,1 0-7 16,1-4-1-16,1-8 1 0,0-3-15 0,-2-7-5 15,4-4 0-15,-1-3 0 0,1-2 2 16,-1-6-2-16,3-2-4 0,0-1 4 16,3-2 0-16,-1 2-2 0,4 4 1 15,2 6-2-15,1 6 3 0,4 9-5 16,2 5-6-16,4 4-4 0,1 6-13 16,3 0 8-16,0 9 2 0,0 1 1 15,1 5-3-15,-1-3-6 0,-1 4-12 16,-4-5-65-16</inkml:trace>
  <inkml:trace contextRef="#ctx0" brushRef="#br0" timeOffset="46950.1916">19599 3518 344 0,'0'0'7'0,"0"0"-1"0,0 0 0 16,0 0-2-16,0 0 8 0,0 0-2 0,0 0-2 16,0 0-8-16,74-4 1 0,-61 21-2 15,-3 7 2-15,-2 2-2 0,2 2 2 16,-3 4-1-16,2-1 0 0,-4 0 0 16,-3 0-1-16,2-5 0 0,-1-4 1 15,3-6 0-15,-3-3 0 0,2-7 0 16,-1-2 0-16,1-3 0 0,-2-1 1 15,3 0 0-15,0-3 0 0,0-2-1 16,0-8 0-16,1-1-8 0,2-7 2 16,-1-3 3-16,-1-4 2 0,2 1 1 15,2-5 0-15,-2 1 1 0,2 6 0 16,-2-1-1-16,0 9 2 0,-2 6 4 0,2 8 7 16,-3 0 7-16,2 3-6 0,-1 6-7 15,1 5-5-15,1 6-2 0,-2 6-1 16,0 5 0-16,-2 0 1 0,0 7 0 15,1-2 0-15,-3 1 0 0,3-1-2 16,-1-6 2-16,1-5-3 0,3-3-1 16,-2-6-1-16,1-3 3 0,-1-7-5 15,3 0 4-15,-3-3-2 0,2-7-4 16,-1-6 2-16,5-3-3 0,-3-5 7 16,-1-2 1-16,4-2 2 0,-3-3 0 15,2-3 2-15,-2-2-1 0,-3 1-1 16,3-2 0-16,-4 9 0 0,2 7 0 15,-2 7 2-15,3 6 0 0,0 5 12 0,1 0-9 16,0 11-2-16,3 9-3 0,0 5 0 16,1 6 0-16,-1 4 1 0,-2 4 0 15,3 0-1-15,0 1 0 16,2-3 0-16,-1-5-1 0,4-5 0 0,0-5-4 16,3-5 5-16,2-5 0 0,-1-4-2 15,5 0 2-15,0-5 0 0,1 0 2 16,0-3 0-16,-2-2-2 0,1-2 1 15,-2-2 0-15,2-1-1 0,-2-2-2 16,-2-6 2-16,-2-2-11 0,0-5-4 16,-4-1-28-16,-1-5-23 0,-2-5-43 15</inkml:trace>
  <inkml:trace contextRef="#ctx0" brushRef="#br0" timeOffset="48832.6782">11898 6321 142 0,'0'0'28'0,"0"0"-3"16,0 0-2-16,0 0-6 0,0 0 2 0,0 0-3 15,0 0-5-15,0 0-7 16,-58-83-2-16,52 78-1 0,-1 0 1 0,-1 2-2 16,0 0 0-16,-4 3 0 15,-1 0 0-15,-1 0 0 0,-2 2 0 16,-2 2 0-16,-2 4 0 0,0-1 0 16,-1 2 0-16,-1 0 0 0,0 7 0 0,2-1 0 15,1 2 0-15,3 0-2 0,3 4 1 16,4 0 1-16,1 2-2 0,6 0-3 15,2-1-4-15,0-5 8 0,4 0-1 16,6-3 0-16,-1-2 2 0,4 2 5 16,0-6 3-16,0 3 3 0,2-5 8 15,0-1-7-15,2 1 2 0,-2-1-8 16,2-2-5-16,-4-3 1 0,5 0-1 16,-3-5-1-16,3-4-1 0,0-2 0 15,-1-4-12-15,1-4-2 0,-3-3-1 16,0-1 1-16,-2-5 3 0,-3-6 5 0,2-2 0 15,-4-7 7-15,-2-2 0 16,2-3 0-16,-1-4 0 0,-1 0 3 0,-1 0 1 16,-1 1 5-16,-1 6 2 15,0 5 5-15,-1 4-2 0,-2 7 1 0,0 4 2 16,-2 3-8-16,-1 7-6 0,3 4-2 16,0 6 3-16,0 4 7 0,0 1-8 15,2 4-3-15,2 8-5 0,4 10 2 16,-1 9 3-16,0 8 0 0,-1 3 1 15,1 6-1-15,-3 1 0 0,-1 1 0 16,-1 4-2-16,1-6 0 0,0 0 1 16,-1-5-1-16,1-4 2 0,-1-2 0 15,0-6 0-15,5-4-1 0,1 1 1 0,1-4 0 16,4-1 0-16,1-1 0 16,5-3 0-16,2-1-3 0,2-2 3 15,-1-3 3-15,4-2-1 0,-5-3-2 0,4-2 1 16,-2-5 0-16,-1-1-1 15,1-4 3-15,-1-8-3 0,1-2 0 0,-4-6 1 16,0-2 0-16,0-3-2 0,-6-4 0 16,-2-2-3-16,-3-2 2 0,-6 1-2 15,-2 1 0-15,-6 0 0 16,-4 6 4-16,1 2-1 0,1 9 0 0,0 5 1 16,0 1 0-16,-1 5 0 0,-1 1 1 15,-2 2-1-15,2 5 0 0,-4 6 0 16,3 6 0-16,-3 5 0 0,3 1 0 0,1 8 0 15,1 3-1-15,4 4 1 16,1 3-7-16,3-4-1 0,1-1 0 16,0-4 4-16,1-7 1 0,3-3-1 15,0-7 4-15,1-5 0 0,2-3 2 16,2 1 0-16,-1-5 16 0,4 0 13 0,-1-3-3 16,1 0-5-16,2-6-13 0,1-5-1 15,-3 1-5-15,0-6-2 0,3-4-2 16,-3-8-3-16,-1-5 2 0,-4 0 0 15,-3-5-7-15,-4 4-1 0,1 0 0 16,-7 5 4-16,-1 4-2 0,-3 3 2 16,-4 2-11-16,-3 6-18 0,1-3-32 15,-1 0-83-15</inkml:trace>
  <inkml:trace contextRef="#ctx0" brushRef="#br0" timeOffset="50416.7238">12792 6303 378 0,'0'0'8'0,"0"0"2"0,0 0 1 16,0 0-6-16,0 0-4 0,0 0 1 0,0 0 1 16,-49-45-3-16,33 45-3 0,-1 0-3 15,5 6-4-15,-2 5-3 16,1 3 0-16,2 6-2 0,2 3-2 0,2 5 6 15,3 3 0-15,2 3 5 0,1 0 0 16,1-2 5-16,-1 0 0 0,6-6 1 16,-2-3 0-16,5-2 0 0,0-3 0 15,0-5 2-15,0-1 6 0,4-3 11 16,1-1 4-16,0-2-8 0,2-1-4 16,-1-4-5-16,2-1-1 0,0-1-2 15,-2-10-1-15,0 0 0 0,-1-7-2 16,1-4 0-16,-2-6-8 0,0-3 1 15,-1-2-5-15,-3-4 2 0,-1 3 2 16,-3 2 4-16,-1 7 4 0,-1 8 2 16,-1 6 0-16,0 6 2 0,-1 3 10 15,0 2 2-15,0 0-10 0,0 0-6 16,0 7-3-16,-1 7 0 0,-2 3 3 16,3 6 0-16,0 5 0 0,0-1 1 0,0 2 2 15,4-1-3-15,0-2-3 0,2-1-1 16,0-4-8-16,4-5 2 0,2-4-6 15,1-4 10-15,1 0-5 0,0-8 9 16,3 0 2-16,1-5 2 0,-2-5-2 16,1-3 10-16,-4-3 11 0,1-2 2 15,-3-1-12-15,1-1 2 0,-3 0-10 16,-1 0-2-16,-2 3 0 0,-2 3-1 16,-1 3-3-16,-2 2 2 0,0 6 1 15,1 1 2-15,-2 2-1 0,0 0-1 16,0 5-4-16,-2 4-13 0,0 7 6 15,1 4 10-15,0 5 0 0,1 1 1 0,0 1-5 16,0-1-7-16,0 1-10 0,3-4 13 16,1-2-4-16,1-3-2 0,1-1 4 15,0-7 5-15,2-3 6 16,1 1-1-16,2-4 1 0,-2-3 0 0,2 2 4 16,0-3 1-16,1 0 1 0,0 0 2 15,2-5 4-15,0-4-6 0,-1-6-1 16,-3-1-4-16,3-4 3 0,-3-5-4 15,0 0 0-15,0-4-1 0,-5-1-1 16,2 1 0-16,-1 3 0 0,-1 4 2 16,3 5 0-16,-2 3 0 0,-1 8 0 15,0 0 0-15,0 4 5 0,-1 1-4 16,-3 1-1-16,2 1 1 0,0 10-1 0,1 3 0 16,-1 6 0-16,0 3 0 15,1 2 3-15,-1 3-3 0,0-2 0 16,1-3 0-16,-2-1 0 0,0-1 0 15,2-5 0-15,1-4-2 0,-1-4-3 16,0-3-5-16,2-4 7 0,2 1 3 0,0-2 3 16,1-6-1-16,3-3-2 0,-3-1 3 15,-1-4 1-15,-3 0 0 0,1-1 2 16,-2 2 0-16,-1 0-5 0,-1 7-1 16,-1 2 0-16,0 3 3 0,-1-1-3 15,0 2-1-15,0 0 1 0,0 0 0 0,0 0-2 16,1 6-5-16,0 2 1 15,3 9 6-15,1 0 4 0,-2 2-4 0,5 0 1 16,-3-4-2-16,-1-3-2 16,1-4 1-16,-2-2-11 0,1-3 9 15,-1-3-1-15,1 0 5 0,0-1 2 0,2-7 1 16,-1 0-3-16,2-4 0 0,0 0 0 16,-1 1 7-16,-1-3-2 0,0 3 2 15,-2 3 4-15,1 2-5 0,0 3-6 16,4 2 1-16,-1 1-2 0,1 6 1 15,-1 4-3-15,3 6 2 0,-1 1 1 16,-1 3 0-16,2 0 0 0,-3 2-1 16,1-2 0-16,-3 0-2 0,0-1-2 15,-2-1-7-15,2-4-3 0,-1-1 0 16,-1-3 12-16,2-2-6 0,0 1 4 16,0-7 4-16,4 0 0 0,-3-2 1 15,1 1 2-15,2-1-2 0,0 0 0 16,1-3 0-16,1-1 1 0,-1-1-1 0,0-3 0 15,0-2 2-15,2 0-1 0,-1-4 1 16,-1 0 1-16,2-2-2 0,-1-5 3 16,3-1 0-16,-4-1-3 15,1-7 0-15,0 1 4 0,-1-5-4 0,-1-1 0 16,-2-1-1-16,2-5 0 0,-1 1 0 16,-2-2 0-16,-1 2 0 0,-2 3 3 15,2 9-1-15,-1 5-2 0,0 9 0 16,-2 5 6-16,2 4 12 0,-2 2 1 15,-2 3-6-15,0 0-8 0,0 6-5 16,0 5-3-16,0 6 3 0,-2 9 1 16,-1 7-1-16,-1 4 0 0,0 6 1 15,0 7 0-15,-1 1-1 0,1 2-1 0,1 2 1 16,2 1 4-16,0 0-4 16,1-2-3-16,0-4 3 0,0-2 0 15,3-8-4-15,-2-3-11 0,0-10-2 16,1-2 1-16,0-6-2 0,3 0-4 0,-1-5 5 15,3-3-9-15,1-1-4 0,5-2-31 16,-1-5-44-16</inkml:trace>
  <inkml:trace contextRef="#ctx0" brushRef="#br0" timeOffset="50566.0513">14176 6828 313 0,'0'0'54'0,"0"0"-20"15,0 0-11-15,0 0-10 0,0 0-1 16,-72-50 1-16,46 44-10 0,-4 0-3 16,-5 1-3-16,-2-2-26 0,4-1-64 15,5-3-143-15</inkml:trace>
  <inkml:trace contextRef="#ctx0" brushRef="#br0" timeOffset="55447.7385">15214 5579 155 0,'0'0'12'0,"0"0"9"16,0 0-7-16,0 0-8 0,0 0-3 0,0 0-3 16,0 0 1-16,53 41-1 0,-48-22-1 15,-1 5-2-15,-2-2-5 0,-1 3 1 16,-1 3 2-16,0-2-2 0,0 5-2 16,1 1 2-16,4 4-4 0,0 3 4 15,1 3-8-15,3 3-4 0,1 1 3 16,-1 1 11-16,1 2 5 0,1-1 0 15,-2 0 3-15,-4-3-1 0,-3-3 5 16,-1-2 9-16,-1 0-10 0,-1-2 4 16,-4 0 2-16,-2-2-11 0,-2-2 5 15,1 0 2-15,-4-3-6 0,-2 0-1 16,-1-3 1-16,-3-4-1 0,2 1-1 0,-4-3 7 16,-1-3 0-16,1-4-7 15,-3 0 3-15,-2-4-1 0,1 0-2 0,-5-3 0 16,-2-3 1-16,0-4-1 15,-3-1-1-15,2 0 1 0,0-3-2 0,-2-3-7 16,0-2-7-16,2-1-6 0,0-4 7 16,2 1 7-16,2-3 2 0,2 2 3 15,2-1 2-15,2-3 0 0,1 1 1 16,2-1 4-16,1-4 5 0,3-1 8 16,0 0-2-16,0-2 1 0,2-1-1 15,2-3-2-15,-2-1 1 0,3-4-4 16,-3-1-1-16,2-1-2 0,0-1-3 15,0-4 5-15,-2 1-2 0,3-3-7 16,-1-1 3-16,3 0-3 0,3-2 1 0,2-1-1 16,3 0 0-16,1 1-3 15,2 0 3-15,5-1 0 0,3 3 0 16,2-2-1-16,1 6-1 0,1-1 3 16,3 5-1-16,1 2 1 0,3-3 6 15,1 5 4-15,1 4-1 0,1 2 2 0,4 6-1 16,1 3-4-16,-1 2 1 0,-1 6-2 15,-2 2-4-15,-1 2 0 0,-6 1-2 16,-2 1-4-16,-6 2-8 0,-3 0-22 16,1-1-45-16,-3-4-67 0</inkml:trace>
  <inkml:trace contextRef="#ctx0" brushRef="#br0" timeOffset="56380.7941">15611 5298 224 0,'0'0'2'0,"0"0"3"0,0 0-2 0,0 0 2 15,0 0-3-15,0 0 2 0,0 0-4 16,151-54 2-16,-131 54 1 16,-3 6-3-16,0 3 0 0,1 4 0 0,3 4 0 15,1 5-2-15,2 2 2 0,0 4-1 16,2 1 1-16,4 2 0 0,-2 4 0 15,1 0 0-15,-1 4 0 0,-3 3 0 16,0 1 0-16,-3 3 3 0,-3-1-2 0,-3 5-1 16,-1-2 0-16,-5 0 1 15,-1 2-1-15,-3 0-4 0,-4-1 3 16,0-3-2-16,-2-3 0 0,0-4 2 0,-1 1 1 16,-2-1 1-16,-3-5-1 0,-3 2 2 15,2-1-1-15,-2-3-1 0,-2 1 0 16,-3-3 0-16,-2 2 0 0,-2-1 0 15,-1-3 0-15,-4 0-1 16,2-2 1-16,0-1-6 0,0-3 3 0,2 3-4 16,1-2-40-16,0-2 23 0,0-2 2 15,3-3-58-15,-3-4 73 0,1-1 7 16,1-5 0-16,0 0 1 0,-1-1 6 16,-3-4 16-16,1-1-6 0,-4 0 4 15,0-3-5-15,-2-1 0 0,2-5-3 16,-3 2-4-16,1-1 0 0,-1-1-3 15,0 1-3-15,0-6-2 0,2 3 0 16,-1-4-1-16,1 1 3 0,0-3-6 0,0 0 3 16,4-2-5-16,-1-2-17 0,2-2 2 15,2-2 11-15,2 0 7 0,1-3 2 16,4 0 0-16,1-6 3 0,3 0 1 16,2-3 6-16,0-3 4 0,2 1 4 15,-1-3-3-15,0 2 3 0,0-2-6 16,1 2-7-16,0-5-3 0,-1 0-2 15,0-2 1-15,1 0-2 0,1 0 1 16,1-1 0-16,4 3-1 0,8 2 1 16,1 4 0-16,6 2 0 0,5 3-1 15,5 6-4-15,3 5 3 0,6 1 2 16,1 5 7-16,1 2-3 0,2 5 1 0,-3 3-4 16,0 5-1-16,-2 2-2 0,3 6-33 15,-5-2-106-15</inkml:trace>
  <inkml:trace contextRef="#ctx0" brushRef="#br0" timeOffset="60229.8088">14893 7585 187 0,'0'0'5'0,"0"0"2"0,0 0-1 15,0 0 1-15,0 0-5 0,0 0-2 16,0-11 3-16,0 11-2 0,0 0-1 16,0 0-4-16,0 0 1 0,0 5-3 15,1 4-23-15,6 2 16 0,0 3 10 16,2 1-2-16,0 1 0 0,0 2 3 15,2 1 2-15,-1 4 0 0,-1-1 0 16,2 1 0-16,-2 3 3 0,-1 1 3 16,-2 1 0-16,2-2-3 0,-3 2 1 0,-3-2 0 15,-1 2-3-15,-2-3 1 0,0-2 0 16,-3 2-1-16,-3-3-1 0,1 2 0 16,-3-2-1-16,1 0-1 15,-1-1 2-15,1 2 0 0,0-4-2 16,1 1-1-16,-3-1-1 0,3-2-2 0,-2-2 2 15,1-1 2-15,-2-3-3 0,0 0 4 16,-2-4 0-16,0 0 1 0,1-4-1 16,-5-1 1-16,1-2 0 0,-2 0-1 15,-3-7 1-15,0 2 0 0,-1-2 2 16,4-4 0-16,-3 2 0 0,2-2-2 0,3 2 1 16,2-2 0-16,0 0 0 15,1-3 1-15,2-1 0 0,1 0 1 0,2-1 2 16,2 0-3-16,0-4 2 15,0 0-1-15,3 0-3 0,2 1 2 16,0-4-2-16,0 2 0 0,3-1-3 0,2 0 2 16,0 0 1-16,-1-1 0 0,-1-2 0 15,1 1 2-15,2 2 10 0,-2-1 3 16,3 2-5-16,-1 1-2 0,2 2-2 16,1-1-2-16,0 2-1 0,1-1 2 15,-2 2 1-15,3-1-4 0,0 3-2 16,0 0 2-16,2 2 0 0,0 0-2 15,4 5 0-15,0 1 0 0,5 3 0 16,1 3-1-16,3 0 1 0,2 0 0 16,-1 6 1-16,1 0-1 0,-2 2 0 15,-4 1-2-15,-1-1-1 0,-6 3 0 16,-3-2-2-16,-1 2-53 0,-4-5-68 0</inkml:trace>
  <inkml:trace contextRef="#ctx0" brushRef="#br0" timeOffset="63977.6551">15922 8553 165 0,'0'0'11'16,"0"0"1"-16,0 0 0 0,0 0 1 16,0 0-5-16,0 0-2 0,0 0-2 15,34-53-4-15,-29 49 0 0,0 0 1 16,-2 0 0-16,5-2-1 0,-3 1 1 15,3-1 0-15,-3 2 1 0,0 1 1 16,1 2 2-16,1 1-4 0,5 0-1 0,-2 0-2 16,4 5 1-16,5 4-1 0,0 2 0 15,0 1 0-15,2 0 0 0,0 1 2 16,0 1 0-16,-1 0 0 0,-2 3 0 16,-2-3 0-16,0 6 0 0,-3 0 2 15,-1-1-1-15,-2 4 0 0,-2 0-1 16,-1 1 0-16,-1 0 0 0,-3-4 0 15,-1 2 0-15,-2 0 1 0,0-1-1 16,-1-2 0-16,-4-2-2 0,-3 0 1 16,-2 0 1-16,-4-2 0 0,1 1-2 15,-3-4 1-15,-2-1 1 0,-2 0 0 16,0 0 0-16,-1 1 1 0,-1 1-2 16,3 0 1-16,-2 0-1 0,3 1-7 15,-1-3 2-15,-1 2-4 0,2-1 2 0,1 0 6 16,-2 0 1-16,1-1-1 15,0-2 2-15,-1 2 0 0,1-5 0 16,-1 0 0-16,-2 1 0 0,2-1 0 16,-2-2 0-16,2-1 0 0,-4-2-1 0,3-1 1 15,0 0 0-15,0-3-1 0,1 0 2 16,2-2-1-16,-2 0 0 0,3-1 0 16,2-3 0-16,-1 2 0 0,-1-2 3 15,2 0-2-15,0 1 0 0,1-6 3 16,-1 4-1-16,1-3-3 0,1 1 1 15,2 1-1-15,1-3 0 0,3 1-1 16,1 0 2-16,3 0-2 0,2-4 3 16,0 0 0-16,2 0 5 0,3-2 2 15,2-2 4-15,1 1-5 0,0 1-1 0,1-4-2 16,0 3 1-16,-2-5-2 16,2 3 0-16,-1-1 0 0,-1-1 2 15,0 0-3-15,2-2 1 0,-1 1-1 16,1 0 2-16,-1 3 2 0,3 1 2 0,0 0 1 15,1 2 0-15,2 1-10 0,2 2-1 16,1 6 1-16,7 1-1 0,-1 2-2 16,3 4 3-16,1 0 0 0,0 2-3 15,2 1 3-15,0 1 0 0,-1 7-5 16,1 3-25-16,-1-2-23 0,0-5-94 16</inkml:trace>
  <inkml:trace contextRef="#ctx0" brushRef="#br0" timeOffset="113761.1714">667 10953 224 0,'0'0'63'0,"0"0"-57"0,0 0-4 16,0 0-4-16,0 0 0 0,-4 11-5 15,13-3-5-15,0 4 12 0,7-2 5 16,5 3-3-16,3 1-1 0,7 0 0 0,3 1 0 16,3-1 1-16,3 2 1 15,3-1 0-15,4 1-3 0,2 2 1 16,-2-2 1-16,0-1 0 0,-1 1 3 0,-1 0-1 15,1 0 3-15,-4-2-3 0,-2 2 0 16,-5-2 3-16,-2 0-3 0,0 0-2 16,-4-2-1-16,-3 1 0 0,1-1-1 15,-6-1-1-15,0-1-2 0,-4-1 0 16,-4-3-5-16,-2-2-10 0,-4-1-22 16,-3-1-27-16,-4-2 12 0,0 0-49 15</inkml:trace>
  <inkml:trace contextRef="#ctx0" brushRef="#br0" timeOffset="114029.0046">1329 11082 264 0,'0'0'21'15,"0"0"-13"-15,0 0-6 0,0 0 1 16,0 0 11-16,0 0 1 0,0 0-7 15,0 0-6-15,0 0 1 0,118 104-2 16,-103-80 1-16,-1 0-2 0,0 0 1 16,-1-1-1-16,2 1 1 0,-6-1-1 15,0-1 0-15,1-1 2 0,-5-2-1 16,-3-4-1-16,-3 2-3 0,-12-6 1 16,-2 0 2-16,-6-4 8 0,-9-1 6 0,-4-2 2 15,-2-1-7-15,-7 0-6 0,2-3-2 16,-4 0-1-16,2 0-47 0,8-2-161 15</inkml:trace>
  <inkml:trace contextRef="#ctx0" brushRef="#br0" timeOffset="193467.581">566 12476 199 0,'0'0'16'16,"0"0"-14"-16,0 0 2 15,0 0-3-15,0 0 3 0,0 0-3 0,0 0 0 16,-38-42-1-16,38 40 3 0,0-1-3 0,0 2 0 16,0 0 0-16,3 0 13 15,-1 1 8-15,2 0-4 0,2 0-4 16,0 1-10-16,6 3-2 0,1 1-1 15,2 3 0-15,2 3-2 0,2-2-7 16,-1 0 7-16,5 1 1 0,3 1 1 16,6 2-3-16,3 3 1 0,5 2-10 0,4 0 8 15,2 1 1-15,2-1 1 0,-3 0 2 16,0 0-4-16,1 0 4 0,-2-2 3 16,-2 0-3-16,1-1 1 0,-5 0-3 15,0 2 0-15,-3-6-2 16,-3 3-3-16,-3-5-5 0,-1 0-13 0,-9-1 25 15,1-2 0-15,-4-1-8 0,-3-2-1 16,-4 0 8-16,-1-3-11 0,-7 0 11 16,0-6-5-16,-1 1-1 0,0-2-5 15,-3-3-3-15,-4 1-26 0,0-3 36 16,2-2 5-16,-5 1 1 0,3-3 1 16,-4 0 12-16,2 2-5 0,-1-3 10 0,2 3 7 15,0 0-2-15,0 2-8 16,0 2 7-16,3 2-6 0,-3 1-3 0,4 0-2 15,3 6-7-15,1-2-3 16,0 3 3-16,1 0-5 0,1 0 6 0,5 4 0 16,2 4-2-16,4-1 2 0,-1 5-5 15,5 5-1-15,2 3 3 0,-1-1-1 16,1 4-2-16,-2 0 1 0,1 1-1 16,-2 0 1-16,0-1 1 0,-2-1-2 15,-3-2 3-15,-2 0-2 0,-1 0-1 16,-2-3 3-16,-6-1-2 0,0-4-1 15,-6 0-4-15,-6-4 3 0,-7-2 1 16,-8-6 6-16,-5 0 14 0,-4 0-2 16,-7-2-11-16,1 1-7 0,-3-2 0 15,1 0-13-15,2 1-75 0,4-4-117 16</inkml:trace>
  <inkml:trace contextRef="#ctx0" brushRef="#br0" timeOffset="197482.4491">7940 13859 278 0,'0'0'6'0,"0"0"-6"16,0 0 0-16,0 0 7 15,0 0-3-15,0 0 0 0,0 0-4 16,0 0 2-16,-89-27-2 0,58 20 0 0,1-1 0 16,-2 2 1-16,-3 2 1 0,-1 1-2 15,-2 0-2-15,-7 0 2 0,-1 3 2 16,-7 0-2-16,-3 0 1 0,-6-1-1 16,-4 0 3-16,-4 1 0 0,-3-1-1 15,-7 2 7-15,-2-1 1 0,-4 1-4 16,0-1 1-16,2 0-3 0,1 0 3 15,0-1-3-15,5 1 3 0,5-1-1 16,1-3 1-16,7 2 1 0,2-2-7 16,4 1 3-16,4 0 0 0,7 0-4 0,6 2-3 15,7 1 3-15,8-2-1 16,7 2-9-16,5 0-16 0,9 0-44 0,6 0-103 16</inkml:trace>
  <inkml:trace contextRef="#ctx0" brushRef="#br0" timeOffset="227492.7106">4253 16540 31 0,'0'0'165'0,"0"0"-157"15,0 0-4-15,0 0 1 0,0 0 2 16,0 0 5-16,0 0-1 0,11-42-4 16,-17 39 0-16,-1-1-3 0,3 2-1 0,-5 0 3 15,1 1-3-15,-5 0-1 0,-1 1 1 16,-4 0-1-16,-3 2 2 0,-10 2-3 16,-5-1 5-16,-7 0-2 0,-9-1 2 15,-4-2 1-15,-7-1-1 0,-5 1 6 16,-2 0-2-16,0-1 1 0,2-2-4 15,-1-2 2-15,2-1-3 0,-1 0 6 16,3-1 3-16,3 2-9 0,5-2 5 16,5 1-3-16,8 1-6 0,1 1 4 15,11 1-2-15,9-2-4 0,4 3 0 16,8 0 2-16,4 1-4 0,7 0 2 16,0 1-2-16,3 0-13 0,5 0-35 15,6 0-48-15,3 0-127 0</inkml:trace>
  <inkml:trace contextRef="#ctx0" brushRef="#br0" timeOffset="296049.7639">20517 14404 320 0,'0'0'12'0,"0"0"-10"16,0 0-1-16,0 0-1 0,0 0 5 15,0 0-3-15,0 0-2 0,15 5 0 16,-15-4-2-16,1 2-5 0,2 2 0 16,1 3 4-16,4-2 0 0,1 4 1 15,3 3-5-15,5 3 2 0,3 4 3 16,6 3 2-16,6 4-3 0,6 3 3 0,4 4 0 15,2 5 0-15,7 2 0 16,4 6 6-16,4 4-2 0,5 6 6 0,5 4-8 16,5 4 7-16,7 2-7 15,2 5 0-15,-2 1 2 0,3 1-2 16,-2 1 1-16,-6-3 4 0,-5-3 4 0,-6-5-1 16,-5-4-3-16,-4-3-6 0,-4-4 0 15,-4-7-1-15,-8-4 3 0,-5-10-3 16,-7-3-2-16,-4-8 0 0,-9-6 1 15,-3-7-1-15,-6-2-10 0,-4-6-12 16,-2-4-24-16,-6-10-41 0,-6-3-32 16</inkml:trace>
  <inkml:trace contextRef="#ctx0" brushRef="#br0" timeOffset="296533.8598">21039 14291 349 0,'0'0'8'16,"0"0"-2"-16,0 0-6 0,0 0-7 0,0 0-5 16,0 0 4-16,0 0 8 0,0 0 4 15,-68 36 0-15,40-34 0 16,-4-1-2-16,-1 0-1 0,-1 2 2 0,-3 2 0 15,1 3-1-15,0-1 2 0,0 4-4 16,3 3 0-16,5 2 0 0,3 3-4 16,1 2 4-16,3 5-1 0,5 2 1 15,2 0-1-15,5 3 0 0,4 2 1 16,4 1 2-16,0 2 6 0,9 4 14 16,6 3-1-16,1 2-6 0,3 0 0 15,0 2-4-15,-1-2 1 0,-2 4-5 16,-1-2 1-16,-1 2-6 0,-3 1-2 15,-2-2-5-15,-4-3-28 0,-1-8-65 0,1-10-239 16</inkml:trace>
  <inkml:trace contextRef="#ctx0" brushRef="#br0" timeOffset="309845.0179">22973 11294 172 0,'0'0'92'0,"0"0"-88"0,0 0 10 16,0 0 5-16,0 0 6 0,0 0-1 15,0 0-11-15,0 0-5 0,0 0 3 16,29-58-4-16,-28 56-2 0,-1 0-3 15,0 2-2-15,0 0 0 0,3 0-5 16,1 7-9-16,6 6-16 0,1 7 16 16,12 11-7-16,4 6-16 0,8 5-4 15,2 1 7-15,3 4 7 0,8-1 11 16,2 5 12-16,3 0 2 0,5 2 2 16,1 2 2-16,2-2 7 0,-2 0 12 0,-4-3 17 15,-5-4 7-15,-1-1-5 0,-2-5-16 16,-7-1-10-16,-1-6-4 0,-5-1-5 15,-5-3 0-15,-2-2-3 0,-5-5 1 16,-3-1-3-16,-2-7 0 0,-8 1 0 16,2-5 0-16,-8-4-5 0,-1-3-8 15,-2-2-8-15,-1-1-27 0,-6-1-47 16,-4-8 7-16,-3-8 34 16</inkml:trace>
  <inkml:trace contextRef="#ctx0" brushRef="#br0" timeOffset="310377.9066">23233 10972 22 0,'0'0'187'0,"0"0"-178"0,0 0-6 15,0 0 7-15,0 0 6 0,0 0 14 16,0 0-2-16,0 0-10 0,160 60-5 15,-158-55-9-15,-2-1-4 0,0 1-2 16,-1 0-2-16,-4-1 2 0,-1 2-3 16,-6 0-1-16,-2 0 6 0,-3-1 2 0,-7-1 3 15,-5-3 0-15,-3-1 2 0,-4 0 1 16,-5-1-2-16,-1-6-1 0,-6-2 1 16,-4 1 1-16,1-3 0 0,-3 0 0 15,1 0-3-15,3 1 0 0,1 4-4 16,3 0 2-16,7 6-2 0,4 0 1 15,5 6-1-15,5 6 0 0,4 3 0 0,5 6 0 16,6 4-4-16,5 7 4 16,5 4 4-16,6 7 0 0,10 10 2 15,6 1 2-15,4 9-3 0,3 3 0 16,0 1 0-16,0 0 0 0,-5-5-1 16,-4-2-4-16,-6-5 0 0,-9-6 0 0,-5-4 0 15,-7-11-16-15,-3-13-77 0,2-12-237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24:25.924"/>
    </inkml:context>
    <inkml:brush xml:id="br0">
      <inkml:brushProperty name="width" value="0.05292" units="cm"/>
      <inkml:brushProperty name="height" value="0.05292" units="cm"/>
      <inkml:brushProperty name="color" value="#FF0000"/>
    </inkml:brush>
  </inkml:definitions>
  <inkml:trace contextRef="#ctx0" brushRef="#br0">4662 13286 201 0,'0'0'12'16,"0"0"7"-16,0 0-11 0,0 0 12 0,0 0-7 15,0 0-5-15,0 0-4 0,0 0-2 16,-52-18-1-16,39 15-1 0,-1 2 0 16,-1-1 2-16,-3 2-1 0,-2 0-1 0,0 0 1 15,-5 3 0-15,-3 0 1 16,-3 0 3-16,-7-3 4 0,-5 1 3 15,-8-1 0-15,-6 0-3 0,-7-1 4 16,-6 1 2-16,-7-5-2 0,-6-2 0 16,-2-1-4-16,-4-1 1 0,-5 0 4 0,-1-1-8 15,-5 0-1-15,-1 0-2 16,-1-3-3-16,4 3 0 0,1 1 0 0,6 0 0 16,8 2 0-16,4 0 2 15,10 3-2-15,11-1 0 0,11 2 0 0,9 2 2 16,12-1-2-16,9 2-1 15,7 0 1-15,7 0-3 0,3 0 1 0,0 0-9 16,4 0-20-16,8 2 14 0,4 1 6 16,4 6-30-16,5-3-50 0,-1-3-78 15</inkml:trace>
  <inkml:trace contextRef="#ctx0" brushRef="#br0" timeOffset="500.0423">4730 13587 325 0,'0'0'2'15,"0"0"9"-15,0 0-9 0,0 0-1 16,0 0 1-16,0 0 4 0,0 0-3 15,0 0 0-15,-350-29-3 0,281 25 0 16,-5-2 0-16,-6 0-1 0,-2 0-5 16,-6 0 2-16,-4 0 1 0,-1-1 2 15,-2 0 1-15,-4-1 0 0,0 1 0 16,-3-1 1-16,0 0-1 0,-3-2 0 16,6 1 0-16,2-3 3 0,2 0 9 0,3 1 10 15,8 1 4-15,9 0 1 16,3 2-9-16,12 0 0 0,5 0-5 15,13 3-2-15,8 1-5 0,9 3-5 16,11-1-1-16,8 2 0 0,5-1-1 16,2-2-13-16,11 1-20 0,8-3-44 15,3-2-128-15</inkml:trace>
  <inkml:trace contextRef="#ctx0" brushRef="#br0" timeOffset="13846.4795">2098 8344 179 0,'0'0'42'0,"0"0"-38"0,0 0-3 16,0 0 1-16,0 0 2 0,0 0-2 0,0 0 2 15,0 0-1-15,-487-47 0 16,412 44-2-16,-2 0 0 0,-5-3 3 0,-5 3 7 16,2-3-1-16,3 5-6 15,5 0 8-15,9 2-7 0,7 5-4 16,4 1 1-16,7 1 0 0,5-1-2 0,6-2 0 16,6 3-2-16,6 1 2 0,5-2 0 15,8 2 0-15,4-3-1 0,4 3 0 16,4-4-2-16,2 0-10 0,0-1-9 15,1-1 4-15,3 2 5 0,5-2 1 16,2-2-30-16,1 0-87 0</inkml:trace>
  <inkml:trace contextRef="#ctx0" brushRef="#br0" timeOffset="14295.4414">1907 7991 340 0,'0'0'76'0,"0"0"-71"0,0 0-2 16,0 0 2-16,0 0-4 0,0 0 1 15,0 0-2-15,0 0-2 0,-34-34-4 16,34 50 4-16,2 8 0 0,9 4 0 0,5 4-1 16,7 1 1-16,6 5-1 15,4 1 3-15,2 1-3 0,2 2 3 0,-1-6 0 16,-2 1 0-16,-5-5 2 15,-6-5-1-15,-6-1 0 0,-9-4 1 16,-7-6-1-16,-1-1 5 0,-10-4-2 0,-9 1 3 16,-9-3 5-16,-6 1-4 0,-10-4-2 15,-11-5-3-15,-3 1-1 0,-7-2-2 16,-4-2-8-16,-6-1-21 0,-5-3-9 16,-1 1-17-16,0-4-32 0,16 3-79 15</inkml:trace>
  <inkml:trace contextRef="#ctx0" brushRef="#br0" timeOffset="15328.0482">10533 8892 275 0,'0'0'18'0,"0"0"-6"0,0 0-9 16,0 0 4-16,0 0-6 0,0 0-1 16,0 0-23-16,0 0-19 0,-37-14 41 15,13 11 1-15,2 0-4 0,-5 3 2 16,-1-3-5-16,-1 3 7 0,-3 0 1 16,-2 0 1-16,-4 0 1 0,-3 3 2 0,-5 0 6 15,-5 0-4-15,-2-3 6 16,-6 0-1-16,-3 0-5 0,-4 0-7 0,-4 0 7 15,-2 0 0-15,-4 0 0 0,3-3-7 16,5 3 0-16,0 0 0 0,5 0-6 16,5 0-1-16,5-3-1 0,6-1-6 15,5 1 5-15,7 0 1 0,5-1 5 16,9 4 3-16,5-2 0 16,5 2 0-16,7 0 1 0,4 0 4 0,0 0-1 15,0 0 6-15,0 0-9 0,0 0-1 16,1-3-6-16,0 0-14 0,-1 0-70 0</inkml:trace>
  <inkml:trace contextRef="#ctx0" brushRef="#br0" timeOffset="16445.5628">13505 8853 67 0,'0'0'207'0,"0"0"-201"0,0 0 0 16,0 0-4-16,0 0 0 0,0 0 5 15,0 0-7-15,0 0-11 16,0 0 5-16,21-31-1 0,-21 31 6 0,0 0-1 16,-2 0 2-16,2 0 0 15,-1 0 0-15,-1 0 0 0,0 0 1 16,-4 3-1-16,-1 2 0 0,-2 0 1 0,-6-1-1 16,-2 1 1-16,-6 1-1 0,-6 0 1 15,-6-3 0-15,-5 0 2 0,-9-1-1 16,-6-2 4-16,-7 0-5 0,-8-3 4 15,-5-2-2-15,-3 2-1 0,-4 0 0 16,-1 0-2-16,0 0 1 0,-2-2 0 16,0 1-1-16,4-4 1 0,0 6-1 15,7-4-2-15,6 1 2 0,3 1 0 16,7 1 1-16,7 0 3 0,6 0 5 16,8 3-4-16,7 0-3 0,5 0 0 15,9 1 0-15,4 2 0 0,4-1-2 16,2 2 0-16,-1 1 0 0,4-2-4 0,-1 0-19 15,4-3-49-15</inkml:trace>
  <inkml:trace contextRef="#ctx0" brushRef="#br0" timeOffset="52016.217">19388 11335 148 0,'0'0'8'0,"0"0"1"16,0 0-1-16,0 0 6 16,0 0 0-16,0 0-3 0,0 0-6 0,0 0-5 15,0 0 0-15,31-43 1 0,-31 40 5 16,0 0 1-16,0 0 1 0,0 0 0 15,0 1 0-15,-3 2 2 16,-1 0-5-16,-3 0 0 0,-4 0-1 0,-3 0 3 16,-5 0-1-16,-4 2 0 0,-7 1-3 15,-3-2 1-15,-4-2-3 0,-11 1 6 16,-6-3 5-16,-8-5-5 0,-7 0 1 16,-4-1-1-16,-4-2-3 0,-3 1 2 15,-2 0-6-15,0 0 0 0,1-2 3 16,8 2-3-16,2 1 0 0,9 0-1 15,8 2 1-15,6 4 0 0,8 0 1 16,7 0-1-16,7 3 3 0,8 0-3 0,6 0 0 16,1 0 0-16,9 3 0 15,-2-3 0-15,2 1-3 0,0 4-1 0,-2-2-25 16,2 3-34-16,0-6-40 0</inkml:trace>
  <inkml:trace contextRef="#ctx0" brushRef="#br0" timeOffset="52698.4145">21312 11506 352 0,'0'0'7'0,"0"0"-1"16,0 0-4-16,0 0 5 0,0 0 5 15,0 0-4-15,0 0-5 16,-398-98-1-16,330 86 1 0,0-2-3 0,2 4 1 16,2-2-1-16,3 2 0 15,5 2-1-15,6 1 0 0,10 3 1 0,4-1-5 16,6 2-3-16,5 0-3 0,9 0-10 15,5 1-15-15,6 1-14 0,10-1-44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35:21.820"/>
    </inkml:context>
    <inkml:brush xml:id="br0">
      <inkml:brushProperty name="width" value="0.05292" units="cm"/>
      <inkml:brushProperty name="height" value="0.05292" units="cm"/>
      <inkml:brushProperty name="color" value="#FF0000"/>
    </inkml:brush>
  </inkml:definitions>
  <inkml:trace contextRef="#ctx0" brushRef="#br0">10535 1156 190 0,'0'0'209'0,"0"0"-172"0,0 0-37 15,0 0-1-15,0 0-1 0,0 0 4 16,0 0-2-16,0 0 3 0,-181-57-3 16,150 68 0-16,-1 2 0 0,3 4 0 15,-1 2 0-15,2 5-5 0,0 1 3 16,4 5 0-16,4 4-5 0,1 4-5 16,5 6 1-16,4 4 3 0,4 2 0 15,2 1-3-15,3 2 5 0,6-3 4 0,6-2 1 16,3-4-2-16,1-3 3 0,4-3 3 15,1-3-3-15,4-7 1 0,1-1 13 16,3-7 9-16,5 0-1 0,0-5-4 16,2-5 3-16,-1 2-4 0,2-3-9 15,-2-3-4-15,2-6-2 0,-3 0 0 16,0-4-2-16,-2-10-2 0,2-1-6 16,-4-7-9-16,0-5-4 0,-6-4 3 15,2-7 8-15,-5-6 7 0,-3-7-3 16,-1-7 3-16,-5-6-3 0,-4-6 3 15,-6 0 3-15,-2-2 0 0,-9 3 4 16,-8 3-3-16,-6 5 1 0,-6 6 3 16,-3 7-5-16,-2 6 1 0,3 7 1 15,6 8 0-15,3 7-2 0,10 11 3 0,3 4-3 16,1 5-2-16,1 5-7 0,-2 7-25 16,6 7-45-16,4 4-92 0</inkml:trace>
  <inkml:trace contextRef="#ctx0" brushRef="#br0" timeOffset="1949.7821">10256 1732 497 0,'0'0'15'0,"0"0"-10"15,0 0-1-15,0 0-2 0,0 0-1 16,0 0 4-16,0 0-5 0,0 0-1 15,88-116-6-15,-82 105-6 0,1 0-5 16,2 2-7-16,-2-1 0 0,3 1-3 16,0 3 3-16,2 4-5 0,0 2-11 15,2 0 2-15,-1 5 28 0,2 4 11 16,-3 2 13-16,0-1 15 0,-5 3 5 16,0 3-7-16,-2 1-5 0,-3 3-2 15,-4 3-4-15,2 2-1 0,0 5-6 16,-2 0-2-16,1 1-4 0,1 1-1 0,0 0-1 15,5-1 2-15,0 0-1 16,3-5-1-16,0-1 0 0,4-3 0 0,0-2-3 16,1-3 2-16,4-6 0 0,-1 1 0 15,6-1 1-15,-1-5-2 0,3 0 0 16,0-2 0-16,1-4 2 0,-1 0 2 16,2-5-2-16,0-5 2 0,1-2 1 15,-1-3-2-15,1-4 2 0,-3-2-3 16,-1-3 1-16,-3-4-1 0,-2-4-3 15,-4-1 3-15,-2-1-2 0,-3-3 2 16,-1 0 0-16,-1 1 2 0,0 5 2 16,-3 0-3-16,2 7 0 0,1 3 0 15,0 5 0-15,-2 4-1 0,-1 6 2 16,0 2-2-16,-2 4 2 0,-1 0-2 16,1 4-2-16,-1 5 0 0,2 7 2 0,-1 4 0 15,0 2 0-15,-1 8 0 0,-1 1 2 16,0-1-2-16,0 1 0 0,-3-1 0 15,1-1 0-15,-2-3 0 0,1-2 0 16,-3-3 2-16,3-2-2 0,1-2 0 16,0-3-2-16,2-3 4 0,0-2-2 15,0-3 1-15,1 1-1 0,3-3 1 16,1-1-1-16,2 0 2 0,6-1-1 16,-1-2 0-16,2 0 0 0,3 0 0 15,1 0-1-15,1-5 2 0,0-5-2 16,0 0 1-16,1-2 0 0,1-6-1 15,-3 0 0-15,2-4 0 0,-1 1 0 16,-1-3 2-16,-3 1-2 0,-1 0 1 16,-1 5 0-16,-1 3 2 0,-1 0 1 0,-2 5 0 15,-1 1 2-15,-2 2-2 16,0 2 1-16,-3 2-3 0,0 3-1 0,-1-1-1 16,-2 1-1-16,0 0-1 0,0 3 1 15,0 6-2-15,0 5-1 0,-2 4 4 16,-1 7 0-16,1 4 0 0,0 2 0 15,0 3 0-15,2-1 0 0,0 0 0 16,0-1 0-16,0-6 0 0,0-2 0 16,1-2 1-16,1-4-1 0,1 2-1 15,4-6 1-15,1 1-1 0,3-1 1 16,2 0 0-16,7-3 1 0,2-1-1 16,4 0 0-16,4 0 0 0,3-3 2 15,3 1-2-15,0-5-1 0,1-3 0 0,3 0 1 16,-4-5 0-16,3-8-1 0,-2-3 1 15,-1-4 0-15,-2-7 0 0,-1-4 0 16,-5-7 0-16,-5-3 0 0,-1-3 0 16,-6 3-2-16,-5 1-3 0,-6 4 3 15,-5 4 2-15,-4 3 0 0,-6 5 0 16,-7 3 3-16,-2 5-2 0,-2 7-1 16,-4 2 1-16,-1 6 1 0,-2 1-2 15,0 5-2-15,0 10 2 0,2 1-1 16,2 5-3-16,2 1-19 0,5 1 1 15,3 1-1-15,5-1-7 0,7 0 13 16,2-4 11-16,0-1 5 0,6-4 1 16,2-3 3-16,0 0 19 0,1-5 11 15,-2 2-2-15,1-3-8 0,-2-1-8 0,3-1-6 16,-2-1-5-16,1 1-2 0,-3-3-2 16,-1 0 1-16,1 0-1 0,-2 3-1 15,0 0-6-15,-1 0-2 0,0 5 0 16,0 0-2-16,2 1 1 0,0 2 0 15,1 1-3-15,2 2-3 0,1 3 3 16,1-1 4-16,3 4-2 0,-1-1 4 16,2 2 5-16,-3-4 2 0,4 0 0 15,1 2 1-15,1-5 2 0,0 1 2 16,2 2 2-16,1-3 1 0,2-3 2 16,0-2-2-16,2 0-2 15,1-4-2-15,0-2 2 0,0 0-3 0,1-3 0 16,1-3-3-16,0-5 1 0,1-2-1 0,-2-6-1 15,5-1-4-15,-3-3 1 16,1-5-5-16,0-1 1 0,-2-5 2 0,-2-6 3 16,2-2-1-16,-4-6 4 15,1-1 5-15,-1-2-1 0,2-5 1 16,-4-1 0-16,3 1-1 0,-3-4 3 0,-2 3-6 16,0-3 1-16,-1-2 0 0,-2 1-1 15,-4 2 0-15,1 5-1 0,-1 4 3 16,-1 3 0-16,-2 8-3 0,0 1 2 15,-3 4-1-15,-2 3-1 0,2 2-1 16,-3 5 1-16,-1 4 1 16,-1 0-1-16,0 6 2 0,0 1-2 0,0 5 0 15,0 2 1-15,0 2-1 0,-4 1-5 16,-1 9 1-16,-4 6-1 0,0 10 1 16,-1 9 4-16,2 12 2 0,0 5-1 15,3 7-1-15,5 6 0 0,4 6-1 16,4 0 1-16,2 0-2 0,2-2 0 0,2-7-4 15,-4-4 0-15,4-4 3 0,0-3 3 16,2-6 0-16,0-2-1 0,2-4 1 16,-2-3 2-16,2-3-2 0,2-4 1 15,-1-3 4-15,1-1-1 0,0-2-3 16,-4-5 2-16,1-3-3 0,-2-3 1 16,0-2 1-16,-2-1-2 0,-3-5 0 15,2-3 3-15,-3 0-3 0,-1-6 0 16,2-8-2-16,-4 0 1 0,0-6-5 15,1-3 5-15,-2-5 1 0,4-3 0 16,-3 0 5-16,-3-3 0 0,1 3-3 16,-3 3 1-16,0 9 0 0,0 4-2 15,0 9 5-15,0 4 0 0,0 2-6 16,0 2 0-16,1 7-7 0,-1 6 6 0,-1 4 1 16,5 9 0-16,-2 3 1 15,1 4 2-15,1 1-3 0,-1 0-3 0,1 1-11 16,0 0-22-16,2 2 6 0,0-5-32 15,-2-3-61-15,2-8-6 0</inkml:trace>
  <inkml:trace contextRef="#ctx0" brushRef="#br0" timeOffset="2074.7133">13226 1871 214 0,'0'0'38'16,"0"0"7"-16,0 0-5 0,0 0 1 15,-30-263-33-15,30 243 8 0,1 7-16 0,5 4 18 16,-3 5-18-16,4 5-4 16,3 10-23-16,0 0-116 0</inkml:trace>
  <inkml:trace contextRef="#ctx0" brushRef="#br0" timeOffset="2632.0055">13505 2317 383 0,'0'0'14'0,"0"0"-8"0,0 0-5 15,0 0 7-15,0 0 7 0,0 0-9 16,0 0-6-16,0 0-4 0,0 0 0 16,284-196 0-16,-253 149-2 0,0-4-3 15,0-6 9-15,0-1 0 0,-6-2 0 16,-1 0-1-16,-7 0-3 0,0-1 1 16,-4 2 3-16,0-1 1 0,0 2 3 15,-1 6-4-15,0 5 1 0,0 7-1 16,0 6 1-16,0 8 0 0,-3 3 0 15,2 5 4-15,-6 3 3 0,-1 4 1 16,-2 3-5-16,-1 4 3 0,-1 2 4 16,0 2-3-16,-2 5-8 0,-3 10-5 15,-2 4-1-15,-4 10 4 0,3 9 2 0,0 9 0 16,1 6 1-16,-1 7-1 0,3 0 1 16,1 6-1-16,-1-4-2 0,3 1-11 15,0-4-4-15,2-2 6 0,-1-2 3 16,4-3 7-16,4-5 1 0,0-5 0 15,1-7 0-15,0-2 0 0,0-4 5 16,-2-1-4-16,0-3 7 0,-1-2 0 16,0-3-4-16,-3-1-3 0,0-4-1 15,-2-1-1-15,0-3-1 0,-3-2-9 16,-3-3-26-16,-2-2-75 0,0-3-53 16</inkml:trace>
  <inkml:trace contextRef="#ctx0" brushRef="#br0" timeOffset="3998.4071">13702 2051 354 0,'0'0'55'0,"0"0"-40"0,0 0 6 16,0 0 10-16,0 0-8 0,0 0-16 16,0 0-7-16,0 0-1 0,-87-85-4 15,87 78-6-15,7 0-8 0,5 1-12 16,5 1 3-16,5-1 6 0,6 3 10 15,6 3 7-15,6 0 3 0,5 0 2 16,8 3 0-16,3 0 0 0,4 3 2 16,2-1 13-16,4-1 9 0,1 0-6 15,0 2 1-15,0-5 2 0,-2 1-3 16,-2-2 1-16,-3 3-1 0,-4-3-6 16,-1 0-5-16,-4 0-2 0,-7-3 1 15,-4 0-4-15,-7-1-2 0,-5-2 0 16,-5 2 0-16,-7-4-1 0,-7 2-6 0,-3 1-1 15,-4-2-4-15,-2 0-3 0,-4 1-1 16,-5-2 7-16,-4 5 2 0,-5-1 3 16,-4 2 3-16,-4 2 1 0,-2 0 1 15,-2 3 0-15,-2 3-1 0,-1 5 1 16,-1 0 2-16,1 3-3 0,3 1 0 16,1 1 1-16,2-1-1 0,7 3 0 15,2-3 0-15,6 3-1 0,5-2 1 16,6-1-4-16,1 0 1 0,8 0 3 15,4-3-1-15,4 1 1 0,4-4 1 16,4 0 2-16,2 0-1 0,1-1-2 16,2-4 2-16,3-1 4 0,0-2-2 15,-1-1-1-15,1-4 0 0,-2-3 1 16,1-4-2-16,-4-1 0 0,0-1 1 0,-4-2 0 16,-1-2-1-16,-6 3-2 15,-6 0-1-15,-3 5 1 0,-3 2 6 0,-1 1-6 16,0 5 0-16,-2-1 0 0,0 2 2 15,-1 0-2-15,0 3-3 0,0 6 0 16,-6-2-1-16,2 5 2 0,0 2 1 16,-1 0-1-16,0 2-3 0,-2 4-1 15,2 1 2-15,2 1 1 0,1 0 2 16,2 1 1-16,0 3 0 0,6-4 0 16,6 4 0-16,-2-3 0 0,2-2 0 15,3-1 1-15,2-2-1 0,3-2 1 16,1-1 1-16,0-4-1 0,7-3 0 0,-3-1-1 15,4-3 2-15,-1-4-2 0,2 0 0 16,3-8-7-16,0-3-4 16,3-3-4-16,1-3-1 0,1-6 7 0,1-2 1 15,0-4 3-15,0-7 3 16,2-3 0-16,-2-7 2 0,-3-5 0 16,-1-2-2-16,1-4 2 0,-5-3 1 0,-3 1 2 15,-3 3-3-15,-3 4 5 0,-4 5 0 16,-2 2 1-16,-5 5-1 0,1 1 0 15,-6-1-1-15,0 4-2 0,-3-1-2 16,-3 3 2-16,0 4-2 0,-4 5-1 16,-3 1-2-16,-1 9 1 0,0 1 1 15,1 7-3-15,1 1 0 0,0 6 3 16,-1 0 0-16,-1 9-2 0,1 9-4 16,-1 6 2-16,-1 10 5 0,1 10 0 15,2 7 0-15,2 6 0 0,1 2 1 16,3 4-1-16,0-5 0 0,0 2 0 0,0-1 2 15,0-3 0-15,0-5-2 16,-3-6 0-16,2-3 1 0,-1-5 1 16,-2 1-1-16,1 0-1 0,2-1 0 0,1-2 0 15,0-1 0-15,0-1 0 0,1-4 0 16,4 1-4-16,-1-4 0 0,1-4-8 16,-1-3-19-16,0-2 12 0,-2-4-1 15,-1-2 18-15,-1-3-2 0,0-3-15 16,-3-4-1-16,-3-1 10 0,-1-3 4 15,-3-5 1-15,-2-4-5 0,-1 0-12 16,-1-2-8-16,-2-1 8 0,-1-3 2 16,-1 4 8-16,-1-5 9 0,0 1 3 15,1-1 2-15,-1-1-1 0,0-1-1 16,0 0 0-16,0 3 0 0,1-4 0 16,0 7 1-16,3-1 0 0,1 2 12 0,2 2 13 15,-1-2 3-15,5 0-1 0,1 6 4 16,3-3 0-16,3 4 0 0,1-1-7 15,0-3-6-15,3 5-8 0,3-4-11 16,3 1-1-16,5 0-4 0,3 0 5 16,5-2 0-16,3 3-1 0,7-3-3 15,4 5 4-15,2-3-3 0,7 2 3 16,1-2 0-16,5 0 2 0,1 0 2 16,0 0 0-16,-2 1-1 0,-4 3 4 15,-2-1 0-15,-3 4 8 0,-6 2 4 16,-2 2 0-16,-6 4-3 0,-4 4-4 0,-6 2-5 15,-2 0-7-15,-8 6-1 16,-1-2 1-16,-4 3-2 0,-2 1-1 0,0 2-5 16,-5 2-10-16,2 0-11 15,-3 1-2-15,2-1-11 0,0 2-24 0,2-1-26 16,2-3-5-16</inkml:trace>
  <inkml:trace contextRef="#ctx0" brushRef="#br0" timeOffset="4064.776">16200 2399 149 0,'0'0'40'15,"0"0"-40"-15,0 0-38 0,0 0 6 16,0 0 22-16,0 0-6 0,26-169-40 16</inkml:trace>
  <inkml:trace contextRef="#ctx0" brushRef="#br0" timeOffset="4198.1834">16213 1625 224 0,'0'0'23'0,"0"0"4"0,0 0-20 16,0 0 0-16,0 0-3 0,0 0-1 0,0 0-3 15,0 0-5-15,0 0-63 0,75-17-93 16</inkml:trace>
  <inkml:trace contextRef="#ctx0" brushRef="#br0" timeOffset="4947.9007">16474 1932 460 0,'0'0'37'0,"0"0"-25"0,0 0-12 16,0 0 1-16,0 0 0 0,0 0-1 0,0 0 0 16,0 0 0-16,0 0 0 0,7 155-12 15,1-121-16-15,0 2-2 0,1 0-5 16,3-2-16-16,0-4 1 15,3-1-2-15,1-9 27 0,1-3 21 0,0-9 4 16,0-3 9-16,0-5 33 0,1-3 3 16,-3-6-9-16,7-3-10 0,-3-1-7 15,0-4-2-15,0-2 1 0,0 0-3 16,-3-4-2-16,0 0-7 0,-2-2-5 16,-2-1 2-16,-4 0-1 0,0 1-2 15,-5 7 1-15,-1 3 0 0,0 5-1 16,-1 5 1-16,1 2 1 0,-1 3-2 15,1 0-3-15,-2 0 3 0,0 3-4 16,0 5-8-16,0 5 7 0,0 3 5 0,0 4 0 16,0 2 0-16,5 2-5 15,-3-2-4-15,4 3-9 0,3-5 4 16,5 0 12-16,1-3-3 0,3-3 5 0,2-3 0 16,2-2 3-16,3-1 4 0,1-3 16 15,3-1-8-15,2 2-1 0,0-4-2 16,2-2-1-16,2 0-2 0,2-1-4 15,0-6-3-15,3-2-2 0,-1-5 1 16,-2-3-1-16,3-4 0 0,-3-4 0 16,0-3-1-16,-4-2-1 0,-3-2-2 15,-4 4 3-15,-7-3 0 0,-5 5-3 16,-5 1 3-16,-2 7-1 0,-5 2 0 16,-1 4 2-16,-1 2 0 0,-8 2 0 15,-1 2-2-15,-7 3-2 0,-2 3 2 16,-6 6 2-16,-1 4-2 0,-5 7-2 0,-1 5 2 15,-1 2-3-15,1 4-13 0,6 0 9 16,0 1 0-16,9 4-7 16,2-1 0-16,8-2 2 0,4 2 6 0,2-4 6 15,5-3 2-15,9 0 0 0,4-5 15 16,5-1 15-16,4 0 6 0,4-1 1 16,2-3-12-16,3-1-4 15,2-3-8-15,1-2-6 0,-1-3-4 0,2 0-3 16,-1-3 0-16,-2-3-6 0,-1 0-6 15,0-6-9-15,-4-3-23 0,-4-2-16 16,-2-3-46-16,-6 0-201 0</inkml:trace>
  <inkml:trace contextRef="#ctx0" brushRef="#br0" timeOffset="5847.7734">16682 2955 319 0,'0'0'70'15,"0"0"-61"-15,0 0-8 0,0 0 2 16,0 0-1-16,0 0 3 0,0 0-3 16,0 0-2-16,0 0-1 0,-513 3-3 15,437-4 2-15,-4 1-1 0,1 0-13 16,-2 3-4-16,-3 1 2 0,2 2 4 16,-6-2-1-16,-1 1-5 0,-3-1-3 15,-3 4 9-15,-4-4 5 0,-6 1 8 16,-5 0 1-16,-6-2-1 0,-4 3 1 15,-4-1 0-15,-5-1 2 0,-8 1-1 16,-7 1 0-16,-8-1 5 0,-5 1-2 0,-4-1-4 16,-1 0 0-16,-5-1 1 0,-4 1 1 15,-2-1-1-15,-2 2-1 0,-3-3-1 16,-5 0 1-16,0-2 7 0,-2-1 17 16,-2 0 0-16,5-1-4 0,3-4 7 15,7 1 0-15,5 0 1 0,7-4 0 16,12 2-9-16,11-2 7 0,9-3-4 15,13 2 0-15,14-3-1 0,15-1-8 16,20 2-10-16,14 2 4 0,17 0-4 16,16 1-2-16,12 0-1 0,8 1 0 15,14 0-14-15,16 1-45 0,4-2-56 16</inkml:trace>
  <inkml:trace contextRef="#ctx0" brushRef="#br0" timeOffset="18176.431">4305 4470 335 0,'0'0'31'0,"0"0"-19"15,0 0-9-15,0 0 3 0,0 0-2 16,0 0 6-16,0 0-7 0,0 0-2 16,-91-10 1-16,58 11-2 0,0-1-1 15,-2 2-9-15,-3-2-6 0,0 1 5 16,-5 2-7-16,-1-4 14 0,-6 1-2 15,0 0 3-15,-4 0 2 0,-3 0 1 16,-5-5 1-16,-1 1 3 0,-5-5 8 16,-1 3 5-16,1 2-1 0,2 0 3 15,3 2-7-15,5 2 3 0,3 0-8 16,8 0 0-16,3 2-3 0,9 0-1 16,6 1-2-16,11 0 0 0,4 0 1 0,9 0-2 15,4 0-1-15,1-1-4 0,0-2-6 16,2 0-17-16,3 0 8 0,6 0-18 15,3-5-122-15</inkml:trace>
  <inkml:trace contextRef="#ctx0" brushRef="#br0" timeOffset="19293.8941">13511 4510 311 0,'0'0'30'0,"0"0"-24"15,0 0-6-15,0 0 2 0,0 0 3 16,0 0 6-16,0 0-3 0,0 0-4 15,0 0-4-15,-169-30 0 0,138 32 0 0,-4 1 1 16,-2-1-1-16,-6-1 0 16,-5-1 0-16,-2 0 0 0,-7 0 0 0,1 0 0 15,-4 0 0-15,1-1 0 0,-1-2 1 16,-3-2 0-16,5-1-1 0,0-1 1 16,5-2 0-16,0 3 2 0,3-3 0 15,4 2 5-15,4-2-7 0,4 2-1 16,9 2 1-16,7 4-1 0,6 1-11 15,12-2-70-15,4 0-203 0</inkml:trace>
  <inkml:trace contextRef="#ctx0" brushRef="#br0" timeOffset="31256.6334">16522 6267 345 0,'0'0'10'0,"0"0"-2"0,0 0 1 15,0 0 12-15,0 0-7 0,0 0 2 16,0 0 0-16,0 0-6 0,0 0-7 15,-30-108 1-15,17 102-3 0,-1 6-1 16,-3-2 0-16,0 2 0 0,-1 0 0 16,-3 2-3-16,-3 1-2 0,-5 0-3 0,-3 0 4 15,-3-1 0-15,-9-1 1 16,-4-1 3-16,-8 0 1 0,-10 0-1 0,-8-4 0 16,-2-1-1-16,-8-2 1 0,-3 1 1 15,1-1 0-15,-1 2 0 16,4-1 2-16,4 1-3 0,5-1 1 0,4 1 0 15,7 2 0-15,5 3 0 0,6-3 1 16,9 3-1-16,4 0 4 0,10 3-3 16,4 0-1-16,6 0 3 0,4-1-4 15,4 1-1-15,4 0-1 0,3-1 2 16,1 1 0-16,0 0-5 0,0-3-4 16,0 0 0-16,-2 3-11 0,-2-3-26 15,2-6-103-15</inkml:trace>
  <inkml:trace contextRef="#ctx0" brushRef="#br0" timeOffset="54514.483">13361 6334 220 0,'0'0'0'0,"0"0"2"15,0 0-2-15,0 0 6 0,0 0-1 16,0 0-4-16,0 0-1 0,0 0 1 15,-166-26-1-15,135 24 0 0,1 2-7 16,-2 0-7-16,0 0-10 0,-3 0 0 16,-3 0 3-16,1 0 1 0,-4 0 11 15,-4-2 6-15,0 6-6 0,-6-3 8 16,-4 1 1-16,-3-2-2 0,-7 0 2 16,-7 0 5-16,-1-2 3 0,-7 1 3 15,-3-1 0-15,-2-3 2 0,-2 1 5 16,-2-1-4-16,3 2-3 0,2-2 1 15,4-2 5-15,6 1-4 0,4-1-1 16,4-2 2-16,6 1 5 0,8-1-10 0,10 3 3 16,14 1 15-16,7 3-5 0,9 1-11 15,6 1-2-15,6 0-5 0,0 0-4 16,0 0 1-16,0 0-2 0,1 0 0 16,5 0-13-16,6 0-103 0,2-3-25 15</inkml:trace>
  <inkml:trace contextRef="#ctx0" brushRef="#br0" timeOffset="77239.4548">12541 7745 274 0,'0'0'12'0,"0"0"2"0,0 0 9 16,0 0-2-16,0 0-8 0,0 0-3 0,0 0-6 15,0 0-1-15,-14-69 2 0,12 69-4 16,-3 0-1-16,-4 2-5 0,-7 1 3 16,0 5 2-16,-6 1-1 0,-8 1 1 15,-8-3 0-15,-8-2 3 0,-8-5-3 16,-6 0 0-16,-5-2 3 0,-3-2-3 16,-3-3 1-16,-2-2-1 0,1 1 2 15,3 1-2-15,3 0 0 0,1 1 1 0,2-3-1 16,3 1 1-16,2 2-1 15,5-2 0-15,5 1 0 0,6 0 0 16,6 4-1-16,8 3 1 0,4 0 0 0,8 3 0 16,2 4-3-16,2 2-6 0,4 0-35 15,4-3-49-15,4-6-74 0</inkml:trace>
  <inkml:trace contextRef="#ctx0" brushRef="#br0" timeOffset="126156.8944">8202 8765 10 0,'0'0'27'16,"0"0"-8"-16,0 0 4 0,0 0-8 15,0 0 5-15,0 0 1 0,0 0-2 16,-36-11-1-16,35 11-2 0,1-2-3 15,0 1 0-15,0 1 1 0,0-2 9 0,0 1-2 16,4-2-7-16,1-2-3 0,3 3-10 16,-1-1-1-16,7 2 0 15,0 1 2-15,5-2 6 0,5 1-8 16,3-1 5-16,5 1-3 0,5 1 3 16,4-3 0-16,3 3 3 0,4 0 4 15,3-2 6-15,4 1-4 0,0-1-9 0,6 2 4 16,0 0-3-16,2-3 1 0,0 3-4 15,-1 0 9-15,-3 0-8 0,-2 0 2 16,-4-4-6-16,-2 4 2 0,-4 0-2 16,-5 0 0-16,-1 0-1 0,-7 0 0 15,-1 1 1-15,-5-1-6 0,-9 0-5 16,-4 0 1-16,-6 0-12 0,-6-1-7 16,-3-1-9-16,-10 1-2 0,-6-2-43 15,-6-1 4-15,-5-2 34 0,-2 1-21 16</inkml:trace>
  <inkml:trace contextRef="#ctx0" brushRef="#br0" timeOffset="126724.9306">8465 8502 264 0,'0'0'11'0,"0"0"-2"16,0 0-3-16,0 0 1 0,0 0 8 15,0 0-6-15,0 0-7 0,0 0-2 16,68-14-1-16,-68 15-2 0,0 3-11 16,-5 2-24-16,-1 0 25 0,-1 0 13 15,-4-2 6-15,-1 3-2 0,-1-1 2 16,-4-1-1-16,-6-1 2 0,0 2 1 15,-6 0 0-15,-5 2 0 0,-3 2-1 0,-3-2 3 16,-2 4-1-16,-3-2-6 16,1 3-1-16,1-2-2 0,2 1 1 15,1 1 1-15,3-2-2 0,-1 2 0 0,4 0 0 16,6-1 0-16,5-1 0 0,4 0 0 16,7 0 0-16,3 1-2 0,6-4 1 15,3 3 1-15,2-2 14 0,13 2 16 16,6 6 5-16,11 0-8 0,10 3-2 15,5 3-10-15,3 2-5 0,2-2-1 16,-3-1-1-16,1 3-1 0,-5-4-7 16,-1 0 0-16,-3 0-2 0,-2-2-14 15,-3 1-27-15,3-6-58 0,-6-9-116 16</inkml:trace>
  <inkml:trace contextRef="#ctx0" brushRef="#br0" timeOffset="131921.7789">16182 10175 107 0,'0'0'48'0,"0"0"-15"16,0 0-25-16,0 0 11 0,0 0 9 15,0 0-5-15,0 0-3 0,0 0-11 16,-11-18-3-16,11 15-5 0,2 0-2 16,3 3 0-16,3-2-17 0,4 2 13 15,5 0 3-15,5 2-12 0,3 1-6 0,7 0 4 16,1 0 13-16,5 0 3 0,3 2 5 16,1-2 0-16,6-2 4 0,3 2 4 15,2 0 6-15,2 0-1 16,5-1-2-16,1 2 0 0,2-1 1 0,2 0-7 15,1-3 0-15,-1 0 0 16,0 0-8-16,-8 0 1 0,2 0 2 0,-3 0-5 16,-3-3 0-16,0 1 0 15,-4-1 1-15,-3 0-1 0,-3 1 0 0,-4-1 1 16,-5-2-1-16,-6-1-1 0,-1 2-1 16,-8-1-3-16,-6-1-3 0,-4 1-10 15,-6-1-7-15,-3 1-11 0,-2-1-11 16,-9-2-55-16,-2 1-1 0</inkml:trace>
  <inkml:trace contextRef="#ctx0" brushRef="#br0" timeOffset="132622.5459">16585 9987 320 0,'0'0'8'0,"0"0"-8"0,0 0 7 15,0 0-7-15,0 0 5 0,0 0 0 16,0 0-2-16,-59-25-2 0,34 25-1 0,0 0 0 16,2 0 0-16,-4 0-2 0,0 3-4 15,1 0-1-15,-2-1 3 0,2 1-4 16,-3 1 6-16,3 1 2 0,-1 2 0 15,-2-3 0-15,1 2 0 16,-3-1 1-16,-1 1 1 0,0-1-2 16,3-1 4-16,-2 1-1 0,1 2 2 0,3 0-4 15,3-1 3-15,5 5-1 0,2-2-1 16,5 2-2-16,6 0 0 0,1 2-1 16,5 2 1-16,3 0 1 0,9 4 5 15,6 1 10-15,9 5 0 0,7 1-2 16,5 3-1-16,6 4 2 0,2-2-7 15,4 3 1-15,-1 0-3 0,-2 0 0 16,1 1-2-16,-3-2 0 0,-2-1-4 16,-2-2 0-16,-6-2-3 0,-1 0 3 15,-5-4-2-15,-4-2-9 0,-3 1-16 16,-4-4-22-16,-4-3-46 0,-5-7-79 0</inkml:trace>
  <inkml:trace contextRef="#ctx0" brushRef="#br0" timeOffset="179504.8895">1131 4666 227 0,'0'0'11'0,"0"0"-8"16,0 0 0-16,0 0 1 0,0 0 5 0,0 0-5 15,0 0-1-15,0 0-3 0,-92 164 1 16,76-139 0-16,-2 3-1 0,-1 2 0 15,0 2 0-15,0 2 1 0,2 3-1 16,-1 0 0-16,1 2 1 0,2 4-1 16,-3 1 0-16,5 2 2 0,-2 4-2 15,2-2 1-15,0 6-1 0,0 2 2 16,2 1 0-16,-1-1 2 0,-1 2 1 16,0-2 5-16,-2 2 2 0,-1 2 0 15,-2-1-7-15,-2 6 2 0,0 0-3 16,-3-3-2-16,-1 4-1 0,-2-2 0 15,0-1 1-15,-1 1-1 0,-1 2-1 16,0-2 0-16,0 1 1 0,1 3 2 0,0 1-3 16,0 3 0-16,2 1 0 0,-1 2 0 15,4 0-2-15,0-1 1 16,3 2-1-16,1 2 0 0,3 1-1 0,5 0 2 16,0 4 1-16,5 2-1 15,3 0 0-15,-2 2 1 0,4 3 1 0,-1 1-1 16,0-2 0-16,1 0-1 0,0 1-1 15,-2-3 4-15,1 3-2 0,1 1 1 16,-1 1-1-16,0 2 0 0,1 2-1 16,0 0-1-16,3 0 2 0,1 0 0 15,1 1-3-15,-1-1 2 0,1 2 0 16,2 0-3-16,-1-1-2 0,2 4-5 16,1 0-1-16,2 2-12 0,2-4 0 15,1 0 5-15,7 0 3 0,-1 2 6 16,5 3 5-16,2 1 5 0,3 0 1 15,1 2 2-15,1 0 1 0,1 0 7 0,0 3 2 16,1-3-2-16,2 1-3 0,1 2 0 16,3-1-4-16,-1 2-3 0,2-1 2 15,-1-4 3-15,0-3 4 0,2-1-2 16,-3 0-2-16,3-1-2 0,-1 0 1 16,4 0-5-16,-3-2 0 0,3 2 0 15,0-4-1-15,5-2 1 0,-2-3 0 16,-3-2 0-16,3-4-4 0,-1-4 0 15,-2-3-1-15,-4-5 4 0,-1-4-3 0,-5-1 4 16,-1-9-1-16,-3-6 1 16,-6-3 0-16,-1-8 1 0,-7-6-1 15,-4-5 0-15,-7-4 0 0,-2-7 0 16,-3-3-3-16,-1-4-30 0,-6-6-26 16,-2-5-35-16</inkml:trace>
  <inkml:trace contextRef="#ctx0" brushRef="#br0" timeOffset="179772.3143">1520 13457 196 0,'0'0'37'0,"0"0"8"16,0 0-33-16,0 0 6 0,0 0 4 15,0 0 0-15,0 0-4 0,0 0-11 16,37-102-4-16,-24 98 3 0,4 4-3 16,2 0-3-16,3 6 1 0,2 2-1 15,3 5 1-15,0 0-1 0,2 4 0 16,-4 0 2-16,2 3-2 0,0 2 0 15,-4 2 0-15,1-3 1 0,-2 0 1 0,-4-2-2 16,-2-1 3-16,-7-2 0 0,-4-2 2 16,-5-5 4-16,-6 1-3 0,-7-3-3 15,-8-1 2-15,-6-4 8 16,-12-2-6-16,-10-9-3 0,-9-4-4 16,-6-4-25-16,1-2-62 0,11 1-152 0</inkml:trace>
  <inkml:trace contextRef="#ctx0" brushRef="#br0" timeOffset="181405.1334">858 4827 258 0,'0'0'94'16,"0"0"-79"-16,0 0-15 0,0 0 2 15,0 0 3-15,0 0-4 0,0 0 2 0,0 0-3 16,2-54-4-16,-2 48-7 0,0-2-12 15,0 0-9-15,2 2-12 0,5-3-2 16,-1 4 3-16,2-4 29 0,1 0 14 16,3 2 5-16,-3 0 4 0,2-1 1 15,0-1 0-15,0 2 8 0,0 0 3 16,0-1 6-16,-2-1-7 0,2-2-4 16,-2 2-4-16,1-1 1 0,-1-5-3 15,0 2-6-15,2 1-2 0,-3-3-2 16,4 1 3-16,-4-2-1 0,2-2-1 15,2 2 4-15,-5-1 6 0,3 3 8 16,-5 4-10-16,2 3-3 0,-2 1 3 0,-3 3-1 16,-1 3-7-16,1 6 1 0,0 9-2 15,1 7 0-15,-1 7 0 0,1 6 1 16,-1 9 2-16,1 9-2 0,6 4-1 16,3 7 0-16,12 1-23 0,2-11-134 15</inkml:trace>
  <inkml:trace contextRef="#ctx0" brushRef="#br0" timeOffset="192384.8055">5995 14698 148 0,'0'0'51'0,"0"0"-45"0,0 0 1 16,0 0 7-16,0 0 8 0,0 0 4 15,0 0-3-15,0 0-4 0,-357-51-2 16,303 45-5-16,1 2 0 0,3-1-2 16,5 2-2-16,3 1-4 15,5 2-3-15,3-1 2 0,4 1-3 0,0 2-1 16,5 1-6-16,4 1-25 0,4 1-39 16,7-4-50-16</inkml:trace>
  <inkml:trace contextRef="#ctx0" brushRef="#br0" timeOffset="193086.5488">8126 14820 175 0,'0'0'12'15,"0"0"-6"-15,0 0-4 0,0 0 2 16,0 0 5-16,0 0 1 0,0 0-4 16,0 0-3-16,-307-23 3 0,256 15 8 15,-7-1 7-15,1 3 1 0,3 0-7 16,4 2-8-16,5 2-6 0,3 1-1 15,2 1-1-15,6-3-17 0,1 3-28 16,5-3-29-16,7 0-63 0</inkml:trace>
  <inkml:trace contextRef="#ctx0" brushRef="#br0" timeOffset="193683.3149">10190 14827 214 0,'0'0'26'0,"0"0"-26"15,0 0 3-15,0 0-3 0,0 0 3 16,0 0-3-16,0 0 1 0,-147-27 0 16,113 25 1-16,-4 0 0 0,-3-2 0 15,-1 1 10-15,-3 1 6 0,0 1-5 16,3 1-12-16,-3 0-1 0,3 3-6 15,-3-1-36-15,9-2-51 0</inkml:trace>
  <inkml:trace contextRef="#ctx0" brushRef="#br0">6638 14809 99 0,'0'0'36'0,"0"0"-15"0,0 0-1 16,0 0 8-16,0 0-5 0,0 0-5 16,0 0-3-16,0 0 3 0,34-18-2 15</inkml:trace>
  <inkml:trace contextRef="#ctx0" brushRef="#br0" timeOffset="198541.569">9443 14969 68 0,'0'0'32'0,"0"0"-27"0,0 0-1 16,0 0 4-16,0 0 10 0,0 0 3 15,18-10 4-15,-18 9 1 0,0 1-2 16,0-1-8-16,0 1 1 0,0 0-10 16,0-1-3-16,0 1-1 0,0 0-2 15,0 0-1-15,0 0 1 0,-2 2-2 16,0 0 1-16,-3 1-1 0,-2 0 0 15,2-1 1-15,-3 0 0 0,-1 1 2 16,-1 0-1-16,0 0 0 0,-2 2 2 16,-2-1-1-16,-2 2 3 0,1 0-2 15,-1 1 2-15,0-1-3 0,-2 1 1 16,0 0-2-16,-1 1 0 0,-1-2 0 16,-1 1-1-16,-2-1 1 0,2-2-1 15,1 2 1-15,1-2-1 0,1 0 0 16,4-1 2-16,3-1-4 0,-2 1 2 0,4-1 0 15,2 0 0-15,-1 0 0 0,2-1 2 16,2 1-2-16,1 0 1 0,0 0-1 16,1 0 0-16,2 0-3 0,0 0 2 15,0 0 0-15,0 0 0 0,0 0 0 16,0 1 1-16,0 0 1 0,0 1-1 16,0 2 1-16,0 0 0 0,0-1-1 15,0 0 0-15,0-1 1 0,0 0-1 16,0 0 2-16,1 2-4 0,0-2 4 15,-1 0-2-15,2-1 0 0,-1 2 1 16,0 0-1-16,0 0 0 0,0 1-4 16,1-2 3-16,1 1 1 0,1 0 0 15,0 1 1-15,2 0-1 0,1-1 0 16,0 0 3-16,-2 2-3 0,4 0 1 0,-3 0 0 16,4 2-1-16,-2 1 0 0,4 0 1 15,-2 1-1-15,1 0 1 0,1 1 0 16,-2-3 1-16,0 2 1 0,2-1 1 15,1 1 1-15,-2-1 2 0,0-1 1 16,1 1-2-16,2-1 0 0,-3 0 0 16,1-2-3-16,-3 0 2 0,-1 1-5 15,1-1 0-15,-2 0 1 0,-2-2 0 16,-1-1-1-16,0 0 0 0,-1 0 0 16,-1-1 0-16,1 1 0 0,0-1 0 15,-2 0 0-15,0-2 0 0,2-1 0 16,-3 0-2-16,0 0-6 0,0 1-23 15,0-1-31-15,1 0-40 0</inkml:trace>
  <inkml:trace contextRef="#ctx0" brushRef="#br0" timeOffset="207179.2">11679 14915 36 0,'0'0'150'0,"0"0"-148"16,0 0-1-16,0 0 3 0,0 0-4 0,0 0 1 15,0 0-1-15,0 0 1 0,-25 127 0 16,16-110 1-16,2 0-1 0,0-2 0 16,-2-1 3-16,0 1 7 0,0-1 0 15,-1-1 0-15,4-2-7 0,-2-1-1 16,3-3-2-16,2 1 0 0,0-3-1 16,2-3 1-16,0-2-1 0,1 0 1 15,0 0-1-15,0 0 0 0,0 0 10 16,0 0 17-16,0-3 1 0,2-2-11 15,1-3-15-15,1-1 0 0,2-3-2 16,0-5-4-16,1-2 0 0,0-2-3 16,2-2 1-16,1 1 2 0,0-3 3 15,0-1 0-15,1-1 1 0,0 1 0 16,-2 1 0-16,1 3-1 0,-1 2 2 0,1 5 1 16,0 0-2-16,-3 5 0 0,-1 3 2 15,0 1 0-15,-4 4 3 0,0 1 0 16,1 1-2-16,-3 0-2 0,0 5-1 15,1 5-2-15,1 5-2 0,1 5 4 16,1 5 0-16,0 5 0 0,1 3 0 16,0 0 1-16,-1-1 0 0,2 0-1 15,-1-2 2-15,-1-2-1 0,0-2 3 16,3-3-4-16,-2 1 0 0,5-3 0 16,-2 0 3-16,2-2-3 0,0 0-1 15,1-1-1-15,-3-5-12 0,3-2-17 16,-5-3-16-16,-1-5-4 0,0 0-4 0,-4-3-9 15</inkml:trace>
  <inkml:trace contextRef="#ctx0" brushRef="#br0" timeOffset="207373.3916">11550 15041 220 0,'0'0'39'15,"0"0"-17"-15,0 0-22 0,0 0 1 16,0 0 1-16,0 0-1 0,0 0 0 16,0 0-1-16,133 45 0 0,-105-38-1 15,-1-2 1-15,2 1 0 0,0-2 0 16,-1 1-3-16,-2-1-2 0,1-3-20 16,-2 2-42-16,-2-3-69 0</inkml:trace>
  <inkml:trace contextRef="#ctx0" brushRef="#br0" timeOffset="207716.9436">12273 14940 82 0,'0'0'5'16,"0"0"-5"-16,0 0-7 0,0 0 0 16,0 0 7-16,0 0 1 0,0 0 0 15,0 0 2-15,0 0-2 0,-1 5 5 16,1-5 3-16,0 2 6 0,-1-2-5 0,1 1-6 16,0 1 1-16,0 1-5 0,0 1 4 15,0-1-4-15,0 2 0 0,0-2 0 16,0-2-2-16,0-1-4 15,0 0 0-15,0 0-1 0,0 0 7 16,0 0 1-16,0 0 1 0,0 0 2 0,0 0 2 16,0 0-2-16,0 0-4 0,0 0-2 15,0 1-13-15,0-1-39 0</inkml:trace>
  <inkml:trace contextRef="#ctx0" brushRef="#br0" timeOffset="208245.8701">12273 14940 92 0,'-13'54'50'0,"13"-54"-34"0,0 0-13 16,0 0-2-16,0 0 0 15,0 0 4-15,0 0 7 0,0 0 4 16,0 0 1-16,-30-10-4 0,29 8-5 0,-2 1-5 16,-1 0 0-16,1 0 0 0,-2 1-2 15,3-1 0-15,-1-1-1 0,0 2 2 16,1-3 1-16,-2 3-1 0,-1-1 4 15,2 1 3-15,-3-2 3 0,0 1-1 16,0 1-3-16,-2-1-2 0,4 1-3 16,-1 0-2-16,1 0 0 0,2 0-1 15,-1 0 0-15,3 1 0 0,0 0-1 16,0 2 0-16,0 2-1 0,0 1 2 0,3 1 0 16,1 3 1-16,2 0-1 15,2 2 1-15,2 0 0 0,1 2-1 0,3 1 0 16,2 1 1-16,1 4-1 15,0-2 2-15,2 0-2 0,0 0-2 16,0-1 2-16,-1 0 2 0,-1-1-2 0,-1-2 0 16,-1 0 0-16,-2-2 1 0,-1-1-1 15,-2 1 0-15,1-4-1 0,-5 1 1 16,-1 0 0-16,-3-2 0 0,-2 0 0 16,0-2 0-16,-3 1-2 0,-4-1 1 15,-7-1 1-15,-2-1 0 0,-4 0 0 16,-4-2 3-16,-1 0-1 0,-3-1-1 15,0 1 0-15,1 0-1 0,-3 0 1 16,5 2-1-16,-1-3-1 0,5 2 1 16,0-3 0-16,1 3-4 0,5 0-14 15,2 2-7-15,3 1-9 0,3-1-10 0,0 2-24 16,3-2-51-16</inkml:trace>
  <inkml:trace contextRef="#ctx0" brushRef="#br0" timeOffset="208645.4025">12780 15108 282 0,'0'0'4'15,"0"0"-3"-15,0 0-2 0,0 0 1 16,0 0 0-16,0 0 0 0,0 0 0 15,-50 45-1-15,46-27 1 0,-2 4 0 16,1 1 2-16,0 1-2 0,3 1 1 16,-2-1 1-16,0 0-2 0,1 1 0 15,-1-2 1-15,3 0-1 0,1 0 0 16,0-3-1-16,0-1-3 0,0-3-9 0,1-2-10 16,2-2-13-16,-1 0-18 15,2-4 5-15,-1-3-29 0</inkml:trace>
  <inkml:trace contextRef="#ctx0" brushRef="#br0" timeOffset="209112.869">12729 15229 189 0,'0'0'63'0,"0"0"-47"16,0 0 3-16,0 0-4 0,0 0 9 15,0 0-12-15,0 0-6 0,0 0-6 16,0 0 3-16,63-264-2 0,-47 257-1 15,2 3-1-15,2 3 1 0,-2 1-2 16,0 0 2-16,-2 4 0 0,2 7 0 16,-4-3-1-16,0 5 1 0,-1-1 0 15,-2 2-1-15,-4-2-7 0,1 3-1 16,-4-2-1-16,-2 1 1 0,-2 0 0 16,0-1 5-16,-5-1 1 0,-2 3 2 0,-2-4-1 15,-1 0 0-15,2 0 0 0,0-2-5 16,-1 0-5-16,3 0-8 0,3-1-1 15,2 2-1-15,0 0 10 16,4 1-1-16,7 3 11 0,1 0 2 0,3 2 0 16,3-1 0-16,1 1 2 0,1 0 4 15,1 0 1-15,0 0 2 0,0 1-6 16,-1 1 2-16,-1 1-3 0,-6-2 7 16,-3-2-6-16,-5 0-2 0,-4-3-1 15,-1 0 0-15,-6-2 2 0,-3 0 1 16,-2-2 5-16,-3 0 4 0,-4-3 5 15,-4-3-2-15,-2-2-4 0,-3 0-9 0,2 0-1 16,1-6 0-16,2 0 0 16,2-1-2-16,2 0-12 0,4-2-24 0,5 1-64 15</inkml:trace>
  <inkml:trace contextRef="#ctx0" brushRef="#br0" timeOffset="209528.6457">13322 15140 231 0,'0'0'78'16,"0"0"-72"-16,0 0 2 0,0 0 2 16,0 0-8-16,0 0-2 0,0 0-1 15,0 0-3-15,51 4 1 0,-39 8 3 16,0 0 1-16,2 3 1 0,2 1-2 16,0 4 2-16,0 2-2 0,1 1 0 15,-1 0 0-15,-2-2 0 0,-3-2 0 16,-2 2-2-16,-4-3 2 0,-1-1 0 15,-4 0 0-15,0-3 0 0,-1-2-2 16,-5-1 1-16,-1-2 0 0,-2-1 1 16,-2-3 1-16,-3-2 4 0,-1 0 3 15,-2-3-6-15,-2-2 1 0,-3 1-1 16,-2-4-2-16,-2-3 0 0,-2-1 0 0,-3 0-2 16,3-4-3-16,0 2-15 0,1-2-13 15,1-1-13-15,5 2-47 0,7 2-50 16</inkml:trace>
  <inkml:trace contextRef="#ctx0" brushRef="#br0" timeOffset="209927.831">13986 15393 73 0,'0'0'204'0,"0"0"-200"15,0 0 0-15,0 0 3 16,0 0-7-16,0 0-1 0,0 0-4 0,0 0-7 16,0 0 11-16,18-73 1 0,-34 71 4 15,-3 2 9-15,-2 1-3 0,0 6-2 16,-2 4-1-16,2 4-2 0,0 3-3 15,4 3-1-15,2 2 1 0,3 3-4 16,5 0 2-16,4 1 0 0,3-1 0 16,3-1-1-16,5 1 0 0,8-2 1 15,1-2-1-15,7-1 1 0,4-1 0 16,2 0 2-16,3-2-1 0,0-2 2 16,-1 0-3-16,-1-3 1 0,-4-3 0 15,-1-2 1-15,-6-5-2 0,-3-3 0 0,-5-5 0 16,-6-5-10-16,-2-3-15 15,-4-6-30-15,-1 0-81 0</inkml:trace>
  <inkml:trace contextRef="#ctx0" brushRef="#br0" timeOffset="210461.7003">12247 14764 153 0,'0'0'5'0,"0"0"-2"16,0 0-1-16,0 0 5 0,0 0 5 16,0 0 14-16,0 0 0 0,0 0 5 15,9-15-2-15,-8 9-5 16,0-1-4-16,-1 0-6 0,0-3 3 16,0-4-11-16,-3 0-4 0,-3-5-1 0,0-3-1 15,-1-1 0-15,0-2 0 0,-2 1 1 16,3-1 0-16,1 3-1 0,1 2 1 15,-1 4-1-15,3 4 0 0,-1 6 1 16,3 2-1-16,0 2 0 0,0 2-1 16,0 0-9-16,0 5-56 0,5 2-31 15,1 1-111-15</inkml:trace>
  <inkml:trace contextRef="#ctx0" brushRef="#br0" timeOffset="210795.494">11960 14534 217 0,'0'0'15'0,"0"0"21"15,0 0-12-15,0 0-3 0,0 0-4 16,0 0-10-16,0 0-6 0,0 0 1 16,0 0-1-16,61-118-1 0,-46 110 1 15,0 1-1-15,-1 3 1 0,1 0 0 16,1 4 3-16,1 0-1 0,1 5-3 0,9 7-1 16,-1 4 1-16,2 2 0 0,3 3 0 15,0 3-5-15,2 2-21 0,0 2-27 16,0-1-21-16,-5-4-69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7:39:17.106"/>
    </inkml:context>
    <inkml:brush xml:id="br0">
      <inkml:brushProperty name="width" value="0.05292" units="cm"/>
      <inkml:brushProperty name="height" value="0.05292" units="cm"/>
      <inkml:brushProperty name="color" value="#FF0000"/>
    </inkml:brush>
  </inkml:definitions>
  <inkml:trace contextRef="#ctx0" brushRef="#br0">12295 2690 387 0,'0'0'7'0,"0"0"-2"0,0 0-3 16,0 0-2-16,0 0 0 0,0 0 2 16,0 0-1-16,0 0 0 0,-302-174-1 15,266 174 0-15,-2 0 0 0,0 6-2 16,3 6 2-16,-2 1 0 0,0 6-2 16,1 3 0-16,1 4 1 0,2 6 0 15,2 6 0-15,0 5-4 0,4 5 3 0,3 4 1 16,7 3-1-16,4 2-2 15,5 2 3-15,6-1 1 0,2-1 0 16,6-1 0-16,11-2 2 0,3-4 3 16,5 1 0-16,10-5-1 0,5-4 5 15,6-3-1-15,6-5 2 0,6 1-2 0,2-7-1 16,1 0 1-16,1-6-7 16,1-7 0-16,-2-1 1 0,-3-9-1 0,-2-3-1 15,-3-4 0-15,-3-9 0 0,-7-5-4 16,-2-10-3-16,-8-3 2 0,-9-10 4 15,-3-6-3-15,-7-12-7 0,-6-7 2 16,-7-12 9-16,-4-9-1 0,-9-6 1 16,-7-4 1-16,-6 0-1 0,-7 1-2 15,-4 6-4-15,-2 6 4 0,-4 9-3 16,3 13-5-16,-1 9-7 0,3 9 0 16,3 8-8-16,3 8 10 0,0 10-6 15,6 5-27-15,1 9-26 0,5 2-46 16</inkml:trace>
  <inkml:trace contextRef="#ctx0" brushRef="#br0" timeOffset="982.7415">11834 3316 349 0,'0'0'17'0,"0"0"-1"15,0 0-11-15,0 0 6 16,0 0 7-16,0 0-4 0,0 0-11 0,0 0-3 16,13-224 2-16,-3 194 0 15,0 4-2-15,3 0-5 0,2 2 2 0,-1 5-3 16,2 1 1-16,2 4-2 15,2 5 2-15,-2 2-3 0,10 5-3 0,-1 2-2 16,2 0 5-16,2 7 5 0,0 1 3 16,-1 6 0-16,2 4 9 0,-2 6 7 15,-2 2-2-15,-1 3-6 0,-4 5-2 16,1-1-1-16,-2 7-3 0,-2-1-1 16,-2 4 0-16,0-1-1 0,-1 1 2 15,1-5-2-15,-2 5 0 0,-1-6 2 16,2-1-2-16,-1-2-5 0,0-5 1 15,-2-1 3-15,2-5-11 0,-3-1-13 16,0-8 14-16,-1-5 7 0,-1-4 0 16,-2-5 1-16,-1 0 3 0,-1-3 4 0,1-5-3 15,-4-3 4-15,2-6-1 0,-2-1-1 16,0-5-1-16,-1-4-1 0,1-2 0 16,1-4 1-16,0-3 1 0,1-1-3 15,0-1 3-15,-1 2 1 0,4 2 2 16,-2 2 2-16,5 2-1 0,-4 5 1 15,-1 5-1-15,2 1 2 0,-1 7-1 16,-2 3-2-16,2 3-6 0,-2 4 0 16,-3 2 0-16,3 2 0 0,0 7-2 15,1 3 0-15,2 7 2 0,-4 4-2 16,1 5 1-16,-2 0 1 0,-3 3 0 16,-1-2-3-16,0 4-1 0,0-2 1 15,0 0-2-15,0-2-1 0,0-4 1 16,0 0-1-16,0-4 2 0,0-3-2 0,2-5 1 15,0-2 4-15,2-4 1 0,3-3 0 16,0-2 0-16,6-1 2 0,1-1 9 16,2 0-2-16,2 0-3 0,0-6 0 15,2 0 0-15,5-5-2 0,0 0-3 16,1-5 2-16,-1-5-2 0,2-1-1 16,-2-2 0-16,0-1 0 0,-5 0 0 15,-3-1-1-15,0 2-4 0,-5 6 5 16,-2-1 2-16,1 7-2 0,-2 3 1 15,-2 4-1-15,0 2 0 0,0 3-1 16,-1 0 0-16,1 6 1 0,-1 8 0 16,5 3-2-16,-5 3 2 0,-1 7-1 0,0 0 0 15,-1 1 0-15,-2 2 1 0,2-2 0 16,0 1 0-16,1-4 0 16,2 0 0-16,2-4 2 0,2 2-1 0,1-4-1 15,0-3 1-15,4-1 0 16,-1 2-1-16,4-2 1 0,1-1-1 0,-1-3 0 15,3-3 0-15,1-2-3 0,1-4 2 16,3-2-1-16,1-6-3 0,0-7 3 16,3-1 2-16,-2-4 0 0,2-4 0 15,-2 0 0-15,-3-6 0 0,0-4-2 16,-8 1-9-16,1-5-20 0,-5 2-29 16,-1-2-50-16,-4 9-52 0</inkml:trace>
  <inkml:trace contextRef="#ctx0" brushRef="#br0" timeOffset="2216.3568">14119 3460 247 0,'0'0'21'16,"0"0"12"-16,0 0-21 0,0 0 13 15,0 0 0-15,0 0-16 0,0 0-9 16,2-39 0-16,-14 24 3 0,-2-4 1 15,-3 1-3-15,-3 1 1 0,-1-2-2 16,-1 3 0-16,-1 1 0 0,-2 4 0 0,0 2 1 16,0 4 1-16,1 2-2 15,2 3 1-15,0 10-1 0,3 5 0 16,0 5 0-16,5 3 2 0,3 5-1 16,5 0-1-16,5 3 0 0,1-3 0 15,7 3 2-15,5 1 0 0,5-4 1 0,3-3-2 16,1-5 0-16,2 0 0 0,2-3 1 15,2-4-2-15,1-1 2 0,-3-6-1 16,3-3 2-16,-3-1-1 0,0-2-2 16,-4-2 2-16,-2-7-1 0,-2 0-1 15,-3-5 0-15,1 0-1 0,-7-1 0 16,-1-1-2-16,-4-1 1 0,0 0-2 16,-3 3 1-16,0 3 1 0,0 5-4 15,0 4 6-15,0 2 3 0,-3 2-3 16,0 6-4-16,-1 4 3 0,-2 5 1 15,2 2-1-15,-2 2 1 0,-2 1 0 16,4 4 2-16,0-1-2 0,3-2-1 0,1-1-1 16,0-2-6-16,4-1 4 0,2-4 1 15,4 1 3-15,2-4 0 0,3-1 0 16,1-3 0-16,5-2 1 0,0 0 0 16,1-4 0-16,3-2 0 15,0-2 3-15,2-4 0 0,-2-5 1 0,0-1-3 16,1-4 4-16,-2-1-3 0,-1-6 0 15,-1-2-3-15,-1-3 2 0,-4-3-1 16,-2 0-1-16,-3 1 0 0,-1 3 1 16,-2 10 3-16,-2 3 0 0,3 3 0 15,-4 5 0-15,0 1 3 0,-2 2-5 16,-2 3 0-16,1 0-2 0,-1 11-1 16,-1 3-2-16,3 8 3 0,-3 7 0 15,0-1 0-15,-1 6 0 0,1 0-6 16,-1 0-3-16,1-3 1 0,0-5 0 15,0-5 3-15,1-5 5 0,2-7 0 16,0-2-2-16,1-4 2 0,1 0 5 16,1-3 6-16,3 0 6 0,-1-3-3 0,3-6-4 15,0-1-1-15,-1-2-6 0,2-2 6 16,-2-3-3-16,1-3-5 16,0 0-1-16,-3-2 0 0,2-2-1 0,-3 5 0 15,0 2-7-15,-3 6 1 0,2 5 7 16,-2 1-1-16,1 5 0 0,1 0 0 15,-3 0 1-15,2 8-2 0,1 3 2 16,-1 7 0-16,0 4 0 0,0 3-2 16,0 3 2-16,1 0 0 0,-1 0 0 0,2 0 2 15,-1-2-2-15,8-1 0 16,-3-3 0-16,1 0-3 0,1-3 1 16,3-2 1-16,-4-2-6 0,2-2 4 15,-2-4 1-15,-2-3 1 0,3-3-5 16,-2-1-2-16,3-2-4 0,-2-3-7 0,1-5-8 15,1-4-8-15,3-4 11 16,-1-2 4-16,4-3 10 0,-3-7 6 0,3-4 4 16,-2-3 1-16,1-5 2 0,0-5 4 15,1-4-1-15,-2-8 4 0,0-2-3 16,-1-3-5-16,-1-3 1 0,0-6 0 16,0 1 0-16,-1-2-2 0,-1 2-1 15,-1 3 3-15,-3 7-2 0,-1 6 0 16,0 2 1-16,0 8 9 0,-1 5-4 15,-1 5 1-15,-3 6-3 0,1 2 4 16,-1 4 0-16,-2 3-4 0,-1 4 1 16,1 5 2-16,-3 4-3 0,0 3-3 15,0 3 3-15,0 3-5 0,0 9-1 0,-5 7-7 16,0 11 8-16,2 12-1 16,2 10 1-16,1 11 0 0,7 8 3 0,3 5-3 15,2 6 0-15,2-2 1 16,2-1-1-16,-3-6 0 0,1-5 0 0,-1-2 1 15,-2-8-1-15,0 2 1 0,-2-9-1 16,-2-4 0-16,-2-4 2 0,-2-3-2 16,-1-3 0-16,-4-5 0 0,2-1 3 15,0-4-3-15,0 0-8 0,-4-4 1 16,-2-2-34-16,-1 1-26 0,0-5 6 16,0-3-43-16</inkml:trace>
  <inkml:trace contextRef="#ctx0" brushRef="#br0" timeOffset="2482.8065">15084 3822 192 0,'0'0'60'16,"0"0"-33"-16,0 0-19 0,0 0 17 16,0 0 5-16,0 0-13 15,24-128-10-15,3 112-4 0,7 2-3 0,4-1-4 16,2 7-3-16,2 1 7 0,-3 3 0 15,3 4-2-15,-1 1 2 0,0 6 1 16,-1 4-1-16,-3 3 0 0,-2 3 1 16,-3 1 7-16,-2 1 3 0,-5 1-7 0,-2 6 0 15,-4-2-1-15,-2 3-2 16,-3-2 0-16,-6 0-1 0,-2 1 0 16,1-4-3-16,-2 0-34 0,-1-3-52 15,0-6-111-15</inkml:trace>
  <inkml:trace contextRef="#ctx0" brushRef="#br0" timeOffset="2640.9178">15848 3195 218 0,'0'0'36'0,"0"0"-23"0,0 0-13 15,0 0-3-15,0 0-41 0,0 0-71 16</inkml:trace>
  <inkml:trace contextRef="#ctx0" brushRef="#br0" timeOffset="2982.5526">16369 3011 222 0,'0'0'175'16,"0"0"-152"-16,0 0-3 0,0 0-5 15,0 0-11-15,0 0 4 0,0 0-7 16,0 0-1-16,0 0-2 0,44 119 2 16,-44-68 0-16,0 6 0 0,0 1-2 15,-1 4 0-15,-1 1 0 0,0 1-4 16,1-1-2-16,1-1 4 0,0-1-2 15,0-1 3-15,0-6 3 0,-1-3 0 16,-1-6 2-16,-3-2-2 0,1-5-3 16,-3-6 3-16,-1-2 1 0,0-4-1 0,-2-4-1 15,-1-3 1-15,-1-3 0 0,-2-2-1 16,2-3-14-16,-3-4-8 0,-1-3-14 16,1-4-33-16,-3 0-27 0,0-1 12 15,3-6 10-15</inkml:trace>
  <inkml:trace contextRef="#ctx0" brushRef="#br0" timeOffset="3317.289">15984 3956 132 0,'0'0'57'0,"0"0"-18"15,0 0 1-15,0 0-9 0,0 0-10 16,0 0-5-16,0 0-8 0,0 0-4 16,0 0-3-16,-61-120-1 0,64 111 2 15,5 0-1-15,1-1-1 0,5 1-1 16,4-2 1-16,2 2-1 0,7-2-1 0,0 3 2 15,7-1 1-15,1-2-1 0,3 3 1 16,0-1 4-16,-1 2 6 0,5 1 1 16,-2-1 6-16,0 4-7 0,1 3-3 15,0-2-3-15,-2 2-4 0,-2 0 2 16,-2 8 2-16,-5-2-4 0,-4 2 1 16,-4 4 5-16,-1 4 0 0,-5 2-3 15,-1 3-3-15,-3 3-1 0,0 4 0 16,-3 3 0-16,-2 1-1 0,-3 0 1 15,1 3-3-15,-3-1-15 0,3 1-8 16,-1 0-6-16,-1-7-17 0,2-2-16 16,3-7 15-16,-3-1 6 0,5-8-45 0,-3-2 88 15,1-5-5-15</inkml:trace>
  <inkml:trace contextRef="#ctx0" brushRef="#br0" timeOffset="4115.6526">16879 3539 161 0,'0'0'180'0,"0"0"-156"0,0 0-18 16,0 0 11-16,0 0 1 0,0 0-3 16,0 0-7-16,0 0-8 0,14 279 0 15,-9-242 0-15,1-2-4 0,4-1-8 0,2-3-20 16,4-6 29-16,1-2-19 0,4-5 0 16,-2-8 22-16,1-2 0 15,1-5 3-15,-2-3 1 0,2-3 7 0,0-5 2 16,-3-4-6-16,3-2-4 0,-4-3 8 15,4-2 4-15,-3 0-3 0,-2-4-4 16,0 1-4-16,-4-2 2 0,1 2-4 16,-3 4 1-16,-2 1 3 0,1 7-3 15,-4 4 1-15,-1 5 1 0,-2 1 5 16,2 4-5-16,1 6-5 0,-1 7-1 16,1 1 1-16,2 4 2 0,-2 0-2 15,1 2-4-15,2 4-8 0,0-3-5 16,3 1 1-16,2-1 1 0,3 0-3 15,0-2 9-15,2-4 1 0,3-1 0 0,0-7 5 16,3-3 3-16,-1-3 15 16,2-4 6-16,-1-1 1 0,3 0-2 0,-1-8-2 15,-1 1-8-15,-3-6 1 0,1 0-3 16,-2-5-5-16,-1-2-1 16,1-7-1-16,0-2-2 0,-1-2-1 0,-4-1-1 15,0 3-3-15,-6-1 1 0,-2 4-2 16,-3 4 7-16,2 6 0 0,-3 1 0 15,-3 8-1-15,1 1 1 0,-2 5 3 16,0 1 2-16,0 0-3 0,0 1-2 16,-2 8-4-16,-3 4 2 0,-3 6 2 15,5 7 1-15,0 4 0 0,1 4-1 0,1 3 0 16,1 3 0-16,1 1 2 16,3-1-4-16,5 0 2 0,0-1 0 0,3-3 2 15,2-5-2-15,-2-2-3 16,3-4 3-16,2-4 3 0,1-1-3 15,3-2 0-15,1 1 3 0,0-3-2 0,3-2 0 16,-4 3-1-16,5-4 0 0,-3-3 1 16,-1-1-1-16,-1-3 0 0,0-5-3 15,-2-1-5-15,-3-1-7 0,0-8-4 16,-4-6-4-16,-2-2-11 0,2-5-33 16,-5-1-35-16,0-4 0 0,-2 1-4 15</inkml:trace>
  <inkml:trace contextRef="#ctx0" brushRef="#br0" timeOffset="4276.6926">17264 3087 422 0,'0'0'0'16,"0"0"-9"-16,0 0-83 0,0 0-42 16</inkml:trace>
  <inkml:trace contextRef="#ctx0" brushRef="#br0" timeOffset="21810.1586">6675 6156 412 0,'0'0'30'0,"0"0"-25"0,0 0-5 16,0 0 2-16,0 0 1 0,0 0 0 16,0 0 4-16,0 0-7 0,0 0 2 15,-953-178-2-15,837 167 0 0,12-2 0 16,10 6 0-16,14 1 2 0,14 1-1 15,17 5-1-15,11 0-1 0,14 0-1 16,11 0 2-16,6 0 1 0,6-2-1 0,1-1-6 16,3-3-14-16,4-3-23 15,5-7-96-15</inkml:trace>
  <inkml:trace contextRef="#ctx0" brushRef="#br0" timeOffset="25908.4337">3633 4112 477 0,'0'0'10'16,"0"0"-9"-16,0 0 3 15,0 0-3-15,0 0 5 0,0 0-3 16,0 0-3-16,0 0-1 0,0 0 1 16,-71 23-1-16,65 3-3 0,1-1 4 15,0 6 0-15,4 2-3 0,1 1 3 0,0 3-1 16,5-1-2-16,-2 1-5 0,-2-3-17 15,0-5 16-15,0 1-35 0,-1-4 20 16,0-4-56-16,0-5-20 0,0-2-2 16</inkml:trace>
  <inkml:trace contextRef="#ctx0" brushRef="#br0" timeOffset="26182.6881">3751 4516 404 0,'0'0'21'16,"0"0"-9"-16,0 0-12 15,0 0-7-15,0 0 4 0,0 0 3 0,0 0 2 16,0 0 2-16,-15 93-4 0,15-68-1 16,2 1-7-16,3 2-11 0,2-3-17 15,-4-2-38-15,0-3-46 0</inkml:trace>
  <inkml:trace contextRef="#ctx0" brushRef="#br0" timeOffset="26724.3782">4060 4211 411 0,'0'0'10'0,"0"0"1"0,0 0-6 16,0 0 4-16,0 0-3 0,0 0-6 16,0 0-3-16,0 0 1 0,0 0-5 0,166-119-4 15,-139 125-3-15,0 3 14 0,-3 1 0 16,0 3 0-16,-7 2-2 0,-4 3 1 15,-3-1-1-15,-4 3-6 0,-3 0-1 16,-3 0 1-16,-6 2-3 0,-3-2 0 16,-6 3 2-16,-2-4 4 0,-3-2 5 15,-2 2-6-15,-3-1 6 0,0-1-1 16,1-1 1-16,-1-1 0 0,5 0 1 16,0-2 1-16,4-1-2 0,1-4 2 15,4 2-2-15,4-3 0 0,4-2 0 16,2-2 0-16,1 2 0 0,8-4 0 15,7 2 1-15,7 0 17 0,6-1 2 16,4 1-10-16,4 2 0 0,5 1-2 16,2 0-4-16,1 2 2 0,2 0-5 0,-3 1-1 15,-2 0 2-15,-1-1 0 16,-4-2-2-16,-4 0-14 0,-3-1-10 0,-8 1-29 16,1-5-58-16,-11-1-46 15</inkml:trace>
  <inkml:trace contextRef="#ctx0" brushRef="#br0" timeOffset="26935.1828">4792 4539 251 0,'0'0'170'16,"0"0"-140"-16,0 0-27 0,0 0-3 15,0 0-4-15,0 0 4 0,0 0 4 16,0 0-4-16,-5 127 1 0,3-96-1 0,0 3-7 16,-1-1-23-16,0 3-6 0,2-4-6 15,1-1-59-15,0-5 30 0,0-6-49 16</inkml:trace>
  <inkml:trace contextRef="#ctx0" brushRef="#br0" timeOffset="27507.1203">5129 4137 378 0,'0'0'5'16,"0"0"8"-16,0 0 3 0,0 0 2 15,0 0 1-15,0 0-9 0,0 0-5 16,0 0-5-16,0 0 1 0,126-214-1 16,-114 208-1-16,3 1-3 0,-2 5 4 15,1 0-4-15,0 3-2 0,1 5 1 16,-4-1-4-16,-1 3 3 0,-2 2 1 15,-3-1-2-15,-5 0 4 0,0 3 2 16,-1 0 1-16,-5 0-2 0,-2 0 2 0,0 1 0 16,0 0 0-16,-3 3 0 0,1-3 1 15,-1 2 0-15,0 0-1 0,4-1 0 16,0 1 0-16,4 0 0 16,1-2-2-16,2 1-1 0,0-1 1 0,7 2 2 15,1-2-1-15,6 3-1 0,3-1 2 16,4 5-1-16,4 1 1 0,1 1 0 15,-2-1 1-15,0 3 8 0,-4-2-6 16,-1 1 1-16,-6 0-1 0,-6-5-2 16,-6-1-1-16,-2-1 0 0,-10-1-1 15,-6-1 2-15,-5-4-2 0,-4 2 2 16,-4-6 0-16,-2 1-1 0,-2-4 2 16,-2-5 0-16,-3-2-2 0,2 2 0 0,1-6-13 15,4 3-13-15,6-3-38 16,4 1-58-16,8-1-10 0</inkml:trace>
  <inkml:trace contextRef="#ctx0" brushRef="#br0" timeOffset="27747.2249">5801 4491 454 0,'0'0'15'0,"0"0"-14"0,0 0 1 0,0 0 0 15,0 0-2-15,0 0-14 0,0 0-39 16,0 0-55-16,20-25-66 0</inkml:trace>
  <inkml:trace contextRef="#ctx0" brushRef="#br0" timeOffset="27881.9046">6275 4490 326 0,'0'0'44'15,"0"0"-17"-15,0 0-12 0,0 0 2 16,0 0-10-16,0 0-7 0,0 0-30 15,0 0-35-15,0 0-74 0</inkml:trace>
  <inkml:trace contextRef="#ctx0" brushRef="#br0" timeOffset="27990.2399">6460 4445 271 0,'0'0'50'0,"0"0"-38"0,0 0-12 0,0 0-111 16</inkml:trace>
  <inkml:trace contextRef="#ctx0" brushRef="#br0" timeOffset="30690.3145">10769 6308 351 0,'0'0'31'0,"0"0"-31"16,0 0-1-16,0 0 1 0,0 0 2 15,0 0 0-15,0 0-1 0,0 0-1 16,0 0 0-16,-217-41-4 0,178 41-11 16,-3 0-5-16,-2-3 1 0,-5 3 5 15,-2 0 6-15,-6 0 7 0,-7 0 1 16,-3-3 0-16,-6 0 1 0,-2 0 0 16,-4 0 3-16,-5-2 0 0,-1-1 18 15,-4-2 4-15,1-1 1 0,4 1-10 16,4 2 7-16,5-2 2 0,9 2-7 15,12 3-8-15,9 2-2 0,10 1-3 16,10 0-3-16,9 1-3 0,9 2 0 16,6 0-1-16,1-1-2 0,10 4-38 0,10-3-23 15,6 3-25-15,1-6-161 0</inkml:trace>
  <inkml:trace contextRef="#ctx0" brushRef="#br0" timeOffset="45935.0887">12586 5298 155 0,'0'0'13'0,"0"0"-4"0,0 0 10 15,0 0 4-15,0 0-11 0,0 0-6 16,-58-66-3-16,47 58 0 0,0 0-2 15,0 3 0-15,5 3 1 0,-1 2-2 16,1 0 3-16,1 4 0 0,-1 5 1 16,2 0-1-16,2 7 4 0,0 0 3 15,0 5 1-15,2 4-1 0,-1 1-4 16,1 2 1-16,0 1-2 0,0 2-2 16,0 1-2-16,1-2 0 0,2-2 1 15,0 0-2-15,3-5 0 0,0-1 2 16,0-2-2-16,1-6-2 0,1 2 2 0,0-4 4 15,2-1-3-15,-2-3-1 0,-1-2-12 16,3 0-32-16,-2-5-39 0,1-1-99 16</inkml:trace>
  <inkml:trace contextRef="#ctx0" brushRef="#br0" timeOffset="47168.7518">12760 5241 322 0,'0'0'15'16,"0"0"-2"-16,0 0 2 0,0 0 8 0,0 0-13 15,0 0-10-15,-4-34-2 16,-4 30 2-16,2-3-3 0,3 2-2 0,0 1-5 16,1-1-1-16,2 2 8 15,0-4-1-15,3 3-2 0,3-2 0 0,7-2-6 16,-2 4 1-16,5 0 1 0,3-2 4 16,1 3 6-16,0-2 5 0,4 2 1 15,0 1 2-15,0 0 5 0,-1 2-5 16,-3 0-3-16,0 0 0 0,-3 2-1 15,-1 0-2-15,-2 7-2 0,0 2 0 16,-3 5 0-16,-1 1-1 0,1 4 0 16,-5 3-3-16,0-1 4 0,-1 5 0 15,-3-2-1-15,-3 3 1 0,1 1 1 0,0-1-1 16,-3-1 1-16,1 0-1 16,1-3 3-16,1-2-3 0,0-1 1 15,0-3 0-15,1-4-1 0,1-3-1 16,1-1 1-16,0-4 2 0,1 2-2 0,2-3 0 15,0 0-3-15,2 1-4 0,-1-3-5 16,1 1-14-16,0-2-7 0,0-2-32 16,3-1-37-16</inkml:trace>
  <inkml:trace contextRef="#ctx0" brushRef="#br0" timeOffset="47429.3448">12812 5417 364 0,'0'0'13'0,"0"0"-8"16,0 0 11-16,0 0-3 0,0 0-3 15,0 0-7-15,0 0-3 0,0 0-1 16,187-26 0-16,-148 26-7 0,-3 0-10 16,3 1-9-16,-3-1-9 0,-3 0-26 15,5-1-26-15,-8-4-29 0</inkml:trace>
  <inkml:trace contextRef="#ctx0" brushRef="#br0" timeOffset="47768.0152">13468 5242 208 0,'0'0'37'16,"0"0"-36"-16,0 0 5 16,0 0 12-16,0 0-2 0,0 0-9 15,0 0-2-15,0 0-3 0,0 0-1 0,0 0 0 16,-88 147 1-16,89-124-1 0,5 2-1 15,1-1 0-15,3 0 2 0,0 0-1 16,1-1-1-16,3-1 0 0,-2 2 0 16,-1-2 3-16,1-2-1 0,0-1-2 15,-1-2 0-15,-3-3 1 0,-2-2 1 16,-3-5 1-16,-1 0 1 0,-2-4 0 16,0 0-4-16,0 0 0 0,-3-3-2 15,-2 0-2-15,-1 0-8 0,-2-4-20 16,-1-8-91-16,1 0-11 0</inkml:trace>
  <inkml:trace contextRef="#ctx0" brushRef="#br0" timeOffset="47937.8394">13373 5124 366 0,'0'0'6'0,"0"0"5"15,0 0-7-15,0 0-4 0,0 0-2 16,0 0 2-16,0 0 1 0,0 0-1 16,293 8-9-16,-260-3-10 0,-1 1-14 15,-3-3-21-15,-4-3-6 0,-4 0-26 0,-3 0-23 16</inkml:trace>
  <inkml:trace contextRef="#ctx0" brushRef="#br0" timeOffset="48901.5589">14354 5383 373 0,'0'0'4'16,"0"0"0"-16,0 0 2 15,0 0-2-15,0 0-4 0,0 0-5 0,0 0 4 16,0 0 1-16,0 0-10 0,-146-88-17 16,126 97-3-16,2 4 7 0,4 3 9 15,1 2 5-15,0 2 5 0,3 1 3 16,4 3 0-16,-2-3 0 0,2-2 1 15,3 2 0-15,1-2 0 0,2 0 3 16,0 0 2-16,3-1 8 0,5-4 12 16,5 4-10-16,2-4 6 0,7 1-10 15,4 0-9-15,4-2 1 0,5 0-3 0,2-4 0 16,2 1 0-16,2-6-8 16,-4-1 2-16,2-3-6 0,0-1 10 15,-1-8 4-15,-2-4 6 0,-4-2 1 16,-1-2-9-16,-2-5 2 0,-4 0-2 0,-2 1-1 15,-4-2 0-15,-3 2 1 0,-4 3 0 16,-3 1 1-16,0 3 0 0,-3 3 1 16,-2 1-2-16,0 4 5 0,-2 3 1 15,-2 2-3-15,0 1 5 0,0 0-3 16,0 4-5-16,-4 8-13 0,-1 4 13 16,1 0 3-16,-3 4-3 0,2 0 0 15,1 0-3-15,-1-1 0 0,-1-1-1 0,1-1-1 16,1-1 4-16,1-2-1 15,1-3 1-15,2-2 0 0,0-3 1 16,0 0 0-16,1-5 0 0,2 2-5 16,2-3 2-16,0 0 3 0,3 0 0 15,-1-1 7-15,2-5-1 0,-2 0-2 0,0-2-2 16,-1 1 1-16,3-4-2 0,-1 0 0 16,-1 3-1-16,-2 0 0 15,-2 4 2-15,1 2-2 0,-2 1 0 0,3 1-1 16,0 0 0-16,0 6-10 0,1 3 10 15,0 1 1-15,-2 3 0 0,2-1-1 16,1-2-3-16,-2 2-8 0,2-1 0 16,-3 1 1-16,5-5-2 0,-1 1 1 15,-1-4 4-15,2-1 2 0,0-1 6 16,-1-2 0-16,2 0 21 0,-2-5 11 16,-1-4-17-16,-1-2 0 0,0-4-8 15,-2 2-6-15,0-5-1 0,1 4 2 16,-1 0-2-16,-2 4-1 0,3 4-2 0,0 3 0 15,1 3 1-15,4 2-10 16,1 7-6-16,5 4-2 0,-1 3 20 0,3 3 7 16,0 1-5-16,0 5 9 15,0-3-10-15,2 5 2 0,1-3-3 0,-2-4 2 16,3-3-2-16,2-2 3 0,0-5-3 16,2-3 1-16,2-2 0 0,4-2 13 15,0-3-8-15,-3 0-2 0,1-6-3 16,-1-3-1-16,-5-1-10 0,0-2-7 15,-1-1-18-15,-2-2-22 0,-1 0-18 16,-3-2-28-16</inkml:trace>
  <inkml:trace contextRef="#ctx0" brushRef="#br0" timeOffset="49733.8301">14640 6060 36 0,'0'0'32'16,"0"0"-24"-16,0 0 0 0,0 0 3 15,0 0 0-15,0 0-6 0,0 0 0 16,0 0-2-16,0 0-3 0,-166 11 1 16,139-11 1-16,-3 0-2 0,-1 0 1 15,-4 0 1-15,-2 0 7 0,-4 0 1 16,-3 0 0-16,-2 1-4 0,-5-1-1 16,-2 0-1-16,-4 0 4 0,-4 0 4 0,-4 0 7 15,-6-1 0-15,1-2-7 0,-1-1 4 16,-1-2 7-16,4 3 4 0,3 0-2 15,-1-3-4-15,2 3-8 0,2 1 3 16,1-2-7-16,5-1-5 0,5 2-1 16,6 3-3-16,9 0-2 0,6 0 2 15,8 0 2-15,4 0-2 0,8 3-5 16,6 0-8-16,4 0-15 0,4-1-68 16,10-2-92-16</inkml:trace>
  <inkml:trace contextRef="#ctx0" brushRef="#br0" timeOffset="53716.5942">16103 5286 173 0,'0'0'101'0,"0"0"-90"16,0 0-9-16,0 0 4 0,0 0 2 15,0 0-2-15,0 0 1 0,0 0 0 16,-44 43-1-16,40-14-3 0,-2 2-1 15,3 5 1-15,0 0 2 0,2-1-5 16,-1 1 1-16,-3-2 0 0,3-2-1 16,-3 1 0-16,2-4-2 0,1-1-20 15,1-3 16-15,0-3 3 0,1-5-13 0,0-2 4 16,-3-4 12-16,3-2-2 0,-1-3-20 16,1-3-3-16,0-2-18 0,0 1-53 15</inkml:trace>
  <inkml:trace contextRef="#ctx0" brushRef="#br0" timeOffset="54298.2881">16240 5373 31 0,'0'0'248'0,"0"0"-234"0,0 0-7 15,0 0 0-15,0 0 5 0,0 0-5 16,0 0-7-16,0 0-3 0,33-6 1 16,-23 5-4-16,5-2 5 0,0-2 1 15,2-2-2-15,0-1 4 0,2 0-2 16,0-4 5-16,3 2 3 0,0 0 0 16,2-2-3-16,-3 2 0 0,1-1 1 15,0 0 1-15,-3 2-1 0,0 1 0 16,-3 2-2-16,0 4-4 0,-2 2 1 15,-4 0-2-15,1 0 1 0,-4 7-2 16,2 2 1-16,-1 5 1 0,0 6 0 0,-2 0 0 16,-2 5-1-16,1 1 1 0,-4 2 0 15,-1 3 0-15,0-2 1 0,0 2-1 16,0-2 0-16,-1 0 0 0,-3-1 0 16,-1-2 1-16,2-1-1 0,-1-1 1 15,1-2-1-15,-1 0 0 0,2-5 0 16,2 0 1-16,-2 0-2 0,0-2 0 15,2-2-5-15,0 0-11 0,0-1-4 16,4 0-12-16,1-1-34 0,-1-2 5 16,-2-3-43-16,0-3 86 0</inkml:trace>
  <inkml:trace contextRef="#ctx0" brushRef="#br0" timeOffset="54548.1455">16295 5544 227 0,'0'0'93'16,"0"0"-80"-16,0 0-6 0,0 0 5 16,0 0 0-16,0 0-5 0,0 0-1 15,0 0-3-15,142-48-3 0,-106 55 0 16,5 0 0-16,4 4-7 0,2-3 3 15,0 3-10-15,-4-4 2 0,0-1 1 16,-6-2-8-16,-7-1-16 0,-3-3-30 0,-7 0-76 16</inkml:trace>
  <inkml:trace contextRef="#ctx0" brushRef="#br0" timeOffset="55414.8366">17085 5248 53 0,'0'0'165'0,"0"0"-150"0,0 0 2 16,0 0 5-16,0 0-1 15,0 0 5-15,0 0-13 0,0 0-1 0,45-26-4 16,-45 26-8-16,0 5-10 0,-2 4-9 16,-2 0 19-16,2 5 0 0,-1 0 0 15,2 2 0-15,-1 2 3 0,1 2-3 16,1 1 0-16,0 2 0 0,3 1 1 15,3 1 0-15,4 0-1 0,-2 1 2 16,3 3-2-16,3-1 2 0,-3 1-2 16,0-2 5-16,1-1 0 0,-1-2-2 15,-3-2 0-15,2-5-1 0,-5 1-1 16,0-1 4-16,0-4-4 0,-3 2-1 0,0-2 0 16,-2 0 0-16,0-3 0 15,0 2 0-15,-4-4 0 0,-1-3 0 16,1 4-1-16,-1-6-5 0,-2-1-17 15,-1-2-6-15,-1-2-3 0,3-4 6 16,-3 0-12-16,2-2-22 0,2-3-41 0</inkml:trace>
  <inkml:trace contextRef="#ctx0" brushRef="#br0" timeOffset="55649.0755">17041 5150 343 0,'0'0'4'0,"0"0"1"0,0 0 2 16,0 0 6-16,0 0 5 0,0 0-9 16,0 0 2-16,0 0-3 0,240-29-5 0,-209 36-3 15,0 0-1-15,-2 4-1 0,2-3-10 16,-2 6 2-16,0-5-15 0,-5 5-30 15,1-3-36-15,-3-2-12 16</inkml:trace>
  <inkml:trace contextRef="#ctx0" brushRef="#br0" timeOffset="55804.2585">17661 5563 355 0,'0'0'109'0,"0"0"-94"0,0 0-11 16,0 0 5-16,0 0-4 0,0 0-4 16,0 0-1-16,0 0-9 0,0 0-47 15,32-7-59-15,-21 1-180 0</inkml:trace>
  <inkml:trace contextRef="#ctx0" brushRef="#br0" timeOffset="56447.4413">18196 5211 332 0,'0'0'8'15,"0"0"-3"-15,0 0-1 0,0 0 3 0,0 0-7 16,0 0 0-16,0 0 0 0,0 0 0 16,-83 8 0-16,64 11-1 0,-1 3-6 15,-3 3 0-15,4 1-1 16,-4 5-2-16,-1 1 5 0,6 5 1 0,1 0-3 15,9 2-10-15,1-1 1 0,6 0-19 16,1-1 33-16,3-3-13 0,6-4 13 16,0-3 2-16,5-5 2 0,2-2 13 15,5-6 9-15,2 3 1 0,-4-6 7 16,4-2-1-16,-2-3-17 0,-2-1 5 16,-3-4-10-16,0-1-9 0,-3-6 5 15,-4-3-4-15,3-5-1 0,-8-4-3 16,-2-4-5-16,-2-6-4 0,0-3-2 15,-5-3-8-15,-8 0-21 0,-2 0 13 0,-3 5 0 16,-3-1 10-16,-8 5 9 0,-1 4 7 16,2 3 3-16,0 6-2 15,1 6 2-15,6 6-60 0,7 0-73 0</inkml:trace>
  <inkml:trace contextRef="#ctx0" brushRef="#br0" timeOffset="57431.1069">18749 5507 365 0,'0'0'5'0,"0"0"-1"16,0 0 4-16,0 0 4 0,0 0-4 16,0 0-6-16,0 0-2 0,0 0 1 15,-162-40-1-15,136 51 0 0,2 2-3 16,-3 3-5-16,4 1-1 0,-1 2-4 15,2-1-7-15,0 3 2 0,5-2-4 16,1 3 0-16,5-3 4 0,1-1 10 16,7-2 5-16,-3-1 3 0,5-2-1 15,1-4 1-15,0-1 4 0,1 0 3 16,7-1 12-16,4 2 3 0,2-4 14 16,6 3-19-16,1-2-9 0,6-1-6 0,0-2 0 15,-2-1-2-15,7-2 1 16,-3 0 0-16,-2-4 0 0,2-2-2 15,-2-5-1-15,-3 3 0 0,4-4 2 0,-7-5-2 16,4 0-2-16,-1 0-2 0,-6-2 6 16,3 1 0-16,-3 2 0 0,-3 1 0 15,-2 5 1-15,-1 0 4 0,-3 5-1 16,-2 2 8-16,-4 3-1 0,-3 0-3 16,0 0-6-16,0 0 1 0,0 6-3 15,-2 6-8-15,-3 4 5 0,-4 3 3 16,2 3 1-16,-2 0-1 0,1 0 0 15,-2 0 0-15,1-3 0 0,0-1-2 0,-4-2-1 16,7-3-3-16,-2 0 4 16,4-5-3-16,0-2-5 0,2-4 10 15,1-2-2-15,1 2-1 0,0-2 3 16,0 0 4-16,5-6 12 0,3 0-3 0,2-4-11 16,1-2 0-16,-1 2-2 0,2-1 0 15,2-2 0-15,-3 2 2 0,0 2-2 16,4 0 0-16,-4 3-1 0,-1 3 1 15,-1 3 0-15,-1 0-7 0,1 3 3 16,-4 6-3-16,5 6 6 0,-5 1 1 16,1 6 0-16,-1 1 0 0,-2-1-2 15,-2 2 2-15,-1 1-1 0,4-2-2 16,0-6-6-16,0-1-38 0,1-8 28 0,0-4 16 16,2-2 1-16,3-2 2 15,1-3 9-15,4-5 8 0,1-3-2 16,0-1-4-16,-2-2 2 0,2 0-2 15,-4-3-4-15,-1 3 0 0,1 2 0 0,-5 1-6 16,2 4-1-16,-2 1 1 0,2 3-2 16,-2 3 1-16,4 0 0 0,1 3-3 15,-2 6 3-15,3-1 5 0,0 5-3 16,-2-2 2-16,0 1-3 0,3 2 0 16,-3 1-1-16,3 1 2 0,2 1-2 15,-3-3 2-15,3 0-2 0,5-3-4 16,-2-2 4-16,1-2 0 0,2-4-2 15,-3-2 2-15,2-1 2 0,0 0 1 16,-1-3-3-16,-3-4-3 0,0 1 2 16,-4 0-9-16,-3-3-20 0,1-2-38 15,-4-3-60-15</inkml:trace>
  <inkml:trace contextRef="#ctx0" brushRef="#br0" timeOffset="58281.2729">18587 6371 244 0,'0'0'138'0,"0"0"-134"15,0 0-3-15,0 0 0 0,0 0-1 0,0 0 2 16,0 0-2-16,0 0 0 0,0 0-10 16,-356-24-20-16,289 23-21 0,-5-4 6 15,-8 1 22-15,-5-1 14 0,-6-1 8 16,-3 3-1-16,-3-2-4 0,-1-1 4 15,-1-2 0-15,0-1 2 0,1 0 0 16,2 0 5-16,3-1 7 0,0-1 12 16,0 1 18-16,6-1 10 0,5 1-15 15,8 1-14-15,3 3-4 0,11 0-3 0,4 4-9 16,12 2-5-16,4-1-1 0,8 1 1 16,6 0-2-16,8 0 0 0,6 3-1 15,10 3 0-15,2 2-10 0,6 4-25 16,7-1-3-16,4 0-16 0,1 1-46 15,-1-2-40-15</inkml:trace>
  <inkml:trace contextRef="#ctx0" brushRef="#br0" timeOffset="63894.9292">12049 4917 237 0,'0'0'7'0,"0"0"-7"16,0 0 1-16,0 0-1 0,0 0-1 15,0 0-8-15,0 0-6 0,3-76-5 16,-6 65 0-16,2-1-4 0,-2-2 3 16,-1 0 6-16,-2 2 7 0,-2-2 8 15,-4 3 1-15,1 0 0 0,-5 3 2 16,-6-4 2-16,-5 3-2 0,-2-1 2 15,-4-2-1-15,-5 1 1 0,-5-1 6 16,1 1 5-16,-6-3-2 0,-2 3 0 16,-2 3 3-16,-6-1-8 0,0 0-1 0,-4 6-5 15,0 0-2-15,-2 3 1 16,-1 3-2-16,0 5 0 0,1 1 1 16,0 3 1-16,2 5-2 0,1 2 0 0,5 4 1 15,3-1-1-15,4 7 0 0,6-1-1 16,4 5-1-16,5-1-1 0,7 2-3 15,4-3 5-15,7 0 1 0,3-2-3 16,2-4 3-16,4 0 4 0,2-2 15 16,1-3 7-16,2-3-2 0,1-3 2 15,0 0-6-15,-1-4-3 0,0-1-9 16,1-3-1-16,0-4-2 0,-1 2-4 16,0-2-1-16,0-2 0 0,0 0-2 15,-2 0-4-15,0-4-16 0,-5-5-16 16,1-3-22-16,-2-2-17 0,-2-1-56 15</inkml:trace>
  <inkml:trace contextRef="#ctx0" brushRef="#br0" timeOffset="64058.9139">10392 4934 156 0,'0'0'65'0,"0"0"-47"0,0 0-16 16,0 0 2-16,0 0 8 0,0 0-3 16,0 0-2-16,0 0-1 0,0 0-1 15,5 85-3-15,10-62-1 0,3-1 2 16,3 1-3-16,0-2-2 0,4-4 2 0,-2-2-2 15,-4-3-2-15,0-2 4 16,-2-1 0-16,-3-5-1 0,1-2 1 16,-4 0 0-16,-2-2 1 0,-1-2-1 15,-3-6-1-15,-4-4-32 0,-1-2-57 16</inkml:trace>
  <inkml:trace contextRef="#ctx0" brushRef="#br0" timeOffset="65194.6296">5647 4756 144 0,'0'0'26'0,"0"0"-11"16,0 0 5-16,0 0 3 0,0 0-1 0,0 0-4 15,0 0-6-15,0 0-4 0,-37-56-1 16,37 56-7-16,0 0-11 0,7 0 11 15,3 8 8-15,5 0-8 0,3 6 0 16,5 1 1-16,3 1-1 0,0 2 0 16,1 4-1-16,3-2 1 0,-2 2 1 0,1-2-1 15,-2 0 0-15,-3 0 2 16,-1-4 1-16,0-1-2 0,-4-4 0 16,-1 1 0-16,-2-2 3 0,1-3-3 15,-5 4 1-15,3-5-1 0,-3-1-1 0,-1 0 0 16,-1-2 0-16,-3-2 0 0,-2-1-4 15,-2-3-9-15,0-3-12 0,-1-2-9 16,-2-4-10-16,0 0 25 0,0-1 16 16,0-1 3-16,0 0 5 0,0 0 2 15,0 2 13-15,0-2 3 0,-1 5-2 16,1 1 0-16,0 2-6 0,0 4 7 16,1-1-4-16,0 3-12 0,0 0-4 15,1 5 1-15,2 4 0 0,1 4-3 16,0 3 1-16,-2 0 0 0,1 1-1 15,-1 2 0-15,-2-5 0 0,-1 1 2 16,-9-5-2-16,-6-3-7 0,-4 2 4 0,-7-7 1 16,-5-2 2-16,-5 0-13 0,-5-2-4 15,-1-4-13-15,-1 0-18 0,7-2-66 16</inkml:trace>
  <inkml:trace contextRef="#ctx0" brushRef="#br0" timeOffset="76979.465">878 6898 366 0,'0'0'14'16,"0"0"-4"-16,0 0-9 0,0 0 1 0,0 0 1 15,0 0 12-15,0 0-10 0,244 17-1 16,-219-17-1-16,-4 0 1 16,-2 0-2-16,-4 0-1 0,-1-2-1 0,0-3 0 15,-1 1-6-15,0-1-4 0,2-1-3 16,-2-2-6-16,-1 0-3 0,3-1-5 16,-1 1 9-16,5-3-4 0,0 0 1 15,-1-1-1-15,2 0-19 0,-5-7-25 16</inkml:trace>
  <inkml:trace contextRef="#ctx0" brushRef="#br0" timeOffset="77524.0742">1149 6499 390 0,'0'0'19'16,"0"0"-12"-16,0 0-3 16,0 0 0-16,0 0-1 0,0 0 1 0,0 0-4 15,0 0-1-15,34-21-7 0,-20 22-1 16,9 6-13-16,3 5 8 0,7 1-4 15,6 2 15-15,-1 4 3 16,4-1 2-16,-3 2-2 0,-4-1 0 0,-1 4 1 16,-4 1 7-16,-5 1 4 0,-4 1-2 15,-10-1-2-15,-8 0 1 0,-4-5-6 16,-10 4 0-16,-10-1-1 0,-3 0-2 16,-3 1 0-16,2-2 2 0,-6-1-2 15,4-4-2-15,2 1-14 0,2-2-16 0,5 1-14 16,2 0-60-16,6-6-77 0</inkml:trace>
  <inkml:trace contextRef="#ctx0" brushRef="#br0" timeOffset="78457.6477">609 10832 334 0,'0'0'51'15,"0"0"-48"-15,0 0-1 0,0 0-1 16,0 0 12-16,0 0-5 0,0 0-7 16,16 0-1-16,-7 0-3 0,2 3 2 0,5 2 1 15,3-2 0-15,2 0 0 0,4-1 0 16,5 1-2-16,0-3 2 16,7 0 0-16,-1 0 0 0,2-2 3 0,4-2-3 15,-3-4 4-15,4-2 1 16,-2-3-5-16,1-3 3 0,-3-2-1 15,1-1 3-15,-2-1 3 0,-5-4-3 0,-3 3-1 16,-4-1-1-16,-2-1-1 0,-5 3-2 16,-4 1-1-16,-7 1-4 0,0 2-7 15,-7 2-14-15,-1-1-43 0,-6 2-80 16</inkml:trace>
  <inkml:trace contextRef="#ctx0" brushRef="#br0" timeOffset="78906.6122">941 10436 399 0,'0'0'25'0,"0"0"-24"0,0 0 1 16,0 0 1-16,0 0 2 0,0 0-5 16,0 0 0-16,0 0 0 0,0 0-5 15,-33-81-5-15,33 76 1 0,0-1-3 16,5 2-4-16,4 0-4 0,1 0 15 16,2 4 2-16,3-3-5 0,4 3 4 15,2-3 4-15,3 3 1 0,-3 0 2 16,6 0 0-16,-1 0 4 0,1 4 1 0,3 1 5 15,-4 1-3-15,0 0 1 0,3 1-8 16,-3 2-2-16,1 3 1 0,-1-1-2 16,-2 3 0-16,-3 2 0 15,-2 3 1-15,-4-3-1 0,-3 4-1 0,-3 0 1 16,-3 1-2-16,-2 3 2 0,-3 1-1 16,-1 3 0-16,-1-2 1 0,-7 3 1 15,-4 1 0-15,-4 0-1 0,-2 1 1 16,-6 1 0-16,-1-1-1 0,0-2-4 15,1-2-23-15,4 0-35 0,6-8-84 16</inkml:trace>
  <inkml:trace contextRef="#ctx0" brushRef="#br0" timeOffset="99949.273">15786 9390 251 0,'0'0'6'16,"0"0"4"-16,0 0-7 0,0 0 0 16,0 0-1-16,0 0 9 0,0 0-11 15,0 0 0-15,-191-89-1 0,146 80 0 16,-4 2-5-16,-5-2-1 0,-4 4-5 15,-3 1 7-15,-7-2-5 0,-8 3-6 16,-4-1 1-16,-6 1-9 16,-3 3 3-16,-5-2-2 0,-3 1 10 0,-6 1 10 15,-2 0 3-15,-4 0 0 0,-4-2 3 16,-3 4 4-16,-4-1 16 0,4-1 2 16,2 0 5-16,3-1-3 0,5 1 6 15,4 0-19-15,7 0 2 0,5-2-2 16,10 2 6-16,8 0-7 0,9 0-4 15,13 2 3-15,5-1 0 0,12 1-5 0,7 1-4 16,9 1-2-16,7-1-1 0,5 1-1 16,2 1-8-16,3-1-29 0,12-4-58 15,6 0-104-15</inkml:trace>
  <inkml:trace contextRef="#ctx0" brushRef="#br0" timeOffset="159496.3055">7334 10089 185 0,'0'0'23'0,"0"0"-6"0,0 0-11 16,0 0-2-16,0 0 6 0,0 0-1 15,0 0-6-15,0 0-2 0,-39-31-1 16,25 31 0-16,-3 0 0 0,0 0-1 16,-3 0-2-16,-1 4-3 0,1 1-2 15,-4-1-6-15,-3 0 3 0,-4 2 7 0,-7-4 2 16,-4 2 1-16,-8-1 1 16,-5 0 0-16,-5-1 0 0,-5-1 0 15,-5-1 0-15,-5-1 3 0,-4 1-3 0,-7 0 2 16,-2-2-1-16,-3-2 2 0,-3 1 5 15,-2 0-1-15,-2-2 1 0,3 5-4 16,1-3-3-16,2-1 0 0,7 4 1 16,3-2 1-16,7 2-2 0,4 0 4 15,7 0-5-15,3 0 2 0,10-1-1 16,4 1 0-16,5 0-1 0,9-1-1 16,5-2 1-16,5 1 0 0,2 1 0 15,3-2 0-15,6 0 1 0,1 1-2 0,2-7-6 16,4 0-83-16</inkml:trace>
  <inkml:trace contextRef="#ctx0" brushRef="#br0" timeOffset="187553.7381">10222 9296 199 0,'0'0'2'0,"0"0"2"0,0 0-2 16,0 0 0-16,0 0 2 0,0 0 16 15,0 0 1-15,0 0-4 0,-275-22-6 0,222 12 0 16,-6 0 2-16,-7-1-4 16,-6-1 1-16,-2 1-3 0,-1-2-5 0,1 0-2 15,0 4 1-15,2-4 0 0,5 2-1 16,4 3 1-16,6-1-1 16,8 4 0-16,2-2 1 0,11 2 1 0,4 2 1 15,5 0 8-15,8 0 2 16,5 1-7-16,7 1-5 0,6 1-1 0,-1 0-1 15,2 0 1-15,0-2 0 0,0 1-9 16,0 1-7-16,0-3-13 0,0-3-85 16</inkml:trace>
  <inkml:trace contextRef="#ctx0" brushRef="#br0" timeOffset="210445.6792">15346 13094 294 0,'0'0'22'0,"0"0"-6"0,0 0-16 16,0 0 1-16,0 0-1 0,0 0 0 15,0 0 1-15,0 0 0 0,-114-13-1 16,83 12 0-16,-3 1-1 0,-3 0 1 0,-4 1-4 16,-3 0 4-16,-5 1 0 0,-3-1 0 15,-6 0 0-15,-3 0 0 0,-6-1 0 16,-8 0 2-16,-4-1-2 0,-7 0 1 15,-6-3 0-15,-7 0 0 0,-6 0-1 16,-4-1 0-16,-4 3-2 0,-4-2 2 16,-2 1 0-16,-1 1 0 0,2-2 1 15,-2 2 2-15,2 0-3 0,2 0 7 16,3 1-3-16,8 1 6 0,6 0 5 16,6 0 3-16,11 2 0 0,7 4 0 15,9-1-3-15,11 1 1 0,7 0 1 16,11 0-5-16,8 0-1 0,11-1-4 0,6-2-4 15,6 0-2-15,4-3-1 0,2 0 0 16,0 0-7-16,4 0 4 0,0-1-8 16,2-7-22-16,9-6-67 0</inkml:trace>
  <inkml:trace contextRef="#ctx0" brushRef="#br0" timeOffset="221758.2081">15187 6356 187 0,'0'0'28'0,"0"0"-18"15,0 0-7-15,0 0 6 0,0 0 11 16,73-7 2-16,-61 5-4 0,0 1-4 16,0-2-10-16,1 3 0 0,1 0-1 15,1 0 0-15,2 0-2 0,0 6-1 0,4-3 1 16,1 2-1-16,2 3-1 0,4 1 1 16,2 2-7-16,3 1 6 0,4 1-3 15,3-1-8-15,1 5 10 16,4 3-8-16,2-3 4 0,-1 2 6 0,4 3 0 15,-2 1 1-15,2 1-1 0,0 2 1 16,4 1 0-16,-1 2 2 0,3 3-1 16,-3 2-2-16,3 3 5 0,-1 0-3 15,2 3 3-15,3 1-3 0,1 5 1 16,2 2 1-16,3 3-3 0,-1 2-1 16,3 1 1-16,1 2-1 0,1 1-3 15,1 3 3-15,1-2-5 0,-3 5 0 16,-2 1-2-16,-1-1 3 0,0 1 3 15,0 4-3-15,-1 0 4 0,6 0 0 0,-5 6 1 16,2 1 2-16,2 0 0 0,0 3 5 16,1 1 4-16,-1 3-3 15,4 0-1-15,-5 5 2 0,0 3-3 16,-1 4-4-16,-1 2-2 0,0 0-1 0,-2 2 0 16,0-1-1-16,-3 1 1 15,-1 1 0-15,-2 3 0 0,0 0-2 16,-2-1 2-16,1 3 4 0,-1 1-4 0,-4 1 0 15,2 2-1-15,-3-2 1 16,-2 1 3-16,3 3-3 0,-4 0-4 0,0 3 4 16,-2-1 0-16,-4 1-1 0,-1 0 1 15,-4 0 0-15,-4-2 1 0,-4 0 0 16,-6-2-1-16,1 0 1 0,-5 2-1 0,-5-1 0 16,-1 1-1-16,-3-2 1 15,-3-1 0-15,-2 2 0 0,-3-2 0 16,0 0 0-16,-2 2 0 0,-1-2 1 15,0 2-1-15,-6 0-5 0,-2-2 5 16,-2-1 0-16,-2-4 0 0,-4 0 0 0,0-3 0 16,-5-4 0-16,-2 2 0 0,-4 1 0 15,-2-4-2-15,-4-1 2 0,-1-1 0 16,-5-5 0-16,-1 1 0 0,-5-4-1 16,2 0 1-16,-7-5 1 0,0 1-1 15,-3-2-1-15,0-3 1 16,-4 0 0-16,-3-3 0 0,-5-4-1 0,-1-2 0 15,0-2 1-15,-1-2 0 0,-4-3 0 16,2-5 0-16,-3 2 0 0,1-1 0 16,0-2-1-16,-3-1 0 0,0 1-1 15,-2-4 0-15,-2-1 2 0,-1-2 0 16,-2 0-1-16,-1-3-1 0,2-1 1 16,-2-2 1-16,0-2 0 0,0-3 0 15,1 0 0-15,-1-2 0 0,-1-2 0 0,-2-2 0 16,-3-3-2-16,-4-1 2 0,3-4 0 15,-5-4-4-15,3 0 4 0,-1-3 0 16,0-1 0-16,-1-2 0 0,-7-5 0 16,-1-3 0-16,-5-4 0 0,-1-1-3 15,-1 0 3-15,3-8 9 0,-1-2-6 16,-2-3 3-16,2-3 0 0,0 0-5 16,0-4 1-16,2 1-2 0,0-2 0 15,6-2 0-15,3-2-2 0,2 0 2 16,5-1 1-16,3 0 2 0,5-2 2 15,2 0-2-15,5 0 6 0,2 1-5 16,4 3-4-16,4-2 0 0,3 1 4 16,2-1 0-16,1-1-4 0,2 0 2 15,3-1 0-15,2 1-1 0,4-1-1 0,4 1 0 16,2 2 1-16,5 1-1 16,6 3-5-16,2 0-3 0,4 1-17 15,4 4-36-15,2-1-35 0,6 4-30 0</inkml:trace>
  <inkml:trace contextRef="#ctx0" brushRef="#br0" timeOffset="222259.8724">13830 14792 363 0,'0'0'18'0,"0"0"-13"16,0 0-5-16,0 0 3 0,0 0 7 0,0 0 4 15,46-16-9-15,-45 16-2 0,-1-3-3 16,0 3-3-16,0 0-8 0,0-2 3 16,0 2 8-16,-2-1 5 0,0 1-2 15,-1 0-1-15,-1 0-1 16,-1 0-1-16,-1 0 0 0,0 3 0 0,-2 1 1 15,1 3-1-15,-3 2 0 0,0 2 1 0,0 3 6 16,-2 2-4-16,0 2 4 16,-3-2-4-16,0 3 1 0,-3-2-2 15,-1 4 1-15,-3-3-3 0,-1 0 1 16,-2-1-1-16,1 0 0 0,0-1 3 16,0-2-3-16,0-2-2 0,3 0 2 0,-1 0 2 15,2 0-2-15,-3-2 1 16,3 2-2-16,0 1 2 0,-2 0-2 0,4 0 1 15,-1 0 0-15,3 2 0 0,2-3 0 16,2 2 0-16,0 2 1 0,6 2-1 16,1 3 0-16,4 3-1 0,1 2 1 15,4 4 6-15,7 6 8 0,4 5-7 16,7 3 0-16,3 5 0 0,5 2-3 16,2 5-2-16,1 0 2 0,-2 2-1 15,0-2-2-15,-2 3 0 0,-3-4-2 16,-2-1-7-16,-3-9-55 0,-4-16-139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43:34.055"/>
    </inkml:context>
    <inkml:brush xml:id="br0">
      <inkml:brushProperty name="width" value="0.05292" units="cm"/>
      <inkml:brushProperty name="height" value="0.05292" units="cm"/>
      <inkml:brushProperty name="color" value="#FF0000"/>
    </inkml:brush>
  </inkml:definitions>
  <inkml:trace contextRef="#ctx0" brushRef="#br0">14311 10256 301 0,'0'0'7'0,"0"0"8"16,0 0-8-16,0 0 1 0,0 0 6 15,0 0-3-15,0 0-4 0,0 0-6 16,0 0 0-16,-153-56-1 0,119 50 0 15,-3 3-3-15,-2 0-2 0,-1 3-8 16,-1-1-5-16,-5 2-3 0,-2 4 8 16,-5 1 5-16,-5-3-1 0,-6 1 7 15,-4 1-1-15,-8-2 1 0,-6-3 2 0,-9 0 2 16,-4 0 0-16,-9 0 4 0,-4 0 3 16,-3-3 8-16,-3 3 4 0,-2-3-2 15,-1 0-1-15,-4 0-1 16,1-3-1-16,1 1 1 0,4 0-7 0,3 0-8 15,9 1 5-15,4-1-4 0,12 4 2 16,8-2-3-16,12 3 1 0,11 0-3 16,13 0 0-16,13 6-3 0,10 2-8 15,14 1-14-15,6 2-22 0,18-5-54 16,10-3-106-16</inkml:trace>
  <inkml:trace contextRef="#ctx0" brushRef="#br0" timeOffset="11677.4915">13998 7752 380 0,'0'0'1'0,"0"0"5"0,0 0-6 16,0 0 1-16,0 0 0 0,0 0-1 16,0 0 0-16,0 0-1 0,-236-17-2 15,188 17-4-15,-6 0-7 0,-2 0 1 16,-3 0-3-16,-2 0 2 0,-4-3 8 16,-5 0 6-16,-8 0 1 0,-3-3-1 0,-5 1 3 15,-5 1 1-15,-1 0 5 0,-4-2 3 16,-3 3-2-16,0-3 6 0,-3 3-3 15,-2-2 1-15,-2 4-6 0,2-3 1 16,3 1-7-16,-2 3 4 0,4-3-4 16,5 0 1-16,7 3-1 0,9-5-2 15,11 5 1-15,4-1-1 0,12 1 0 16,8 0-1-16,11 0-5 0,10 1 4 16,7 4-3-16,7-2 1 0,7 5-12 15,3-6-25-15,12-1-75 0</inkml:trace>
  <inkml:trace contextRef="#ctx0" brushRef="#br0" timeOffset="53596.7458">9821 11866 290 0,'0'0'2'15,"0"0"1"-15,0 0-3 0,0 0 5 16,0 0-6-16,0 0 1 0,0 0 0 16,-393-108 0-16,337 102-6 0,-5 0 4 15,1 3-9-15,0 0 4 0,-2 0 0 16,-2-1 0-16,0 1 5 0,-3 0 0 16,-2 0 2-16,0 3 2 0,-4-3-2 15,-2 1-3-15,0-1 3 0,-3 2 3 16,-3-1-3-16,-5 1 3 0,-3 1 1 15,-1 0 6-15,-5 3-3 0,-4 1 2 16,-4 1-6-16,0 1 3 0,-6 0-4 0,3 1-1 16,2 3-1-16,0 1 2 15,9 3 0-15,4 2-2 0,3 1 1 0,8 6-1 16,0-1-1-16,7 4 0 16,2-1 0-16,4 1 1 0,1 1-2 0,3-2-1 15,1 0 1-15,2 2-5 16,2 0-3-16,3 2 3 0,2 0 2 0,3 1 3 15,0 2 0-15,5-1 2 0,4 2-4 16,0-1 4-16,6 2-1 0,5 0 0 16,4 2 0-16,5 1-4 0,2-2 3 15,4 2 2-15,1-1 1 0,3 0 2 16,0 0 0-16,4 2-1 0,3-2 3 16,3 4-5-16,1-6 0 0,6 3 0 15,6 0 0-15,3-1 0 0,5 3 0 16,4-4 0-16,3 2 0 0,3 1-7 15,2-2 2-15,6 2 3 0,3-2-1 0,2 1-12 16,6 2 7-16,2-1 6 0,0-2-12 16,3 1 8-16,2-6 5 0,2 1 1 15,4-3 0-15,4 2 0 0,5-2 4 16,5 0 4-16,3-2 6 0,4-1 0 16,4-1 3-16,-4 1-10 0,4-1 6 15,3 0-3-15,0-1-7 0,7-1 6 16,3-1-8-16,-1 1 0 0,5-1-1 15,6-3 3-15,-4 0-3 0,6-1 0 16,2-3 0-16,1 1 0 0,4-5 2 16,2 1-2-16,2-2 1 0,-1-1 4 15,-4-3-3-15,-2-3 2 0,-3-2 11 16,-2 0-8-16,-3-6-6 0,1-2-1 16,-4-1 3-16,-2-4-3 0,-4 1 0 0,-4-5 0 15,-1 0-1-15,-2-2-3 0,-1 0-4 16,-1 0-5-16,-1-2 6 0,1 0 6 15,-4-2-2-15,1-1 1 0,-3 0 1 16,0 0 0-16,-4-2-1 0,-3-1 1 16,-1 1-6-16,-3-3 1 0,-4 0 0 15,-5-3 3-15,-6-4 3 0,-6-5 0 16,-8-5 1-16,-4-3-1 0,-5-5 1 16,-5-2-2-16,-9-4 1 0,-4-1 0 15,-6-2 4-15,-8-3-1 0,-3 2 4 16,-7 2-1-16,-6 2-2 0,-4 1 0 15,-6-2 3-15,-4 1-2 0,-4-1 1 0,-6-1-4 16,-4 1 0-16,-10 0 1 0,-5 0 2 16,-4 6-1-16,-6 5-3 15,-3 3 7-15,-8 9-2 0,-4 0 1 0,-10 5 2 16,-8 0-1-16,-6 3-1 0,-3 4-4 16,-3 0-3-16,-3 8 0 0,1 0 3 15,-2 4-3-15,2 3 2 0,0 0 1 16,1 5-1-16,2 2-2 0,1 0-3 15,6 2-6-15,-1-2-11 0,7-3-50 16,16-6-113-16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45:54.356"/>
    </inkml:context>
    <inkml:brush xml:id="br0">
      <inkml:brushProperty name="width" value="0.05292" units="cm"/>
      <inkml:brushProperty name="height" value="0.05292" units="cm"/>
      <inkml:brushProperty name="color" value="#FF0000"/>
    </inkml:brush>
  </inkml:definitions>
  <inkml:trace contextRef="#ctx0" brushRef="#br0">16894 11554 234 0,'0'0'4'0,"0"0"4"0,0 0-8 15,0 0 0-15,0 0 2 0,0 0 4 16,-225 15-5-16,177-12 1 0,-2-3-2 16,-1 0 0-16,-5 1-2 0,2 2-1 0,-2 1-8 15,1 1 2-15,-2-2-5 16,-3 3-9-16,0-3-5 0,-6 0-4 15,0 0 3-15,-3 0 7 0,-3 3 17 16,0-3 5-16,-5 2 1 0,-2 0 1 16,-3 0 7-16,-2-1 7 0,-4 2 3 0,-3-1 2 15,-5 1-3-15,-2 1-8 0,-4 0-2 16,-3 1-6-16,-1-2-2 0,-1 0 0 16,-2 1-9-16,-2-2-2 0,-2 2-9 15,-3-4 1-15,-1-2 3 0,-3-2 9 16,5 2 4-16,1-2 3 0,2 1 0 15,4 0 0-15,1-2 5 0,2 1 2 16,-1-3 5-16,4-1 7 0,1-3 4 16,0 0-2-16,2-1-1 0,0-4-2 15,0-2-4-15,-3-2-3 0,0-3-6 16,1-4-2-16,0 3-3 0,1-7-3 16,3 1 2-16,4 0-5 0,3-4-8 15,6 0-9-15,4-5-7 0,4 0 3 0,4 0 16 16,4 0 5-16,6 0 5 15,5-1 1-15,4-1 3 0,8 2 7 0,3-1 2 16,6 0 2-16,6 1 3 16,8-3-4-16,5 5 3 0,7-5-5 0,5 1 5 15,5 2-4-15,1-4 3 0,6 2 4 16,2-3 1-16,-1 0-6 0,6-2-7 16,1 0-4-16,2 0-3 0,0-2-1 15,6 1-6-15,1-2-2 0,3 1 1 16,2 0-1-16,2-1 2 0,2 2-4 15,6 2-4-15,6 0-3 0,5 1 4 16,7 2 8-16,5 0 6 0,5 3 1 16,6-2-1-16,0 2 5 0,9 1 2 15,4 1-7-15,3-2 5 0,3 4-3 16,4-3 6-16,2 4-3 0,1 0-1 0,1 2-1 16,0 3 1-16,3-1-4 0,-1 3 0 15,4-1-2-15,-2 1 1 0,4 2 0 16,-1 0 1-16,4 5 0 0,0 1 1 15,2-1-1-15,-1 5 0 0,5-2-3 16,2 5 3-16,3-1 0 0,1 1 0 16,2 5 3-16,-1-2-3 0,4 3 0 15,0 2 0-15,4 1 0 0,1 1 0 16,0 2 0-16,-3 3 0 0,0 3 4 0,-2 1-3 16,-5 0 1-16,-2 2 5 15,1-2-5-15,-3 5 2 0,-3-1-3 16,-1 3 2-16,-2 3-2 0,-4-1 0 15,0 5-1-15,-3-2-2 0,-2-2 2 16,-4 5 0-16,-1-3 0 0,-5 1 1 0,2 1 1 16,-4 1 1-16,-1 1-1 0,2 0 3 15,-2 2-1-15,-1 0 4 0,0 3-3 16,-4-2 3-16,0 0-3 0,-6 2-3 16,-5 0-1-16,-7 0 3 0,-7-2-3 15,-3 1-1-15,-1 0-1 0,-4 0 0 16,-1 1-1-16,-2 3 0 0,-3 2 2 15,0-2 4-15,-4 2-4 0,1-2-2 16,-4 1 2-16,-3 2-1 0,-3-1 1 16,-3 1-1-16,-4 0 0 0,-1 3 0 15,-5-1-2-15,-6 0-2 0,-4 1 5 16,-2-1 0-16,-5 1-1 0,-2 1-1 0,-2 1 2 16,-3 1 0-16,-3 2 0 0,-7 1 0 15,-2 0 0-15,-4-2 2 16,-1 4-2-16,-7 1-2 0,-1-1 2 0,-6-1 0 15,-5 1 0-15,-2-3 0 16,-9-2-3-16,-10-1 2 0,-7-5-4 0,-12-1 5 16,-9-6 7-16,-11-6 7 0,-12-4 0 15,-8-3-6-15,-10-4-1 0,-7-1-4 16,-9-6-3-16,-6-3 0 0,-5-3 0 16,-8 0-1-16,-1-6-13 0,-1-4-20 15,2-2-13-15,8 0-12 0,5 0-50 16</inkml:trace>
  <inkml:trace contextRef="#ctx0" brushRef="#br0" timeOffset="9864.0684">9951 11433 319 0,'0'0'3'0,"0"0"-2"16,0 0 1-16,0 0-2 0,0 0 1 15,0 0 1-15,0 0-2 0,0 0 0 16,-286 102 0-16,242-89 0 0,-5-1-5 15,1 1 2-15,-3 2-5 0,0 0 0 16,-1 3-3-16,-2 0-1 0,0-2-5 0,1 2-3 16,-2-2 4-16,-3 3 8 15,3 0 1-15,-6-3 6 0,0 2 1 0,-4-3 0 16,-3 1 3-16,-3-2 0 16,-2-1 10-16,-5 2-1 0,-3-5 2 15,-3 1-4-15,-4 0 0 0,-3-1-7 16,-2-1-1-16,-1 2 0 0,-5 0 0 0,-3-4-2 15,-3 1 0-15,0 0-6 0,0-3 3 16,-1 1-3-16,0-3-1 0,0-2 2 16,-3-1 0-16,-3-1 3 0,-2 1 1 15,-3-5 0-15,0-2-2 0,-1 0 3 16,1-2 1-16,-3-3-1 0,-1-3 2 16,-2-1 2-16,-2-2 3 0,-1-2 0 15,0 0-4-15,1-2 3 0,0-2-4 16,-2 2-1-16,4-1-1 0,-1-1 0 15,4 0-6-15,6 1-8 0,4-2 2 16,7 0-1-16,6-3 0 0,2 1 9 16,8-3 4-16,2-1 0 0,6-1-1 0,4-2 2 15,4 0-1-15,4 1 3 0,6-4 0 16,1 0 0-16,5-2 2 0,4 0 3 16,5-2-3-16,8 2 2 0,3-3 0 15,5 1 2-15,2 1-4 0,2-5-1 16,4 2-2-16,1-1-2 0,5 0 0 15,-1-3 0-15,3-1-1 0,2-2-6 16,4 0-7-16,3-1-10 0,5 4 9 16,0-1 1-16,9-2 5 0,5 3 7 15,2 0 1-15,5-1 1 0,6 2-2 16,2 1 0-16,7 0-5 0,1 0-18 16,6 3-8-16,2-1 9 0,7 1 5 15,4 0-23-15</inkml:trace>
  <inkml:trace contextRef="#ctx0" brushRef="#br0" timeOffset="10413.5617">5659 9251 45 0,'0'0'34'16,"0"0"-3"-16,0 0-19 0,0 0 8 15,0 0-5-15,0 0 5 0,0 0-2 16,0 0 5-16,1117-201-7 0,-987 188-4 15,-3 1-12-15,-2 4 0 0,2 2 0 16,-2 3-12-16,2-2-45 0,1 4 45 16,2-1-16-16,-1 1 4 0,1 2 10 0,-1-1-5 15,1 5 19-15,-1 1 0 16,-1 2 6-16,-3 0 12 0,-5 1 10 16,-6 2 8-16,-6 1 1 0,-3 3-18 15,-4 1-12-15,0 3-5 0,-3 1-2 16,-2 2 1-16,-5 5-1 0,-1 3 5 15,-4 1 1-15,-5 1-3 0,-4 4-1 16,-3-3-2-16,-3 5-2 0,-1 1 0 0,-2-2 1 16,-2 5-9-16,-3-2 6 0,-1 2 4 15,-3 0 0-15,-5 2 0 0,-3 0 1 16,-7-2 5-16,-6 1 3 0,-5 0 2 16,-5 4-3-16,-4 1-4 0,-4-2-2 15,-4 4-1-15,-1 4-1 0,-5-3-2 16,-3 4 2-16,-3 2 0 0,-3-1 0 0,-1 1-3 15,0 0 3-15,-4 2 0 16,0 0-1-16,-1 3 1 0,0 3-1 16,-2-2 1-16,-5 2-1 0,-3-1 0 15,-6-1-2-15,-10-5-3 0,-6-2-5 16,-10-2 11-16,-8-4 0 0,-7-2 4 16,-7 0 0-16,-10-5-3 0,-11-3 0 0,-16-3 0 15,-9-5 2-15,-8-4-4 16,-10-3 1-16,1-8-29 0,4-6-140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47:08.931"/>
    </inkml:context>
    <inkml:brush xml:id="br0">
      <inkml:brushProperty name="width" value="0.05292" units="cm"/>
      <inkml:brushProperty name="height" value="0.05292" units="cm"/>
      <inkml:brushProperty name="color" value="#FF0000"/>
    </inkml:brush>
  </inkml:definitions>
  <inkml:trace contextRef="#ctx0" brushRef="#br0">6760 10924 144 0,'0'0'18'16,"0"0"-4"-16,0 0-10 0,0 0 1 15,0 0-3-15,0 0 7 0,0 0-6 16,0 0-2-16,-128-6 0 0,90 6 2 15,-6-1-3-15,-8-2 3 0,-3 0-3 0,-12 0 4 16,-2 1-4-16,-8-1 0 16,-8 0 2-16,-8 2 5 0,-5-2 11 0,-6-1 1 15,-1 2-2-15,-4-1 9 0,2-1 4 16,-1 0-5-16,2 2-3 0,3-3-6 16,3 1 0-16,7 1-1 0,11 2-8 15,9-1 5-15,11 2-4 0,12 2-4 16,11-1-4-16,14 5 3 0,9-3-3 15,9 0-1-15,5-2 1 0,2-1-1 16,3 2-8-16,8-2 9 0,6 1 2 16,5 2 13-16,7 0-14 0,2 3-1 15,-2-2-11-15,2-4-30 0,0-1-111 16</inkml:trace>
  <inkml:trace contextRef="#ctx0" brushRef="#br0" timeOffset="3516.7757">9615 10772 195 0,'0'0'39'0,"0"0"-18"15,0 0-9-15,0 0 2 0,0 0-1 16,0 0-6-16,0 0-7 0,-12-14 0 16,1 14 3-16,-3 0-3 0,-2 0 1 15,-1 3-1-15,-1 1-4 0,-4 0 4 16,-7 2 0-16,-5-1-1 0,-10 0 1 16,-5-3 0-16,-9 3 0 0,-9-2 1 15,-8 0 2-15,-6 0-1 0,-7-5-1 16,-4 2 0-16,-3-1 3 0,-3 1 4 15,-2-5 5-15,1 1 4 0,3-2 5 16,6 3 0-16,5-2-1 0,9-1-7 0,10 2-6 16,8 0-2-16,12-2 0 0,7 4-3 15,12-1 1-15,11 0-4 0,7 1-2 16,6 2 0-16,7-1-12 0,16-4-28 16,6-2-114-16</inkml:trace>
  <inkml:trace contextRef="#ctx0" brushRef="#br0" timeOffset="7031.1113">12569 10940 257 0,'0'0'0'15,"0"0"-11"-15,0 0 2 0,0 0 9 16,0 0 2-16,0 0-2 0,0 0-1 16,0 0 0-16,-254-16-1 0,208 10 0 0,-6 5-3 15,-3-5 3-15,-4 1 1 0,-3 1 1 16,-4-1 2-16,-3 2 2 0,-3 1-2 15,2-1-1-15,1 3 0 0,1-2 2 16,2 2-2-16,1-1-1 16,2-1 1-16,5 0 7 0,4 0 4 0,7 1 9 15,7 0 5-15,7 1 0 0,8 0-4 16,7 0-7-16,5 1-7 0,3 2-3 16,5 0-3-16,2 1-2 0,1-1-3 15,2-1-2-15,2 3-27 0,12-5-93 16</inkml:trace>
  <inkml:trace contextRef="#ctx0" brushRef="#br0" timeOffset="15944.5615">15411 10950 359 0,'0'0'4'16,"0"0"-4"-16,0 0 0 0,0 0 0 15,0 0 1-15,0 0 2 0,0 0 0 16,0 0-2-16,0 0-1 0,54-35-2 16,-58 35-12-16,-1 0-19 0,-4 2 13 15,-4 0 20-15,-4 3 5 0,-2-1 0 0,-1 2-4 16,-4 0 0-16,-6-2 3 0,-4 1-4 15,-9-1 0-15,-8-4 1 16,-11 1 8-16,-9-1-2 0,-6-1 2 16,-8-2 2-16,-3 0-2 0,-5-2 0 0,0-1 3 15,-1 0-1-15,5-2-2 0,3 4-3 16,7 1-3-16,7 2-2 0,10-2-1 16,14 3-3-16,13 0 2 0,14-2-3 15,12 2 4-15,8 0-2 0,5 0-5 16,15 3-32-16,10 3 23 0,13 0-18 15,9 3-63-15,-5-3-67 0</inkml:trace>
  <inkml:trace contextRef="#ctx0" brushRef="#br0" timeOffset="21892.4585">18160 10956 250 0,'0'0'14'15,"0"0"-3"-15,0 0-9 16,0 0 1-16,0 0 7 0,0 0 5 16,0 0-6-16,0 0-4 0,0 0-1 0,-143-28 1 15,124 27-1-15,-7-2 1 0,-4 0 0 16,-8 0 1-16,-3 2-6 0,-7-4 0 16,-5 1 0-16,-8-2 0 0,-3 0-3 15,-6-1 2-15,-4-2 0 0,-2 0 1 16,-6-1-1-16,3-2 1 0,-1 2 2 15,6 0 2-15,1-2 3 0,4 3 9 16,10 2 6-16,5 2-6 0,11 2-2 16,9 3-1-16,8 0-6 0,9 2-7 15,9 1 2-15,0 4-2 0,7 2-4 16,1 1-8-16,7 6-15 0,11-4-28 16,1-3-87-16</inkml:trace>
  <inkml:trace contextRef="#ctx0" brushRef="#br0" timeOffset="49299.9003">11351 6221 202 0,'0'0'70'0,"0"0"-70"0,0 0-35 16,0 0-33-16,0 0 43 15,0 0 22-15,0 0 3 0,0 0-2 0,-31 53 2 16,17-46 2-16,-2 1 2 0,-3-2 2 15,1 2 5-15,-3 1-4 0,-2 0 0 16,0-1-2-16,-4 3-1 0,1 2-3 0,-4-1 0 16,0 3-1-16,-1-1 2 15,-2-1-2-15,-2 2 0 0,-2-1 0 16,-1 3 0-16,-1-1 0 0,-4 1 0 16,-5 1 0-16,-5-4 0 0,-5 3 1 15,-5-1-3-15,-1-2 2 0,-2 1 0 16,-2-5-2-16,0-1 2 0,-2-2 0 0,0 1 0 15,2-1 1-15,-2 0 1 0,-2-1 1 16,1 0 3-16,-4-1 4 16,-5-3-1-16,-3 0-1 0,-3-2-6 0,-2 0 2 15,1-2-4-15,-2-2 0 0,2-2 0 16,3-3 1-16,1 2-1 0,0-3 2 16,1 1-2-16,2 2 0 0,-2-2 0 15,5 0-1-15,-2-3 1 0,4 1-1 16,1-1 1-16,3-3-1 0,-1 3 1 15,2-2 0-15,3-1 0 0,1 1 0 16,0-2 0-16,2-1 0 0,0-2 1 0,-1 2-1 16,5-4-1-16,-5 2 1 0,6-3 1 15,1-1 0-15,-4-3 1 0,4 1 1 16,2 1 0-16,3-3-1 0,5 2-2 16,4-2 0-16,4-1 0 15,7 1 2-15,7-2-2 0,1 1 1 0,6-3 0 16,-1 2 5-16,1-2 0 0,4-2-1 15,2 1-4-15,0-2-1 0,5 0 1 16,4 3-1-16,2-2 2 0,2 2 0 16,4-1-1-16,5-2 1 0,4-1 5 15,-1-3 4-15,3 0 7 0,1 0 3 16,0-2-8-16,4-1-8 0,3-1-4 16,3 2 1-16,1-1-2 0,3 2-1 15,3-2 0-15,2 1 1 0,2 0 0 16,2 0 0-16,0 0 1 0,6 4-1 0,0-1 2 15,3 1 0-15,2 5-2 16,4 0 1-16,3 3 0 0,6 2-1 0,4 1-1 16,4 4 1-16,3 2 1 0,1 2-1 15,5 0 0-15,2 3-1 0,4 0 1 16,4 2-3-16,4 4 2 0,4 0 0 16,3 2 1-16,3 3-3 0,1 0 1 15,0 3 1-15,3 0-5 0,-2 0-6 16,2 0-1-16,-3 3 8 0,-1 0 3 15,-1 2 2-15,-2-1 0 0,-4 5 2 16,-3-2-1-16,0 5 1 0,-3 2 0 16,-1-3 1-16,-2 3 4 0,3 4 0 15,-1 1-7-15,2 7 4 0,0-1-1 0,2 3-3 16,-1 6 1-16,1 2-1 16,0-1 0-16,2 4-2 0,-1 1 1 15,2-1 0-15,1 4 0 0,-3-1 0 0,-1 4 1 16,-6 2 2-16,-3 2 0 0,-4 1-2 15,-7 3 0-15,-1 5 5 0,-10-2-2 16,-5-1 0-16,-9-2-2 0,-7-1 1 16,-9-2-1-16,-5-1 0 0,-11-1-1 15,-8-4 0-15,-7 1 0 0,-6-5-1 16,-12-1-1-16,-4-6-11 0,-5-6-48 16,2-9-136-16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49:38.697"/>
    </inkml:context>
    <inkml:brush xml:id="br0">
      <inkml:brushProperty name="width" value="0.05292" units="cm"/>
      <inkml:brushProperty name="height" value="0.05292" units="cm"/>
      <inkml:brushProperty name="color" value="#FF0000"/>
    </inkml:brush>
  </inkml:definitions>
  <inkml:trace contextRef="#ctx0" brushRef="#br0">5586 4016 302 0,'0'0'12'16,"0"0"-3"-16,0 0-9 0,0 0 0 0,0 0-10 15,0 0 9-15,0 0 1 16,0 0 3-16,0 0 3 0,-49 6-1 16,27-12 1-16,-3-1 0 0,-1 1 0 15,-2 0 0-15,-2 0 1 0,-2 2-1 16,-3-1 0-16,-7-2-3 0,-5 3 0 15,-7-2-1-15,-9 0 0 0,-3-1-2 16,-9-2-1-16,-4 3 1 0,-7-3 1 0,-5 2 0 16,-7-2-1-16,-5 0 1 0,-8 1 1 15,-8-3-2-15,-6 1 0 0,-9-1 0 16,-8 0 0-16,-5 0 2 0,-6 2-2 16,-4-1 4-16,-1 6 5 0,-1 2 2 15,6 0-7-15,5 2 6 0,9 3 4 16,6 1-1-16,8 2-5 0,13 0 1 15,12 2-5-15,12-1 0 0,11-2-1 16,17 1-1-16,12 1-1 0,10-3-1 16,15-4 0-16,10 3-1 0,9-3-8 0,5 0-17 15,15 0-23-15,11-2-50 0,5-5-98 16</inkml:trace>
  <inkml:trace contextRef="#ctx0" brushRef="#br0" timeOffset="13879.0681">16077 5924 248 0,'0'0'50'16,"0"0"-46"-16,0 0-1 0,0 0-3 16,0 0 0-16,0 0 1 0,0 0-1 15,0 0-1-15,-235-22 1 0,193 22-5 16,-2 2-4-16,-2 4-8 0,0 1-4 15,0 4 9-15,-1 0 4 0,0 4 2 16,0-2 3-16,-3 1-2 0,-1-3 3 16,-2 1-1-16,0 0 3 0,-5-4 0 15,-1 0 0-15,-4 0 0 0,-3-2 0 16,-4-3 4-16,-2 0 0 0,-4 0-1 16,-2-3 0-16,-4 0 0 0,-2 0-3 0,-4 0 0 15,-3-6 0-15,0 0-6 0,-4-4 0 16,0 1-1-16,3 0-5 0,-1-2 1 15,6 4 4-15,-3-4 7 0,5 1 0 16,3 1 0-16,1-5 0 0,4 3 0 16,-2-1 0-16,3-5 0 0,1 1-1 15,2-2 1-15,2-1 2 0,3 2 1 16,-1-4-2-16,4 1-1 0,1-4 2 16,4 1 2-16,3-2-4 0,4 0 1 15,1-1 0-15,5-2 0 0,1 2-1 16,2-4 0-16,5-1-1 0,5 2 1 15,3-2 0-15,7-2 1 0,7 2 1 16,2-1 0-16,6 1 3 0,5-1 3 16,4-3 3-16,0 3 2 0,7-4-4 0,4 0 0 15,2-1 4-15,2 0-4 0,3 0-2 16,1 0 0-16,-1-3-5 0,3 1-2 16,1-3 0-16,1 0 0 0,1-1 1 15,2 1-1-15,2-1-1 16,2 0-2-16,2 1-1 0,2 2-7 0,5-2-3 15,4 5-4-15,4-5 3 0,5 6 4 16,3-1 6-16,2 2 5 0,4 0 1 16,1-2-1-16,4 2 7 0,1 2-1 15,2 0 2-15,3-1-1 0,5 4-3 16,0 0-3-16,4 5 3 0,4 2-4 16,2 1-2-16,2 2 1 0,6-1 1 0,-1 2 0 15,3 3-4-15,0-3-6 0,1 4-4 16,-1-1-3-16,2 1 1 15,0 3-5-15,1-2-3 0,4 4-6 0,1 0 16 16,-1 2 14-16,3 2 2 16,1 2 4-16,-2 3 17 0,2 1 2 15,-2 0-6-15,1 5-2 0,-4 4-4 0,2 2 0 16,-3 0-4-16,-2 7-5 0,-3 1-1 16,2 3-3-16,-6 3 0 0,-2-1 0 15,-3 4 0-15,2 0-3 0,-4 3 2 16,-1 0-5-16,-1 0 3 0,-3 1 0 15,0-2 0-15,-7 1-1 0,2 3 4 16,-5 0 3-16,-1-1-3 0,-2-1 2 16,-8 1-1-16,-2-1 5 0,-4 4-1 15,-5 1-4-15,-3 0 0 0,-5 2 0 16,-5 0-1-16,-3 1 0 0,-4 0 0 0,-4 2 0 16,-7 1 0-16,-4 2 0 0,-7 3-1 15,-4 0 1-15,-3 3-1 0,-4 3-1 16,-9 5 2-16,0 3 1 15,-5 0-1-15,-2 3 0 0,-8 0 1 0,-5-3-1 16,-7 0 0-16,-11-5-1 0,-10-4 1 16,-10-2 1-16,-8-6 11 0,-11-5 1 15,-7-6 0-15,-13-5-4 0,-6-3-1 16,-4-5-2-16,-9-1-6 0,3-4-5 0,6-7-40 16,17-7-93-16</inkml:trace>
  <inkml:trace contextRef="#ctx0" brushRef="#br0" timeOffset="28723.9168">21558 9800 245 0,'0'0'12'0,"0"0"-4"15,0 0 2-15,0 0-1 0,0 0-3 16,0 0-3-16,0 0-1 0,0 0 0 16,-116-57-2-16,93 57 0 0,-3 3 0 15,0 1 0-15,-2-1 0 0,-2 1 0 0,-3 1 0 16,-5-2-2-16,-3 0 2 16,-6-2 0-16,-4 1 0 0,-4-1-3 0,-6-1 1 15,-6 0-1-15,-5-1 2 16,-5-5 0-16,-7 0 1 0,-5 0 0 15,-6-1 0-15,-6 0-1 0,-4-2 1 0,-3 0 0 16,-1 0 0-16,1 2 0 0,-3 1 0 16,4 1 1-16,2 3-1 0,3 0-1 15,4 2 1-15,2-1-3 0,4 1 3 16,3 0 0-16,5 1 3 0,8-1-2 16,2 2 2-16,8-1 2 0,6-1 2 15,4 1 0-15,8 1 2 0,5-2 0 16,9 0 1-16,2 1 3 0,10 1-5 0,1-2 0 15,5 0 0-15,5 0-1 16,1 0-5-16,5 0-1 0,3 0 0 0,2 0-1 16,0 0-6-16,1-3-20 15,6-6-73-15</inkml:trace>
  <inkml:trace contextRef="#ctx0" brushRef="#br0" timeOffset="30755.9474">7656 10785 62 0,'0'0'20'16,"0"0"-5"-16,0 0 1 0,0 0 8 15,0 0-5-15,0 0-5 0,0 0-3 16,-131-7-2-16,110 4-5 0,-5 0 1 16,-1 1-2-16,-2-1 0 0,-2 0-3 15,-3 2 2-15,-1 1-1 0,-1 0-1 0,-5-1-1 16,-3 1-1-16,-3 0-2 15,-5 0-4-15,-6 1 0 0,-3-1-5 16,-7-1-3-16,-4 1 3 0,-9-1 6 16,-6 0 6-16,-7-4 1 0,-5 0 0 15,-5-3 0-15,-4 1 2 0,-6-2 2 0,-6 2 9 16,-2-5 7-16,-6 1 5 0,2-3 0 16,1 1 12-16,4-2 6 0,3 2-9 15,5 0-7-15,6 0-10 0,9 1-2 16,12 1-8-16,10-1 5 0,12 4-8 15,13 0 1-15,12 3-3 0,12 1 0 16,11 1-1-16,8 1-1 0,7 1 0 16,2 1 0-16,14 0-1 0,4 0-23 15,13 4 18-15,4 5-13 0,10 1-17 16,3-2-37-16,-6-8-94 0</inkml:trace>
  <inkml:trace contextRef="#ctx0" brushRef="#br0" timeOffset="35805.1785">15810 10914 332 0,'0'0'3'0,"0"0"-1"0,0 0 2 16,0 0-4-16,0 0 1 0,0 0-1 16,0 0 1-16,0 0 0 0,0 0-1 15,-247-46 0-15,210 42-2 0,-2 0-4 0,-1-4-3 16,-1 2 7-16,0 2 2 0,0-2 1 16,-3 2-1-16,-2-1 0 0,-4 1 1 15,-4 4 0-15,-7-3-1 16,-6 0 0-16,-5 1 2 0,-9-1 0 0,-3-1-1 15,-7 0-1-15,-4 1 0 0,-1-3 1 16,-7 0-1-16,1-3 2 0,-5-1-2 16,2-3 4-16,5 0-4 0,2-2 5 15,6-1 9-15,5 2 2 0,11 1 5 16,9 3-4-16,9 2-7 0,10 0-2 16,9 5-6-16,10 2 0 0,7 1-1 15,8 0-1-15,9 3 0 0,4 0-5 16,3 3-5-16,10 2-32 0,7 6-9 15,11 0 22-15,7-2-85 0</inkml:trace>
  <inkml:trace contextRef="#ctx0" brushRef="#br0" timeOffset="42119.1355">7213 13584 264 0,'0'0'8'15,"0"0"-3"-15,0 0-5 0,0 0 1 16,0 0 1-16,0 0 5 0,0 0 0 15,0 0-3-15,0 0-3 0,-172 32 0 16,138-30-1-16,-6-1-1 0,-3-2 1 16,-3 1-2-16,-4 0-15 0,-2-3-9 15,0 2-3-15,-6-4 5 0,-4 3 8 16,-4-2 6-16,-7-2 5 0,-2 0 4 16,-5-1 1-16,-6 2 4 0,0-1 12 15,-2 0 8-15,0 3-2 0,4-2 1 16,3 4 0-16,5-2-3 0,5 3-1 15,5-1-2-15,3-1 0 0,7 2-8 16,6 0-1-16,10-1-4 0,5 1 0 16,6 0-2-16,6 0-2 0,2-1 0 0,9 1-2 15,2 0-14-15,5 0-24 0,5-6-71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51:38.823"/>
    </inkml:context>
    <inkml:brush xml:id="br0">
      <inkml:brushProperty name="width" value="0.05292" units="cm"/>
      <inkml:brushProperty name="height" value="0.05292" units="cm"/>
      <inkml:brushProperty name="color" value="#FF0000"/>
    </inkml:brush>
  </inkml:definitions>
  <inkml:trace contextRef="#ctx0" brushRef="#br0">6774 3607 325 0,'0'0'9'16,"0"0"8"-16,0 0-13 0,0 0-2 16,0 0-1-16,0 0 11 15,0 0-1-15,0 0-3 0,0 0-6 0,-148-70 0 16,117 70-2-16,-1 0 0 0,-3 0 0 15,-3 0 0-15,-6 0 0 16,-3 2-4-16,-5 1 1 0,-2 0 0 0,-7 0 1 16,-3-1 0-16,-7 3-3 0,-5-2 1 15,-7 0 3-15,-5-3-1 0,-5 0 2 16,-7 1 2-16,-3-1 0 0,-11-1 2 16,-7-1 2-16,-7-1 6 0,-3 3-2 15,-4 0 0-15,-3 0-3 0,-2-1 0 16,-3 5-2-16,-1 4-1 0,0-2-3 15,1 3-1-15,5-1 0 0,8 1 0 16,5-1 1-16,7-2 0 0,10 2-1 16,8-2 1-16,6 2-1 0,11 0 0 15,11-2 0-15,7 0 0 0,8-3 2 0,13 0 1 16,3 0-2-16,10-3-1 0,7 0 0 16,7-1-6-16,7-10-33 0,10-3-122 15</inkml:trace>
  <inkml:trace contextRef="#ctx0" brushRef="#br0" timeOffset="31140.3029">16385 7268 308 0,'0'0'17'0,"0"0"-7"0,0 0-9 15,0 0 0-15,0 0-1 0,0 0 1 0,-72 9 2 16,48 2-3-16,-1 1-1 0,-1 2-2 16,-5 0 0-16,-4 3-8 15,-1 0-1-15,-2 3 1 0,0 2 1 0,1-1-1 16,1 3-2-16,3 1 0 0,1-2 6 15,2 2 4-15,6-4 1 0,0 4 2 16,4-2 3-16,-2-4 4 0,5-1 14 16,-1-1 7-16,3-1-5 0,-2 1-9 15,0-3-7-15,-1 0-3 0,-2-2-3 16,0 2-1-16,-3-5-22 0,0-1-53 16,3-5-59-16</inkml:trace>
  <inkml:trace contextRef="#ctx0" brushRef="#br0" timeOffset="32039.1975">13313 7613 350 0,'0'0'20'0,"0"0"-9"0,0 0-4 16,0 0 4-16,0 0 2 0,0 0-9 15,0 0-4-15,-44-42-4 0,30 53 2 16,-3 6-3-16,1 4-4 0,0 6-8 16,0 5-4-16,-2 4 4 0,1 6 6 15,0 0 8-15,1 4 1 0,1 0 0 16,0 4 1-16,4 1 0 0,2 2 1 16,2 1 1-16,1 2 0 0,4 1 4 15,0 2 3-15,2-2-4 0,0-2 1 16,1 2-1-16,0-2-2 0,3-3-1 0,1-3-1 15,0-5 0-15,1-4 0 16,2-6 0-16,0 0 0 0,4-6-1 16,-1-5-2-16,2-5 2 0,1-2-3 0,2-7 4 15,2-4 1-15,2 1 5 0,-1-6 2 16,4 0 5-16,2-6-4 0,2-2-3 16,2-1-3-16,2-2-1 0,3 0 3 15,2-1-4-15,4 4 1 0,4-4 0 16,4 4-1-16,4-1-1 0,7 1 1 15,5 2-1-15,6 1 0 0,7 5-2 16,7 0 2-16,1 0 1 0,5 2 0 16,2 2-1-16,-3 2 0 0,-1-1 3 15,-7 3 1-15,-3-2-1 0,-4-1 2 16,-7 1-4-16,-8-3 0 0,-8 0-1 16,-10-1-1-16,-11-2 1 0,-8 0 0 15,-10 0-3-15,-10-1-4 0,-5-5-23 0,-14-3-70 16,-7-3-112-16</inkml:trace>
  <inkml:trace contextRef="#ctx0" brushRef="#br0" timeOffset="32939.5403">12962 8250 119 0,'0'0'22'0,"0"0"-2"0,0 0-2 15,0 0-8-15,0 0-1 0,0 0-3 16,0 0-6-16,-2-44 0 0,-3 37-3 16,-1 1 3-16,1-1 1 0,0 1 1 15,1 1 1-15,2 0 1 0,2 2 2 0,0 0-2 16,2-2 1-16,7 4-5 15,4-2 0-15,4 4-1 0,2-1-2 0,7 0 1 16,1 2 2-16,3-1 0 16,1 1 0-16,2 2 4 0,0-2 11 15,-2 1 0-15,-1-2 13 0,-2 0-2 0,-1 2-7 16,-4 0-6-16,-2-3-6 0,-5 0-4 16,-4 2-1-16,-3-2 1 0,-3 0-3 15,-1 3 0-15,-3 3-4 0,-1 2-3 16,-1 6-7-16,0 3 6 0,-1 6 7 15,1 5 0-15,0 1 1 0,0 7 1 16,0 1-1-16,0 2 1 0,-2 4-1 16,-1-1 0-16,-1 2 0 0,-1-3-1 15,0 1 1-15,1-2 2 0,1-4 1 0,2 1 1 16,1-6-2-16,0-3 4 0,0-4-3 16,0-2-2-16,0-8 1 0,-1-6-2 15,0-2 0-15,1-6-4 0,-1 0-24 16,0-9-59-16,0-4-4 0</inkml:trace>
  <inkml:trace contextRef="#ctx0" brushRef="#br0" timeOffset="33906.7577">13316 8195 187 0,'0'0'37'16,"0"0"-20"-16,0 0-14 15,0 0 3-15,0 0 5 0,0 0 0 0,0 0-6 16,0 0-4-16,6 25 0 0,-3-24 1 16,1-1-2-16,1 0 4 0,-1 1-1 15,1-2 1-15,-1-3-1 0,0-4 1 16,1-1-4-16,-2-4 0 0,0-2-8 15,1-1 8-15,-3-1 3 0,2-2-2 16,-1-5 1-16,-2-2 5 0,0-1 1 16,0-2 5-16,0-2-4 0,-2-2 2 15,1-2 0-15,1 1-3 0,0 2-3 16,0 0 0-16,0 4-5 0,1 2 1 0,2 4 1 16,0 4-1-16,1 5-1 15,0 1 0-15,1 3 0 0,0 1-3 0,0 0 2 16,0-1-2-16,-2 3 2 0,1 1 1 15,0 2 0-15,0 0 0 0,-1 0-1 16,-1 0 1-16,2 0 0 0,0 3 0 16,3 0-5-16,0 0 0 0,2 0-4 15,2 0-4-15,2 1 9 0,6 2 4 16,0 0-3-16,3 2 3 0,3 1 2 16,-1-4 0-16,0 4-2 0,0 0 0 15,-1-1 1-15,-2-1 2 0,-3 0 1 16,1 2-3-16,-5 1 0 0,1-1 0 0,-3 0-1 15,-1 1 2-15,-1-1-2 16,-3 0 0-16,-2 2 0 0,-1-3-2 16,-1 4 2-16,-1-1 0 0,-1 1 0 15,-1 5-2-15,0 2 2 0,0 8 0 16,0 1 0-16,-1 2 0 0,-4 5-1 0,-1 2 1 16,-1 1 0-16,-5 2-5 0,0 1 4 15,-2-1-1-15,-4 2-2 0,1 1 4 16,-1 0 0-16,1 3 2 0,2 1 0 15,0 1-1-15,5 1 0 0,2-1 4 16,4 0-5-16,3 0 0 0,1-3 0 16,4-2 0-16,3-4 1 0,2-2 0 15,2 0 5-15,-1-3 0 0,2-3 2 16,1-2-7-16,0-3 5 0,-2-2-4 16,-3-6-2-16,-4-3-1 0,-2-4 0 0,-2-3-14 15,-3-5-52-15,-2-3-128 0</inkml:trace>
  <inkml:trace contextRef="#ctx0" brushRef="#br0" timeOffset="34689.5078">13605 8225 70 0,'0'0'225'0,"0"0"-199"16,0 0-9-16,0 0 9 0,0 0-10 15,0 0-5-15,52-33-6 0,-44 28-4 16,0 1-1-16,4-1 0 0,1 1-9 15,1-2-6-15,1-1 6 0,3 1 5 16,-1-3 4-16,4 2 0 0,2 1 0 16,1 0-2-16,2-3-4 0,1 2 1 15,1 0-4-15,-1 1 5 0,0 1-2 16,-1 4 1-16,-1 1 5 0,-4 0-1 16,1 3-1-16,-6 3 1 0,-1 6 1 15,-2 0 1-15,-1 5 0 0,-5 5-1 0,-1 3 2 16,-3 3-2-16,-3 4 0 0,-1 1 0 15,-6 5 0-15,-2 0-1 0,-3 0-1 16,3 4 2-16,-1-6-1 0,-1 2-3 16,4-3 2-16,-1-3 1 0,2-1 1 15,1-3 0-15,1-2 0 0,0-1 3 16,2-4 2-16,1-3-2 0,0 0 1 16,0-2-1-16,1-4-3 0,0-4 0 15,0 0-4-15,0-5-3 0,0 0-15 16,0-3-51-16,0 0-40 0</inkml:trace>
  <inkml:trace contextRef="#ctx0" brushRef="#br0" timeOffset="35173.6041">14054 8503 255 0,'0'0'25'0,"0"0"-13"0,0 0 5 16,0 0-3-16,0 0-2 0,0 0-5 15,0 0-6-15,0 0-1 0,35-55-3 0,-25 52-7 16,4-2-2-16,2 1-2 0,4 1 1 16,1 2 6-16,5-1 5 0,1 1 4 15,3 1 6-15,-1 0 2 0,0 3 4 16,-1 3 0-16,-4-2-3 0,-4 5-9 15,-3-2 4-15,-4 2-1 0,-2 1-1 16,-4-1 1-16,-1 4-5 0,-4 0-4 16,-2 3 3-16,0 2-1 0,-6-2 0 15,-1 0 2-15,-3 2-3 0,-2-1 0 16,0-4 3-16,-2 2 2 0,3-4-2 16,-1 0 2-16,3-4 0 0,1 0-2 15,2-1-2-15,2 0 2 0,1 0-11 0,3-1-40 16,7-2-63-16</inkml:trace>
  <inkml:trace contextRef="#ctx0" brushRef="#br0" timeOffset="40354.0304">11474 14034 209 0,'0'0'12'16,"0"0"4"-16,0 0 6 0,0 0 3 15,0 0 6-15,0 0-6 16,0 0-10-16,0 0-6 0,-9-182-3 0,7 174 2 15,2 3-6-15,-2 2 0 16,2 3-1-16,0 0-2 0,-1 0-1 16,0 2-13-16,1 4-34 0,-2 7-7 0,2 2 49 15,0 7 5-15,0 4 1 0,0 4 1 16,-2 5 0-16,-2 2 1 0,-2 3-1 16,-3-1 1-16,-2 3 2 0,1 4 0 15,-2-4-2-15,0 4 0 0,2-1 3 16,2 1-3-16,-1-1-1 0,3 1 0 15,1 1 2-15,2-1-2 0,-1 1 0 0,3 1 0 16,-1 0 0-16,1 0-1 16,1-1 0-16,0 2-7 0,0-3-56 0,0-2 8 15,0-3-14-15,0-7 3 0</inkml:trace>
  <inkml:trace contextRef="#ctx0" brushRef="#br0" timeOffset="40736.6235">11344 15169 45 0,'0'0'16'0,"0"0"-8"0,0 0 1 16,0 0-3-16,0 0 2 0,0 0-1 15,0 0-2-15,0 0-2 0,0 0-1 16,-87 11-2-16,74-20-2 0,3 4-4 16,1 1 2-16,2-3 4 0,2 2 0 0,2 1 0 15,0-1 2-15,1 1-2 16,1-1 2-16,1 1 4 0,0 0-1 0,1 0 1 16,3 0 1-16,4 0 0 15,1 1 11-15,2 2-8 0,4-2-3 16,3 3-1-16,2-1 0 0,4 1-3 15,3 1 2-15,1-2 0 0,9 1-1 0,0 1 4 16,6-1-1-16,4 3 0 0,2 0 1 16,3 1-1-16,5 1 4 0,5-2 0 15,5 3-2-15,4-1-6 0,4 1 1 16,7 1 5-16,0-1 6 0,6 0 3 16,2 3-9-16,4-1 4 0,-2 4 0 15,4-1-3-15,-3-2-4 0,3 2-4 16,-1 1-2-16,6 0 0 0,-5-3 0 15,-2 3 1-15,-3-3-1 0,-4-1 2 16,-7-1-2-16,-4-3 1 0,-8-1 0 16,-7-3-1-16,-7 0-1 0,-10 0 1 15,-7-5 0-15,-10 0 0 0,-6 1 0 0,-9-2-3 16,-5 1-10-16,-7-2-60 0,-7-1-80 16</inkml:trace>
  <inkml:trace contextRef="#ctx0" brushRef="#br0" timeOffset="41299.7905">11830 14872 420 0,'0'0'7'0,"0"0"-5"16,0 0-2-16,0 0-10 0,0 0-4 15,0 0 0-15,0 0-61 0,-6-3-59 16,6-2-38-16</inkml:trace>
  <inkml:trace contextRef="#ctx0" brushRef="#br0" timeOffset="41529.1344">11852 14526 389 0,'0'0'9'0,"0"0"-8"0,0 0-1 15,0 0-3-15,0 0-8 0,0 0-3 16,0 0-43-16,0 0-26 0,0 0-13 15</inkml:trace>
  <inkml:trace contextRef="#ctx0" brushRef="#br0" timeOffset="41782.8964">12272 14379 409 0,'0'0'38'0,"0"0"-25"0,0 0-8 15,0 0-5-15,0 0-5 0,0 0-7 16,0 0-7-16,0 0-9 0,0 0-31 15,38 79-94-15</inkml:trace>
  <inkml:trace contextRef="#ctx0" brushRef="#br0" timeOffset="42033.726">12646 14325 450 0,'0'0'20'16,"0"0"-1"-16,0 0-11 0,0 0-3 15,0 0-5-15,0 0-9 0,0 0-24 16,0 0-39-16,0 0-62 15,2-12 8-15</inkml:trace>
  <inkml:trace contextRef="#ctx0" brushRef="#br0" timeOffset="42234.783">12996 13978 442 0,'0'0'1'0,"0"0"-1"0,0 0-23 0,0 0-22 16,0 0-15-16,0 0-14 0,0 0-35 16</inkml:trace>
  <inkml:trace contextRef="#ctx0" brushRef="#br0" timeOffset="42559.791">13245 14069 179 0,'0'0'52'0,"0"0"-23"16,0 0 1-16,0 0-18 0,0 0-6 15,0 0-6-15,0 0 0 0,0 0-13 16,0 0-42-16,8 15 13 0,-7-14-38 16</inkml:trace>
  <inkml:trace contextRef="#ctx0" brushRef="#br0" timeOffset="55948.8948">13251 14056 260 0,'0'0'12'15,"0"0"-3"-15,0 0-9 0,0 0 3 16,0 0-3-16,0 0 0 0,0 0-2 16,0 0 1-16,-141-62-5 0,118 56-2 15,1 0-5-15,1 0 0 0,1 2 3 16,4 3 3-16,1 1 3 0,4 0 3 15,2 0-1-15,-2 1 2 0,4 2 0 16,-2 2-3-16,1 2 2 0,-1 0 0 0,0 3 1 16,-3 1 0-16,4 0 3 0,-3 2 1 15,-4 1 1-15,3 1-5 16,-4 0 1-16,-1 0 1 0,-4 2-2 16,1 1 1-16,-6 1-1 0,0 0 0 0,-4-1 3 15,-3 2-3-15,-3-1 0 0,-4 0 0 16,0 2 0-16,-6-2 0 0,-3 1-9 15,-1 0-9-15,3 4-18 0,-3 1-10 16,3 0 3-16,2 3 25 0,1 1 10 16,3 2 5-16,4-1 3 0,1 2 3 15,2 1 0-15,2-1 7 0,2-1 5 16,-1-2 8-16,-1-3 7 0,3 1 1 16,-1-5-7-16,2 0 1 0,1-5-1 0,2-2-2 15,1 0-1-15,1-2 3 16,2-2-8-16,4 1-11 0,1-2-1 15,5-2-4-15,4-2-4 0,0-2-18 16,4-2-30-16,5-2-13 0,7 0-67 16</inkml:trace>
  <inkml:trace contextRef="#ctx0" brushRef="#br0" timeOffset="81774.3951">12433 14429 97 0,'0'0'40'15,"-1"-9"-33"-15,0 6-6 0,-1 1 2 16,2-1-3-16,-1-1 0 0,0 4 0 16,1-1-5-16,0 1-3 0,0 0 2 15,0 0 5-15,0 0 1 0,0 0 0 16,0 0 4-16,0 0-4 0,0 0 6 15,0 0 0-15,-1 0-1 0,-1 0-5 16,1 5 0-16,0 3 1 0,0 1 4 16,0 1-4-16,0 3 0 0,0 0 3 15,1-1-2-15,0 1 1 0,0 2-3 16,0-5 1-16,0 2 0 0,0-3 1 0,0-1 1 16,0-2-3-16,0 1 1 15,0-2-1-15,-3-2 1 0,-1 0-1 0,-1-1-7 16,0-2-48-16</inkml:trace>
  <inkml:trace contextRef="#ctx0" brushRef="#br0" timeOffset="82440.0183">11953 14657 20 0,'0'0'175'0,"0"0"-131"0,0 0-31 16,0 0-13-16,0 0 0 0,0 0 2 15,0 0 3-15,-14 19-5 0,11-12 1 16,0-2-1-16,0 1-3 0,2-2-8 15,1 2-4-15,0 0 5 0,4 1-4 16,5 2 0-16,2 6-2 0,4 2-7 16,-2 1-26-16</inkml:trace>
  <inkml:trace contextRef="#ctx0" brushRef="#br0" timeOffset="82897.7634">11724 14680 156 0,'0'0'7'0,"0"0"-1"0,0 0 7 16,0 0 7-16,0 0-9 0,0 0-3 16,0 0 3-16,0 0 0 0,-31 31-8 15,17-21-1-15,0-1-2 0,1 1-2 16,2 0-27-16,3-1-63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53:32.236"/>
    </inkml:context>
    <inkml:brush xml:id="br0">
      <inkml:brushProperty name="width" value="0.05292" units="cm"/>
      <inkml:brushProperty name="height" value="0.05292" units="cm"/>
      <inkml:brushProperty name="color" value="#FF0000"/>
    </inkml:brush>
  </inkml:definitions>
  <inkml:trace contextRef="#ctx0" brushRef="#br0">17232 13721 179 0,'0'0'19'0,"0"0"-10"0,0 0-8 15,0 0 2-15,0 0 1 0,0 0-4 16,0 0 3-16,-34-12-3 0,23 12-4 15,0-1 4-15,3 3-12 0,-3 0 5 16,2 1 2-16,-2-2 5 0,-2 2 0 16,3-1 0-16,-5-2 2 0,0 1 5 15,-4-1-5-15,-3 0-1 0,-2 1 5 16,-5-1-5-16,-3 2-1 0,-5-1 0 16,-1 1 0-16,-5-2 3 0,-3 0-1 15,-3 1-1-15,-3-1 2 0,-1 2-2 0,-4-1 2 16,-4 1-1-16,-3-2 7 0,-3 0-3 15,-5 0 1-15,-1 1 0 0,-7-2-3 16,-1 1-1-16,-5 0-3 0,-3-2-2 16,-2 1 1-16,-1 1-2 0,-3-2 1 15,-3 1-2-15,-4-4 4 16,-2 1 0-16,-7 0 0 0,-2-1-1 0,-6-1 1 16,-3 2 0-16,-3-2-2 0,0-1 2 0,1 1 1 15,-1 0 4-15,-2 2 4 16,6-2 5-16,-1 2 11 0,5 0 3 15,7 2 0-15,4-1-5 0,10 1-7 16,6 1 4-16,7 1-7 0,9-2-9 16,5 1 1-16,5 1-4 0,7 1-1 0,7 1-1 15,6-1 0-15,4-1-7 16,9 2-5-16,5-1 2 0,5 1-9 0,6-2-4 16,6 1-15-16,7-1-13 0,3 0-24 15,7-3-75-15</inkml:trace>
  <inkml:trace contextRef="#ctx0" brushRef="#br0" timeOffset="38037.881">17106 14093 132 0,'0'0'4'16,"0"0"-2"-16,0 0-1 0,0 0-1 15,0 0 0-15,0 0 0 0,0 0 0 16,0 0 0-16,0 0 2 0,-540 11-1 16,486-11 0-16,3 0 0 0,-3-2 4 15,-1 2 0-15,1-5-3 0,1-2 0 0,-2 1 0 16,2 1-2-16,-4-4 0 15,2 0 0-15,-1-2-2 0,2 0 2 0,-1-3 0 16,2 0 0-16,-2 0 0 0,1-2 3 16,0-1 9-16,3-1 8 0,-1-1-9 15,-1 1-6-15,2-1-1 0,-1 0-4 16,0-1 0-16,3-2 0 0,-2 0-2 16,1-3 2-16,1 0 0 0,3-1-2 15,3-1 2-15,3 2 0 0,3 1 2 0,5-2-2 16,2 1 2-16,0 0 2 15,7-2-2-15,-2 4 1 0,1-4-1 16,1 1-1-16,1-2 0 0,0-1-1 16,1-1 1-16,4-3-1 0,-1-2 0 15,1 1 0-15,1-2 1 0,1 1 2 16,3-1-1-16,3 1 2 0,4 1-2 0,3 1-2 16,2-1 0-16,1 2 2 0,5-1-4 15,2 0 2-15,0-1-1 0,4-2 1 16,-2 5 1-16,2-4 0 0,4 3-1 15,0 0 0-15,2 1-1 0,5 0 2 16,1 2-2-16,2 1 1 0,3 0 0 16,1-2 2-16,2 1-2 0,5 0 2 15,-2 1-2-15,2 0 1 0,2 1 0 16,4 0-1-16,3 2 1 0,2 1-1 16,1 2 0-16,5 2 0 0,4 1 0 15,0 1 0-15,4 3-1 0,1 2-1 0,1 1-1 16,2 2 1-16,1 2-2 0,0 2-5 15,5 0-3-15,-1 3 1 16,1 1 2-16,5 2 1 0,-1-1-3 0,1 1 2 16,-2-1 7-16,1-1 2 15,0 2 0-15,2 0 0 0,-3 0 3 16,1 0-2-16,-2 0 4 0,2 3 0 0,-3 1-1 16,3 4-2-16,1-2 1 0,-2 2-3 15,1 2 1-15,0 2-1 0,5 3 0 16,-1 1-1-16,2 2 0 0,1-1 1 15,-4 4 1-15,-2-2 0 0,-1 1-1 16,-6 2 0-16,-4 0 2 0,-1 0 1 16,-5 4 3-16,-4 0-3 0,0-2 3 15,-4 3-2-15,-3-2-4 0,-6 2 2 16,1 0 0-16,-5 4 1 0,-1-3 0 16,-4 3-2-16,-3 0 1 0,-3 3-2 15,0 0 0-15,-5 3 0 0,0 0 0 0,0 0 0 16,-4 5 0-16,0 0 0 0,-2 1 0 15,-4 2 0-15,1 2 0 0,-9 1 1 16,-2-1-1-16,-5 0-1 0,-6 3 1 16,-6 1 0-16,-6-3-3 0,-7 0 3 15,-5-3 0-15,-3 0 0 0,-6-1 0 16,-4 0 1-16,-7-6 1 0,-8-3 2 16,-5-3 6-16,-4-4 7 0,-6-4 0 15,-3-2 1-15,-3-2-3 0,-5-1-11 16,-2-1-2-16,-1 0 0 0,-5 1-2 15,5-3-9-15,5-3-58 0,14-9-123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55:14.867"/>
    </inkml:context>
    <inkml:brush xml:id="br0">
      <inkml:brushProperty name="width" value="0.05292" units="cm"/>
      <inkml:brushProperty name="height" value="0.05292" units="cm"/>
      <inkml:brushProperty name="color" value="#FF0000"/>
    </inkml:brush>
  </inkml:definitions>
  <inkml:trace contextRef="#ctx0" brushRef="#br0">6372 4127 198 0,'0'0'92'0,"0"0"-88"0,0 0-4 15,0 0-6-15,0 0-3 0,0 0 9 16,0 0-1-16,0 0 2 0,-86-7 4 16,54 5-5-16,-7-2 0 0,-3 0 0 15,-4 1 0-15,-3 0 0 0,-3 2 0 16,-4 1 0-16,-3 0 0 0,-4 0 1 16,-6 0 0-16,-6 0 0 0,-5 0 0 0,-7 0-1 15,-7 0 3-15,-6-3-1 0,-11-2 4 16,-6-1 8-16,-8-1 6 0,-4 1-3 15,-5-4-2-15,-7 0 0 0,-7-1-5 16,2 3-3-16,1-2-1 0,2 1-6 16,11 0 0-16,10 0 0 0,10 2 0 15,11-4 1-15,14 3 1 16,13-3-2-16,17 3 0 0,15-1-1 0,19 1 1 16,10 4 0-16,12 1 1 0,8-1-1 15,17-2-2-15,15 3-5 0,15 0-53 16,3 0-124-16</inkml:trace>
  <inkml:trace contextRef="#ctx0" brushRef="#br0" timeOffset="8763.5045">3788 8495 307 0,'0'0'53'16,"0"0"-47"-16,0 0-3 0,0 0-2 15,0 0-1-15,0 0 1 0,0 0 0 16,0 0 0-16,-366-30 0 0,283 33-1 15,-9 0-8-15,-2 0-9 0,-9-3-13 16,2 0-5-16,-2-2-1 0,1-2 7 16,2-1 9-16,3-1 16 0,1 3 4 15,7-5 10-15,5 2 16 0,6 1 8 16,6 0 2-16,7 1 0 0,2 2-4 16,10 1-10-16,6 1-3 0,7 0-10 15,11 3-1-15,5 3-5 0,6 1-3 0,4 0 0 16,4 4 0-16,-3-3-5 0,6 1-18 15,4-3-51-15,3-4-118 0</inkml:trace>
  <inkml:trace contextRef="#ctx0" brushRef="#br0" timeOffset="12245.7927">8014 9615 374 0,'0'0'19'0,"0"0"-1"15,0 0 1-15,0 0-3 0,0 0-4 16,0 0-8-16,0 0-4 0,0 0-4 16,4-7-7-16,-2 26 2 0,6 6 6 15,2 3-1-15,4 3 0 0,5 2-7 0,2 4 2 16,3 0 4-16,0-4 4 0,1 1-1 15,-5-2 0-15,-2-4 2 0,-4-3 2 16,-6-5-2-16,-1-3 2 16,-5-6-2-16,-2-2 1 0,0-4 2 0,0-1-3 15,0-1 2-15,0 0 1 16,-2-1-3-16,1-2 0 0,-3 0-3 0,3 0-6 16,1 0-14-16,-1-2-9 0,1-5 1 15,0-3-16-15,0 0-41 0,0-1-38 16</inkml:trace>
  <inkml:trace contextRef="#ctx0" brushRef="#br0" timeOffset="12530.7823">8384 9717 132 0,'0'0'60'15,"0"0"-40"-15,0 0-4 0,0 0-9 16,0 0 4-16,0 0-2 0,0 0 0 0,0 0-7 15,0 0 2-15,-52-43-4 0,28 49 1 16,-1 4 0-16,-2 3 0 0,3 5 0 16,-4 5 0-16,5 5 4 0,-3 6 3 15,4 6-2-15,2 2 0 0,1 6 0 16,4 1 0-16,-2 2 9 0,5 0-7 16,-3 2 1-16,3 0 2 0,0-4-3 15,1-4-6-15,0 0 3 0,6-5-4 16,-2-4 0-16,6-5 0 0,1-3 0 15,1-5 4-15,7-1-4 0,0-1-1 0,4-5 0 16,3-1 0-16,1-3-7 0,0-2-30 16,0-6-46-16,-1-4-54 0</inkml:trace>
  <inkml:trace contextRef="#ctx0" brushRef="#br0" timeOffset="13131.0223">9322 10081 389 0,'0'0'9'15,"0"0"4"-15,0 0-9 0,0 0 3 0,0 0-7 16,0 0-1-16,0 0-1 0,0 0 2 15,-45-9-3-15,19 12-6 0,-1 3-7 16,-3-3-4-16,-6 0 5 0,0 0-1 16,-4-1 8-16,1-2 4 0,-1 0 4 15,0 0-3-15,3 0 3 0,-1-2 0 16,1 2 1-16,5 0-1 0,3 0 0 16,3 2 0-16,6 1 0 0,3 1 0 15,1 0-1-15,3 1-18 0,2 1-59 16,5-2-5-16,3 1-62 0</inkml:trace>
  <inkml:trace contextRef="#ctx0" brushRef="#br0" timeOffset="13412.1482">9292 10369 97 0,'0'0'236'0,"0"0"-214"15,0 0-22-15,0 0-6 0,0 0 6 16,0 0 3-16,0 0 8 0,0 0-3 16,0 0-2-16,-199 9-4 0,151-9 0 15,0-3-1-15,-3 0 0 0,1 0 1 0,1 1-2 16,1-1 1-16,5 2-1 0,1-2-1 15,8 1 1-15,2 1 0 0,4-2-2 16,7 0-1-16,5 2-5 16,5 0-29-16,5 1-45 0,6 0 4 0,2 0-28 15</inkml:trace>
  <inkml:trace contextRef="#ctx0" brushRef="#br0" timeOffset="14161.6785">10120 10388 347 0,'0'0'5'16,"0"0"0"-16,0 0-4 0,0 0-1 15,0 0 0-15,0 0 0 0,0 0 1 16,0 0-1-16,0 0 0 0,31-282-1 15,-49 251-2-15,1 6-4 0,-5 0 1 16,1 7 2-16,-2 4 2 0,-3 3 0 16,-1 2 2-16,-2 6 1 0,-2 3 0 0,0 3 3 15,-1 10-2-15,0 8-1 0,1 8 3 16,2 4-2-16,4 7-1 0,3 2-1 16,7 3 0-16,4 1-1 0,4-3 0 15,5-2-3-15,2-1-12 0,2-3-18 16,9-4-1-16,1-5 10 0,6-5 17 15,1-3 8-15,5-8 2 0,0-1 3 16,3-5 5-16,1-2 11 0,-1-1-5 16,0-3-1-16,0-3-4 0,1-7 5 15,0-2-5-15,-2-4-3 0,2-4-7 16,-1-1 2-16,-4-1-1 0,0-3-2 16,-2-3-2-16,-4 0 2 0,-1 0-2 15,-1 4-3-15,-1 5 2 0,-3 1 2 0,1 8 1 16,-3 2 0-16,0 4 0 0,-2 1 0 15,2 3-1-15,-2 6 1 0,0 8-3 16,-1 7 0-16,0 6 3 16,-2 3-1-16,-2 3 0 0,-1-2 1 0,-1 0 0 15,0-4 0-15,-2-4-3 0,0-3 3 16,2-5 0-16,0-1 1 0,2-3-1 16,4 0 2-16,3-2 1 0,3 1 1 15,0-1-3-15,5-1 2 0,0-3-1 16,3-1-2-16,0-4 0 0,0 0 0 15,2-3-8-15,-5-3-22 0,5-1-49 16,-2-3-32-16</inkml:trace>
  <inkml:trace contextRef="#ctx0" brushRef="#br0" timeOffset="14461.3075">11015 10208 286 0,'0'0'74'0,"0"0"-69"0,0 0-4 0,0 0 2 15,0 0-1-15,0 0-2 16,0 0 2-16,-72 211-1 0,63-175-1 0,5 0 0 15,0 0-5-15,4-2-8 16,-2-5-1-16,2-2-5 0,0-4 2 16,2-4 4-16,0-4-6 0,0-7-1 0,0-3 3 15,-2-3 6-15,0-2 6 0,-1-3-3 16,-4-8-37-16,-5-5-38 0</inkml:trace>
  <inkml:trace contextRef="#ctx0" brushRef="#br0" timeOffset="14694.5727">10595 10301 328 0,'0'0'23'0,"0"0"-2"0,0 0-19 16,0 0 1-16,0 0 9 0,0 0 5 0,0 0-12 15,0 0-3-15,0 0-2 0,301 102 0 16,-256-91-2-16,-1 3 2 0,-3-6 0 15,3 1 0-15,0 0 0 0,-3-2 0 16,-1-1 1-16,-4-3-1 16,-1-2-2-16,-4 1-6 0,-1-4-6 0,-3-2-11 15,-2-5-25-15,-5 2-30 16,-2-5-21-16,-2-1-31 0</inkml:trace>
  <inkml:trace contextRef="#ctx0" brushRef="#br0" timeOffset="15245.0422">11464 9840 383 0,'0'0'13'0,"0"0"-4"0,0 0-2 0,0 0-7 16,0 0-6-16,0 0 6 0,0 0 0 15,0 0 0-15,-36 105 0 0,30-60-4 16,3 6-12-16,1 0-10 0,1 1-18 16,1 0 7-16,0-1 11 0,0 1 4 15,3-5 13-15,0-1 9 0,0-5-1 16,0-6 1-16,-3-5 3 0,0-4 8 16,0-7 2-16,0-3 4 0,0-6 6 15,0-3 0-15,0-3-11 0,0-1-2 16,0-3-5-16,5 0 0 0,1-3 2 0,3-6 6 15,3-1-6-15,3-8-7 16,1-7-1-16,4 0-4 0,1-7-3 16,-1 1 2-16,3 4 4 0,-2-1 2 15,0 7 0-15,1 7 0 0,1 6-1 0,2 8-2 16,1 3-1-16,1 11 0 0,-3 6 4 16,1 2 0-16,-2 4 6 0,-4 6-4 15,-2 1-2-15,-2 6 3 0,-5-5-3 16,-5 0 1-16,-5-6-1 0,-1-5-1 15,-7-4 1-15,-5-6-4 0,-2-3 4 16,-9-6 1-16,1-4 6 0,-7 0 0 16,-4-11 2-16,-2-4-1 0,-1-2-3 15,1-5-4-15,1-2-1 0,-1 1 1 16,7 1-1-16,3 0-5 0,1-3-7 16,4 2-13-16,2 3-20 0,3 3-3 15,5 5 13-15,4-1-34 0,6 5-70 0</inkml:trace>
  <inkml:trace contextRef="#ctx0" brushRef="#br0" timeOffset="15665.6936">12141 9903 420 0,'0'0'11'0,"0"0"-1"15,0 0-10-15,0 0 0 0,0 0 0 16,0 0 4-16,0 0-4 0,0 0 0 0,123 62-7 15,-99-31 0-15,1 0-5 0,1 4-5 16,0 3 1-16,3-1-1 0,0 1 8 16,1 1 7-16,-4 0 2 0,3-2-1 15,-5 0 1-15,-2-1 0 0,-1-2 1 16,-5-8 1-16,-1-1 2 0,-3-5 3 16,-3 2 2-16,5-2-8 0,-6-5 5 15,1 0-3-15,-2-3-3 0,-1-3 3 16,-2-3-3-16,-2-4 0 0,-2 2 0 0,2-3 0 15,-2 0 0-15,0 0-8 16,0-1-5-16,0 0-4 0,0-3-8 16,0-3-34-16,0 1-20 0,0-2 1 15,0-2-24-15</inkml:trace>
  <inkml:trace contextRef="#ctx0" brushRef="#br0" timeOffset="15978.0117">12656 10147 290 0,'0'0'29'0,"0"0"1"0,0 0-22 16,0 0-1-16,0 0 4 0,0 0 5 15,0 0-5-15,0 0-10 0,0 0-1 16,-253 41-2-16,211-7 2 16,-1 6-2-16,3 1 2 0,1 2-1 0,3-1 1 15,2-2 1-15,4-3-1 0,5 2 0 16,2-8-1-16,2-5 2 0,2-6-2 16,2-5 2-16,3-4-1 0,1-4 0 15,4-7-30-15,7 0-87 0</inkml:trace>
  <inkml:trace contextRef="#ctx0" brushRef="#br0" timeOffset="23143.2837">12942 10619 233 0,'0'0'12'15,"0"0"-5"-15,0 0-6 0,0 0 3 16,0 0 0-16,0 0 2 0,0 0-2 0,0 0-4 16,255 78 0-16,-227-68 2 15,1 2-2-15,3 1 0 0,4 2 0 0,3 3 0 16,5 2 0-16,1 3 0 16,3 1 0-16,-3-2-1 0,0 1-6 0,-3-4 3 15,-4-3 4-15,-7-4-1 0,-5-3 1 16,-4 0 0-16,-7-7 0 0,-4 1 0 15,-6-3-1-15,-5 0-3 0,-3 0-44 16,-5-3-58-16</inkml:trace>
  <inkml:trace contextRef="#ctx0" brushRef="#br0" timeOffset="23608.8342">13107 10389 136 0,'0'0'6'16,"0"0"1"-16,0 0-5 15,0 0 1-15,0 0-2 0,0 0 0 16,0 0 8-16,0 0-1 0,0 0-2 0,-66 41 0 16,36-34 2-16,-2 1-6 0,-5-2 8 15,0 4-6-15,4 3-1 0,0 3 2 16,2 1-3-16,4 3-2 0,5-1-1 15,3 2-3-15,5 1-3 0,5 0 1 16,5 1 5-16,4-3-1 0,2 2 2 16,6-2 1-16,4 0 5 0,1 0 9 15,4 2 2-15,1 0 1 0,2 2-5 0,1 1-4 16,0 3-6-16,0-2-2 16,1 2 0-16,-3-3-1 0,-2-2-8 15,-6-4-14-15,-4-6-49 0,-3-4-92 16</inkml:trace>
  <inkml:trace contextRef="#ctx0" brushRef="#br0" timeOffset="24558.7286">7447 10675 120 0,'0'0'138'15,"0"0"-129"-15,0 0-2 0,0 0-6 16,0 0-1-16,0 0-2 0,0 0-4 15,-42-25 6-15,25 27-10 0,-6 3-13 16,-3 0 4-16,-2 1 0 0,-2 0 4 16,-2 0 1-16,-1 1 14 0,-1 3 0 0,-2 0 3 15,2-1 2-15,1 1 7 16,-3 2 8-16,1 0 1 0,-2 3-1 0,-6 0 4 16,1 0-4-16,-6 1-3 15,2-1-1-15,-2 1-11 0,0-1 0 0,2-3-4 16,2 1-1-16,4-1-1 15,4 0-2-15,8-1-11 0,6-1-7 0,7-4-6 16,7 1-2-16,7-3-4 0,1-1-2 16,8-3-12-16,7 0 9 0,1 0 18 15,4-1 5-15</inkml:trace>
  <inkml:trace contextRef="#ctx0" brushRef="#br0" timeOffset="25025.2557">7000 10521 241 0,'0'0'25'15,"0"0"-14"-15,0 0-7 0,0 0 15 16,0 0-3-16,0 0-2 0,0 0-7 0,0 0-6 16,-8-54-1-16,8 52 2 15,0 1-2-15,0-5 0 0,5 2-7 16,3 1-4-16,2 0-2 0,6 0 4 15,3 1 6-15,5 2-2 0,3 0 5 0,2 0-2 16,1 3 0-16,2 0 2 0,0 2 0 16,1 1 2-16,-1-1-1 0,-2 3 1 15,-2 4-1-15,-3-3 3 0,-5 7-1 16,-1-2-3-16,-7 2 1 0,-2 2-1 16,-5-1 0-16,-5 2 0 0,-9-1 0 15,-8-2-3-15,-7 2-1 0,-9-2 3 16,-1 0 1-16,-7-2 3 0,-1 1-3 15,7 1-5-15,1-1-9 0,5 1-42 16,12-3-66-16</inkml:trace>
  <inkml:trace contextRef="#ctx0" brushRef="#br0" timeOffset="47367.7975">7140 13216 228 0,'0'0'26'0,"0"0"-15"0,0 0-5 16,0 0 9-16,0 0-6 0,0 0 1 16,0 0-6-16,-166-47 1 0,133 44-4 0,-9 3-1 15,-1-2 1-15,-4-1 1 16,-3 1-2-16,-4-1 0 0,-3 2-3 0,-2-1 2 16,-3 0-5-16,-2-1-4 0,-3 2-6 15,-2-2 1-15,-4-2 12 16,-5-1 3-16,-1 1 0 0,-2-1 1 0,-2 0 0 15,2-2 0-15,3 1 11 0,1 0 4 16,5 0 1-16,4 1-3 0,6 1 2 16,6 2 0-16,9 1-5 0,4 2-5 15,10 0-1-15,6 0-2 0,5 0-3 16,11 2-1-16,5 1 1 0,6 1 0 16,3 1-5-16,10 1-50 0,9 0 13 15,6-3-6-15,2-2-166 0</inkml:trace>
  <inkml:trace contextRef="#ctx0" brushRef="#br0" timeOffset="61462.6466">11535 11235 207 0,'0'0'26'0,"0"0"-18"16,0 0-3-16,0 0-5 0,0 0 2 15,0 0 0-15,0 0 6 0,0 0-8 16,0 0-8-16,-36-10 6 0,11 4 1 16,-1-1 0-16,-4 0 1 0,-1-1-2 15,-4 0 1-15,-3-2 1 0,-9 1 2 16,-7-4 0-16,-8 1-1 0,-5-1 2 16,-7-1-2-16,-5 0 4 0,-3-1-4 15,-10 2 1-15,-2-3 5 0,-3 2-6 16,-4-3 5-16,5 1-6 0,3 3 5 0,4 0-3 15,6 1 4-15,8 4 1 0,10-1-2 16,11 7-2-16,12-1-3 0,9 3 0 16,7 0 3-16,13 0-3 0,6 1 0 15,7 3-5-15,4 1-9 0,11 0-28 16,9 1 20-16,-1-5-50 0</inkml:trace>
  <inkml:trace contextRef="#ctx0" brushRef="#br0" timeOffset="64594.635">15444 12300 295 0,'0'0'3'16,"0"0"7"-16,0 0-2 0,0 0 9 15,122-122 1-15,-97 101-5 0,-3 3-7 0,5 0-6 16,1 2 0-16,1 1-1 0,4-1-16 15,1 2 1-15,4-2 2 0,4 4-9 16,4-2 15-16,6 6 5 0,3 2 2 16,6 2 1-16,5 3 1 15,4 2 1-15,8 6 2 0,1 3 2 0,4 3-2 16,1 0 4-16,-5 4-2 0,2 0 4 16,-3 2-4-16,1 1 2 0,-3 0-5 15,2 4 0-15,-3 1-3 0,-2 2 0 16,-2 2-3-16,1-2-4 0,0 2-3 15,-1 2-2-15,1 1 2 0,0 2-18 16,-1 1 0-16,-1 1 17 0,-1-1 5 16,-2 2 0-16,-5-1 4 0,-2 4-1 0,-7 0 1 15,0 0 2-15,-7 1 0 16,-1 1 1-16,-6 1-1 0,-1 2 0 0,-8 0 0 16,-6 1 1-16,-5 0 1 0,-4-1-2 15,-4 2 0-15,-7-2 0 16,-4 0 0-16,-5 1-6 0,-5-2 5 15,-4 1-1-15,-3 2 1 0,-1-2 1 0,-4 0-1 16,-3 0 2-16,1-3-2 0,-5-1 1 16,-3-2-1-16,-4 0 1 15,-2-2-1-15,-3-1 1 0,-6-4 0 16,-2 0 1-16,-4 0 1 0,-2-1 3 0,-4 0-5 16,3 1 6-16,-3 1-3 0,-1 0 0 15,-2-1-3-15,-2-1 0 0,-3-2 1 16,0-4-2-16,-2-2 2 0,-5-1-2 15,0-6 1-15,-4-1 0 0,-2-4 1 16,-3-3-1-16,0-3 0 0,0-3-1 16,1-3 1-16,0-2 0 0,-1-5 0 15,0-5 4-15,1 0 2 0,-1-6 1 0,-1 1 4 16,-3-4 0-16,2-3-1 0,-2-1 3 16,-2-2-4-16,1-2-7 0,1-2 2 15,-2-2-1-15,4-1-2 0,1-1 1 16,-1 0-1-16,1-2-1 0,3 0 0 15,0 0-1-15,5-1-2 0,-1-1-3 16,6 0-2-16,1 0-1 0,3-2 9 16,2-2 2-16,4-1-2 0,4 0 0 15,5 0 0-15,4-1 1 0,5 1 0 16,5 1-1-16,7 0 1 0,5 1-1 16,7 2-1-16,8-1 1 0,4-3 1 15,5 0-1-15,2 0-1 0,9-3 0 16,4 0-3-16,6-2 3 0,0 0 0 15,4-2 1-15,2 1 0 0,3-2 1 0,3 0-1 16,4 1 1-16,4 2 2 0,9-2 5 16,6 6 0-16,9 0 5 15,7 7-2-15,10 5-8 0,4 9-1 0,7 4 1 16,0 6-3-16,1 3 2 0,-5 4-2 16,-8 7-6-16,-1-2-33 0,-12-1-96 15</inkml:trace>
  <inkml:trace contextRef="#ctx0" brushRef="#br0" timeOffset="68696.7162">13821 14522 385 0,'0'0'13'0,"0"0"-12"16,0 0 1-16,0 0 0 0,0 0 1 15,0 0-3-15,0 0 0 0,0 0-9 16,-35-67-19-16,35 80-6 0,2 2-17 0,6 1-16 16,0-1-37-16</inkml:trace>
  <inkml:trace contextRef="#ctx0" brushRef="#br0" timeOffset="69002.211">13911 15329 253 0,'0'0'26'15,"0"0"-7"-15,0 0-15 0,0 0-5 16,0 0 2-16,0 0-2 0,0 0-6 15,0 0-44-15,0 0-44 0,-96 103-28 16</inkml:trace>
  <inkml:trace contextRef="#ctx0" brushRef="#br0" timeOffset="69637.5781">13604 14935 382 0,'0'0'8'15,"0"0"-8"-15,0 0 4 0,0 0-2 16,0 0 3-16,0 0-5 0,0 0-3 15,0 0-7-15,-43-24-27 0,53 45-19 16,1-3-34-16,1-3-56 0</inkml:trace>
  <inkml:trace contextRef="#ctx0" brushRef="#br0" timeOffset="69880.6128">13853 16014 47 0,'0'0'313'15,"0"0"-313"-15,0 0-72 0,0 0-2 16,0 0-33-16</inkml:trace>
  <inkml:trace contextRef="#ctx0" brushRef="#br0" timeOffset="70509.1478">14001 14806 119 0,'0'0'89'0,"0"0"-80"0,0 0 5 16,0 0 8-16,0 0 9 0,0 0-15 15,0 0-9-15,0 0-5 0,71-67 0 16,-48 72-2-16,1 3 0 0,6 4 1 0,4 1-1 15,3 5 0-15,6 1 1 0,2 3-1 16,2 1 0-16,4 1-1 0,3 2 1 16,2-2-3-16,-1-2 2 0,0-1-1 15,-2-4 0-15,-3-2 0 0,-5 0 2 16,-5-4 0-16,-7 1 2 0,-6-3-2 16,-8 0 1-16,-4-3 0 0,-7 0-1 15,-3 1-4-15,-5 0-30 0,-2 1-16 16,-9-2-25-16,-4-3-44 0</inkml:trace>
  <inkml:trace contextRef="#ctx0" brushRef="#br0" timeOffset="70826.3467">13963 15391 354 0,'0'0'9'0,"0"0"-6"0,0 0-3 16,0 0 0-16,0 0 0 0,0 0 1 15,0 0-1-15,0 0-10 0,308-5-13 16,-265 5-10-16,3-2 6 0,0-2 8 15,1-1 16-15,-1-2 2 0,0-2 1 0,-4 1 1 16,-4-1-1-16,-5 1 7 16,-5 1-2-16,-5 3-5 0,-5 1 2 0,-4 2-2 15,-6 1 0-15,-3 0 0 16,-4 1-14-16,-1 5-69 0,-5 0-86 0</inkml:trace>
  <inkml:trace contextRef="#ctx0" brushRef="#br0" timeOffset="71193.3259">14121 16086 290 0,'0'0'10'0,"0"0"-6"0,0 0-2 16,0 0-2-16,0 0 0 0,0 0-4 16,0 0-10-16,0 0-16 0,0 0 3 15,282-18 13-15,-244 6 10 0,2-3 4 16,1-6 0-16,-1-1 4 0,2-4 4 15,-3-1 11-15,-3-2 4 0,-4 1-3 16,-3 1-5-16,-7 2-4 0,-3 2-4 16,-5 5-2-16,-2 2 0 0,-3 5-5 15,-4 2 0-15,-3 2-2 0,-2 1-35 16,0 0-91-16</inkml:trace>
  <inkml:trace contextRef="#ctx0" brushRef="#br0" timeOffset="71675.776">14871 15625 267 0,'0'0'5'0,"0"0"-5"16,0 0 0-16,0 0 0 0,0 0 1 16,0 0 0-16,0 0-1 0,0 0-8 15,-96 204-14-15,106-171-10 0,5-1-27 0,3-3 35 16,3-7 5-16,1-4 13 16,1-6 6-16,-2-6 5 0,0-3 21 15,0-3 14-15,-5-8 3 0,1-6-3 16,-5-6 1-16,-5-4-4 0,-4-5-15 15,-3-5-14-15,-1-2-8 0,-5-5 3 0,-3-3-3 16,-2 0-11-16,-2 1-19 0,-1 1-14 16,-3 6-42-16,6 5-51 0</inkml:trace>
  <inkml:trace contextRef="#ctx0" brushRef="#br0" timeOffset="72077.2069">15075 15511 37 0,'0'0'183'0,"0"0"-179"16,0 0-2-16,0 0 3 0,0 0-3 15,0 0-1-15,0 0-1 0,0 0 0 16,0 0 3-16,-62 12-3 0,52 9 0 16,2 0 1-16,-2 0-1 0,5-2 1 15,1-4-2-15,2-3 2 0,0-4-1 16,1-5 0-16,1-1 0 0,0-2 1 0,3-1 18 15,3-5 42-15,4-6-23 16,2-4-31-16,-1-4-6 0,0-1 0 16,-2-4 1-16,1 0-2 0,-1-1-2 0,-3 1 0 15,2-3 0-15,-2 2-7 16,-3 0-11-16,-3 0-21 0,-1 3 1 0,-10-1-17 16,2 3-91-16</inkml:trace>
  <inkml:trace contextRef="#ctx0" brushRef="#br0" timeOffset="72371.8268">15018 15027 218 0,'0'0'6'0,"0"0"-6"16,0 0-2-16,0 0 2 0,0 0 3 15,0 0-3-15,0 0 2 0,0 0-2 16,0 0-2-16,-71 178-25 0,67-146-20 15,4-4-29-15,0-6 18 0</inkml:trace>
  <inkml:trace contextRef="#ctx0" brushRef="#br0" timeOffset="72491.8809">15014 15357 41 0,'0'0'27'15,"0"0"2"-15,0 0 3 0,0 0 9 16,0 0-2-16,0 0-11 0,0 0-14 16,0 0-5-16,0 0-4 0,139-266-4 0,-140 221-1 15,-11 3 0-15,-6 0-2 0,-6 2-1 16,-8 8-7-16,-4 4-8 15,4 6-28-15,5 8-78 0</inkml:trace>
  <inkml:trace contextRef="#ctx0" brushRef="#br0" timeOffset="73042.3373">15252 15244 364 0,'0'0'17'15,"0"0"-11"-15,0 0-3 0,0 0 10 16,0 0-3-16,0 0-10 0,0 0-1 16,0 0 0-16,93-31-4 0,-58 51-4 15,6-2-7-15,3 3-5 0,3-2 1 16,0-3 7-16,-2 0 11 0,0-2 2 16,-1-1 0-16,-3-2 2 0,-6-2-1 15,-2 1 1-15,-3-2 5 0,-6-1-3 16,-5 0-2-16,-6-4-1 0,-6 3 0 15,-4-1-1-15,-3 3-4 0,-6-1-36 16,-4-1-67-16,0-3-32 0</inkml:trace>
  <inkml:trace contextRef="#ctx0" brushRef="#br0" timeOffset="73341.9845">15374 15798 360 0,'0'0'4'16,"0"0"-2"-16,0 0 1 0,0 0-3 15,0 0 0-15,0 0-2 0,0 0-9 0,0 0-33 16,0 0-1-16,350 11 18 0,-305-10 5 16,0-3 12-16,-7-6 10 15,0-1 0-15,-5-1 1 0,-6-2-1 0,-4-1 4 16,-6 1-2-16,-6-2-2 0,-4 0-1 16,-7 0-14-16,0-2-134 0</inkml:trace>
  <inkml:trace contextRef="#ctx0" brushRef="#br0" timeOffset="73808.497">16162 15488 305 0,'0'0'6'0,"0"0"1"0,0 0 2 15,0 0 4-15,0 0-8 0,0 0-3 16,0 0-2-16,0 0 0 0,0 0-2 16,-152 3 2-16,126 19-10 0,2 5-5 15,-1-1 3-15,3 3-2 0,3-1 0 16,4 1 2-16,4-2 2 0,4-1 4 16,5-4 5-16,2-4 1 0,9-1 1 0,6-5-1 15,3-2 0-15,4-4 5 0,2-6 20 16,3 0 9-16,-1-6-6 0,2-3-6 15,-1-3-11-15,-7-6-8 16,-1-2-1-16,-6-6-1 0,-2-5-1 0,-1-3-3 16,-2-3-7-16,-2-3-24 0,-3-2-14 15,-3-1-57-15</inkml:trace>
  <inkml:trace contextRef="#ctx0" brushRef="#br0" timeOffset="106814.8493">11309 9727 332 0,'0'0'9'0,"0"0"0"15,0 0-2-15,0 0 0 0,0 0 1 16,0 0-7-16,0 0 0 0,25-42-1 16,-13 42-2-16,1-2-1 0,4 2 1 0,2 2 1 15,6-2 1-15,4 8-3 16,5 4-4-16,6 2-7 0,2 6-3 15,1 0-4-15,0 5 3 0,0 3 10 16,-3-2 3-16,4 5 5 0,-5 0-2 0,-2 2 2 16,-4 4 1-16,-5 0 1 0,-6 0 8 15,-6 0-1-15,-4 0-4 0,-6 5-3 16,-3-3 3-16,-3 4-1 0,-2 0-2 16,-7 1 0-16,-5-1 0 0,0-1-2 15,-5-2 1-15,2 1-1 0,-2-3 2 16,-3 2-2-16,4-1 0 0,-3-2 1 15,-2 0-1-15,4-1 0 0,-5-3 0 16,2-2-3-16,-3 1 0 0,3-1-4 16,-1-3 1-16,-3-3 3 0,1-2 3 0,-3-2 0 15,1-4 0-15,-6-2-2 0,2-3 2 16,-1-5 4-16,-1-3 1 0,0-2 3 16,1-2-1-16,0-3 0 0,1-3-6 15,0-7 2-15,2 1 0 0,1-4-2 16,1-4-1-16,4-2 2 0,-1-2 0 15,5-3-2-15,3-3 0 0,1-2-5 16,5-3-1-16,2-2-2 0,3-2 0 16,2-2 6-16,2-4 2 0,1-1 3 15,0-4-2-15,0 0 2 0,0-2 2 16,0-2 4-16,0-2-3 0,0-1 2 16,0 1-8-16,0 2 3 0,1 3-2 15,5 3-2-15,0 3-1 0,6 6 2 16,4 4-2-16,5 2 2 0,5 5 2 0,1 2 0 15,3 2-1-15,0 2 1 0,0 3-1 16,-2 5-1-16,0 3 0 0,-2 4 0 16,1 4-6-16,-4 3-34 0,3 1-32 15,-4 7-44-15</inkml:trace>
  <inkml:trace contextRef="#ctx0" brushRef="#br0" timeOffset="107715.0957">10631 10490 181 0,'0'0'52'0,"0"0"-50"0,0 0 0 16,0 0 0-16,0 0 5 0,0 0 1 15,0 0-3-15,-45 206-4 0,27-177 0 16,-1 1-1-16,-1 0-1 0,-3-1 1 16,2-3 1-16,-1-1-1 0,-1-1-1 15,2-4 1-15,-3 2 0 0,2 0 0 16,0-3 1-16,-1 2-1 0,0-4 3 16,-3-1-6-16,-1 1 3 0,0-3 0 15,0-4-2-15,-2-3 0 0,-1-2 2 16,-3-4 2-16,0-1 11 0,2 0 3 15,-1-6-2-15,0-1 0 0,0-3 0 16,0-1-10-16,-4-6 2 0,-1-3-2 16,-2-2-3-16,-2-2 2 0,3-2-3 15,2 0-1-15,3-1-3 0,5-3-4 16,2 2-7-16,6 0 7 0,1-4 2 0,4 2 5 16,7-2 1-16,-1 0 2 0,7 0 6 15,2-4 4-15,0 1-5 0,0-2-1 16,1-2-2-16,0 0-3 0,-1-4 2 15,0 1-2-15,-2-3-1 0,-8-3-1 16,3 5-3-16,-2-4-5 0,-2 4-5 16,1 0 4-16,2 2 0 0,-1 4 2 15,4 2 7-15,4 4 1 0,1 1 0 16,0 2 1-16,8 2-1 0,3 3 0 16,7 0 2-16,0 3 9 0,5 1-6 0,6 1-3 15,5 5-2-15,6 0-1 16,6 3 1-16,5 1 1 0,4 4-1 15,0 1-5-15,1 3-6 0,-7 2 7 0,1 1 4 16,-6 5 5-16,4 8 2 16,0 3-4-16,-1 6 0 0,-2 4-2 0,-7 3 0 15,-3 6 2-15,-6 3 3 0,-4 3-2 16,-3 4-4-16,-6-1 1 0,-7 1 2 16,-2 2-3-16,-2 1 0 0,-2-7-23 15,-1-10-139-15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6-27T06:58:03.576"/>
    </inkml:context>
    <inkml:brush xml:id="br0">
      <inkml:brushProperty name="width" value="0.05292" units="cm"/>
      <inkml:brushProperty name="height" value="0.05292" units="cm"/>
      <inkml:brushProperty name="color" value="#FF0000"/>
    </inkml:brush>
  </inkml:definitions>
  <inkml:trace contextRef="#ctx0" brushRef="#br0">15799 17147 156 0,'0'0'18'0,"0"0"-7"0,0 0 13 16,0 0 5-16,0 0-3 0,0 0-8 0,0 0-2 15,0 0-7-15,0 0-1 0,-40-201 0 16,33 198-6-16,-4 1-2 0,-2 2-3 15,-2 0 3-15,-1 4 1 0,-2 7-1 16,-1 6-1-16,-4 4 0 0,-1 3 1 16,-3 2 2-16,-7 0-2 0,-7-2 2 15,-9-4-1-15,-9-5-1 0,-8-3 1 16,-7-8 0-16,-9-5-1 0,-22-11 2 16,-9-8-2-16,-4-4 0 0,-5-4 3 15,13 2 1-15,-2 0 7 0,5-1-3 16,0 4-1-16,17 2-7 0,4 3 2 15,5 0-2-15,6 3-1 0,-5-3 1 16,10 4 0-16,8 5 0 0,11 3 0 16,8 4 1-16,12 1-2 0,9 1 2 0,8 0-1 15,7 4 0-15,4-1-1 0,3-1 0 16,0 0-10-16,4 0-26 0,5 3-10 16,10 0 10-16,3-2-104 0</inkml:trace>
  <inkml:trace contextRef="#ctx0" brushRef="#br0" timeOffset="7164.9759">8571 8638 136 0,'0'0'166'16,"0"0"-149"-16,0 0-6 16,0 0-4-16,0 0-7 0,0 0 0 0,0 0 0 15,0 0 4-15,0 0-2 0,-111-6 2 16,61 5-3-16,-8-4-2 0,-5-3 1 15,-6 0-4-15,-2 2-9 0,-7-5 6 16,-2 5-1-16,-3-6 4 0,-4 2 2 16,0 1 2-16,-3-4 2 0,0 0-1 0,2 0 5 15,1-2 12-15,6 2 2 16,5 1 2-16,-2 0-1 0,7 1 0 0,6 3-5 16,7 1-7-16,9 3-3 0,8-2 3 15,8 4-7-15,3 1 0 0,4 1-1 16,4 0-1-16,4 0-3 0,7 0-18 15,7-2-49-15,6-8-188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Google Shape;38;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4" name="Google Shape;154;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7" name="Google Shape;167;p22:notes"/>
          <p:cNvSpPr>
            <a:spLocks noGrp="1" noRot="1" noChangeAspect="1"/>
          </p:cNvSpPr>
          <p:nvPr>
            <p:ph type="sldImg" idx="2"/>
          </p:nvPr>
        </p:nvSpPr>
        <p:spPr>
          <a:xfrm>
            <a:off x="1119188" y="698500"/>
            <a:ext cx="4646612"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22:notes"/>
          <p:cNvSpPr txBox="1">
            <a:spLocks noGrp="1"/>
          </p:cNvSpPr>
          <p:nvPr>
            <p:ph type="body" idx="1"/>
          </p:nvPr>
        </p:nvSpPr>
        <p:spPr>
          <a:xfrm>
            <a:off x="917575" y="4414838"/>
            <a:ext cx="5046663" cy="4183062"/>
          </a:xfrm>
          <a:prstGeom prst="rect">
            <a:avLst/>
          </a:prstGeom>
          <a:noFill/>
          <a:ln>
            <a:noFill/>
          </a:ln>
        </p:spPr>
        <p:txBody>
          <a:bodyPr spcFirstLastPara="1" wrap="square" lIns="90725" tIns="45350" rIns="90725" bIns="45350" anchor="t" anchorCtr="0">
            <a:noAutofit/>
          </a:bodyPr>
          <a:lstStyle/>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3:notes"/>
          <p:cNvSpPr>
            <a:spLocks noGrp="1" noRot="1" noChangeAspect="1"/>
          </p:cNvSpPr>
          <p:nvPr>
            <p:ph type="sldImg" idx="2"/>
          </p:nvPr>
        </p:nvSpPr>
        <p:spPr>
          <a:xfrm>
            <a:off x="-500063" y="0"/>
            <a:ext cx="40005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2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a:spLocks noGrp="1" noRot="1" noChangeAspect="1"/>
          </p:cNvSpPr>
          <p:nvPr>
            <p:ph type="sldImg" idx="2"/>
          </p:nvPr>
        </p:nvSpPr>
        <p:spPr>
          <a:xfrm>
            <a:off x="-500063" y="0"/>
            <a:ext cx="40005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2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90" name="Google Shape;190;p25:notes"/>
          <p:cNvSpPr>
            <a:spLocks noGrp="1" noRot="1" noChangeAspect="1"/>
          </p:cNvSpPr>
          <p:nvPr>
            <p:ph type="sldImg" idx="2"/>
          </p:nvPr>
        </p:nvSpPr>
        <p:spPr>
          <a:xfrm>
            <a:off x="1119188" y="698500"/>
            <a:ext cx="4646612"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25:notes"/>
          <p:cNvSpPr txBox="1">
            <a:spLocks noGrp="1"/>
          </p:cNvSpPr>
          <p:nvPr>
            <p:ph type="body" idx="1"/>
          </p:nvPr>
        </p:nvSpPr>
        <p:spPr>
          <a:xfrm>
            <a:off x="917575" y="4414838"/>
            <a:ext cx="5046663" cy="4183062"/>
          </a:xfrm>
          <a:prstGeom prst="rect">
            <a:avLst/>
          </a:prstGeom>
          <a:noFill/>
          <a:ln>
            <a:noFill/>
          </a:ln>
        </p:spPr>
        <p:txBody>
          <a:bodyPr spcFirstLastPara="1" wrap="square" lIns="90725" tIns="45350" rIns="90725" bIns="45350" anchor="t" anchorCtr="0">
            <a:noAutofit/>
          </a:bodyPr>
          <a:lstStyle/>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f48921e50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f48921e50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7" name="Google Shape;197;p26:notes"/>
          <p:cNvSpPr>
            <a:spLocks noGrp="1" noRot="1" noChangeAspect="1"/>
          </p:cNvSpPr>
          <p:nvPr>
            <p:ph type="sldImg" idx="2"/>
          </p:nvPr>
        </p:nvSpPr>
        <p:spPr>
          <a:xfrm>
            <a:off x="1119188" y="698500"/>
            <a:ext cx="4646612"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26:notes"/>
          <p:cNvSpPr txBox="1">
            <a:spLocks noGrp="1"/>
          </p:cNvSpPr>
          <p:nvPr>
            <p:ph type="body" idx="1"/>
          </p:nvPr>
        </p:nvSpPr>
        <p:spPr>
          <a:xfrm>
            <a:off x="917575" y="4414838"/>
            <a:ext cx="5046663" cy="4183062"/>
          </a:xfrm>
          <a:prstGeom prst="rect">
            <a:avLst/>
          </a:prstGeom>
          <a:noFill/>
          <a:ln>
            <a:noFill/>
          </a:ln>
        </p:spPr>
        <p:txBody>
          <a:bodyPr spcFirstLastPara="1" wrap="square" lIns="90725" tIns="45350" rIns="90725" bIns="45350" anchor="t" anchorCtr="0">
            <a:noAutofit/>
          </a:bodyPr>
          <a:lstStyle/>
          <a:p>
            <a:pPr marL="0" marR="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 name="Google Shape;5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Google Shape;58;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64;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Google Shape;70;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31"/>
        <p:cNvGrpSpPr/>
        <p:nvPr/>
      </p:nvGrpSpPr>
      <p:grpSpPr>
        <a:xfrm>
          <a:off x="0" y="0"/>
          <a:ext cx="0" cy="0"/>
          <a:chOff x="0" y="0"/>
          <a:chExt cx="0" cy="0"/>
        </a:xfrm>
      </p:grpSpPr>
      <p:sp>
        <p:nvSpPr>
          <p:cNvPr id="32" name="Google Shape;32;p7"/>
          <p:cNvSpPr txBox="1">
            <a:spLocks noGrp="1"/>
          </p:cNvSpPr>
          <p:nvPr>
            <p:ph type="ctrTitle"/>
          </p:nvPr>
        </p:nvSpPr>
        <p:spPr>
          <a:xfrm>
            <a:off x="685800" y="2125982"/>
            <a:ext cx="7772400" cy="1440179"/>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8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7"/>
          <p:cNvSpPr txBox="1">
            <a:spLocks noGrp="1"/>
          </p:cNvSpPr>
          <p:nvPr>
            <p:ph type="subTitle" idx="1"/>
          </p:nvPr>
        </p:nvSpPr>
        <p:spPr>
          <a:xfrm>
            <a:off x="1371601" y="3840480"/>
            <a:ext cx="6400799" cy="17145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4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marR="0" lvl="1"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34" name="Google Shape;34;p7"/>
          <p:cNvSpPr txBox="1">
            <a:spLocks noGrp="1"/>
          </p:cNvSpPr>
          <p:nvPr>
            <p:ph type="ftr" idx="11"/>
          </p:nvPr>
        </p:nvSpPr>
        <p:spPr>
          <a:xfrm>
            <a:off x="3108961" y="6377940"/>
            <a:ext cx="2926079" cy="3429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5" name="Google Shape;35;p7"/>
          <p:cNvSpPr txBox="1">
            <a:spLocks noGrp="1"/>
          </p:cNvSpPr>
          <p:nvPr>
            <p:ph type="dt" idx="10"/>
          </p:nvPr>
        </p:nvSpPr>
        <p:spPr>
          <a:xfrm>
            <a:off x="457200" y="6377940"/>
            <a:ext cx="2103120" cy="342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extLst>
      <p:ext uri="{BB962C8B-B14F-4D97-AF65-F5344CB8AC3E}">
        <p14:creationId xmlns:p14="http://schemas.microsoft.com/office/powerpoint/2010/main" val="299271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Content">
  <p:cSld name="1_Title and Conten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3645" y="367610"/>
            <a:ext cx="8236711" cy="775969"/>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8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
          <p:cNvSpPr txBox="1">
            <a:spLocks noGrp="1"/>
          </p:cNvSpPr>
          <p:nvPr>
            <p:ph type="body" idx="1"/>
          </p:nvPr>
        </p:nvSpPr>
        <p:spPr>
          <a:xfrm>
            <a:off x="507364" y="1189718"/>
            <a:ext cx="8129270" cy="431101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4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16" name="Google Shape;16;p3"/>
          <p:cNvSpPr txBox="1">
            <a:spLocks noGrp="1"/>
          </p:cNvSpPr>
          <p:nvPr>
            <p:ph type="ftr" idx="11"/>
          </p:nvPr>
        </p:nvSpPr>
        <p:spPr>
          <a:xfrm>
            <a:off x="3108961" y="6377940"/>
            <a:ext cx="2926079" cy="3429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7" name="Google Shape;17;p3"/>
          <p:cNvSpPr txBox="1">
            <a:spLocks noGrp="1"/>
          </p:cNvSpPr>
          <p:nvPr>
            <p:ph type="dt" idx="10"/>
          </p:nvPr>
        </p:nvSpPr>
        <p:spPr>
          <a:xfrm>
            <a:off x="457200" y="6377940"/>
            <a:ext cx="2103120" cy="342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extLst>
      <p:ext uri="{BB962C8B-B14F-4D97-AF65-F5344CB8AC3E}">
        <p14:creationId xmlns:p14="http://schemas.microsoft.com/office/powerpoint/2010/main" val="177562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wo Content">
  <p:cSld name="1_Two Conten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3645" y="367610"/>
            <a:ext cx="8236711" cy="775969"/>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8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5"/>
          <p:cNvSpPr txBox="1">
            <a:spLocks noGrp="1"/>
          </p:cNvSpPr>
          <p:nvPr>
            <p:ph type="body" idx="1"/>
          </p:nvPr>
        </p:nvSpPr>
        <p:spPr>
          <a:xfrm>
            <a:off x="457200" y="1577340"/>
            <a:ext cx="3977640" cy="45262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4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25" name="Google Shape;25;p5"/>
          <p:cNvSpPr txBox="1">
            <a:spLocks noGrp="1"/>
          </p:cNvSpPr>
          <p:nvPr>
            <p:ph type="body" idx="2"/>
          </p:nvPr>
        </p:nvSpPr>
        <p:spPr>
          <a:xfrm>
            <a:off x="5146929" y="1943989"/>
            <a:ext cx="3695065" cy="363347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26" name="Google Shape;26;p5"/>
          <p:cNvSpPr txBox="1">
            <a:spLocks noGrp="1"/>
          </p:cNvSpPr>
          <p:nvPr>
            <p:ph type="ftr" idx="11"/>
          </p:nvPr>
        </p:nvSpPr>
        <p:spPr>
          <a:xfrm>
            <a:off x="3108961" y="6377940"/>
            <a:ext cx="2926079" cy="3429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7" name="Google Shape;27;p5"/>
          <p:cNvSpPr txBox="1">
            <a:spLocks noGrp="1"/>
          </p:cNvSpPr>
          <p:nvPr>
            <p:ph type="dt" idx="10"/>
          </p:nvPr>
        </p:nvSpPr>
        <p:spPr>
          <a:xfrm>
            <a:off x="457200" y="6377940"/>
            <a:ext cx="2103120" cy="342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extLst>
      <p:ext uri="{BB962C8B-B14F-4D97-AF65-F5344CB8AC3E}">
        <p14:creationId xmlns:p14="http://schemas.microsoft.com/office/powerpoint/2010/main" val="408603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9144000" cy="11430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700" b="1" i="0" u="none" strike="noStrike" cap="none">
                <a:solidFill>
                  <a:srgbClr val="FF0000"/>
                </a:solidFill>
                <a:latin typeface="Book Antiqua" panose="02040602050305030304"/>
                <a:ea typeface="Book Antiqua" panose="02040602050305030304"/>
                <a:cs typeface="Book Antiqua" panose="02040602050305030304"/>
                <a:sym typeface="Book Antiqua" panose="0204060205030503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6"/>
          <p:cNvSpPr txBox="1">
            <a:spLocks noGrp="1"/>
          </p:cNvSpPr>
          <p:nvPr>
            <p:ph type="body" idx="1"/>
          </p:nvPr>
        </p:nvSpPr>
        <p:spPr>
          <a:xfrm>
            <a:off x="457200" y="1371601"/>
            <a:ext cx="8229600" cy="147732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400" b="1" i="0" u="none" strike="noStrike" cap="none">
                <a:solidFill>
                  <a:schemeClr val="dk1"/>
                </a:solidFill>
                <a:latin typeface="Book Antiqua" panose="02040602050305030304"/>
                <a:ea typeface="Book Antiqua" panose="02040602050305030304"/>
                <a:cs typeface="Book Antiqua" panose="02040602050305030304"/>
                <a:sym typeface="Book Antiqua" panose="020406020503050303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Tree>
    <p:extLst>
      <p:ext uri="{BB962C8B-B14F-4D97-AF65-F5344CB8AC3E}">
        <p14:creationId xmlns:p14="http://schemas.microsoft.com/office/powerpoint/2010/main" val="99158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1" r:id="rId14"/>
    <p:sldLayoutId id="2147483682"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image" Target="../media/image16.emf"/><Relationship Id="rId5" Type="http://schemas.openxmlformats.org/officeDocument/2006/relationships/customXml" Target="../ink/ink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9"/>
        <p:cNvGrpSpPr/>
        <p:nvPr/>
      </p:nvGrpSpPr>
      <p:grpSpPr>
        <a:xfrm>
          <a:off x="0" y="0"/>
          <a:ext cx="0" cy="0"/>
          <a:chOff x="0" y="0"/>
          <a:chExt cx="0" cy="0"/>
        </a:xfrm>
      </p:grpSpPr>
      <p:sp>
        <p:nvSpPr>
          <p:cNvPr id="40" name="Google Shape;40;p8"/>
          <p:cNvSpPr txBox="1"/>
          <p:nvPr/>
        </p:nvSpPr>
        <p:spPr>
          <a:xfrm>
            <a:off x="1211988" y="1614440"/>
            <a:ext cx="6831965" cy="2154436"/>
          </a:xfrm>
          <a:prstGeom prst="rect">
            <a:avLst/>
          </a:prstGeom>
          <a:noFill/>
          <a:ln>
            <a:noFill/>
          </a:ln>
        </p:spPr>
        <p:txBody>
          <a:bodyPr spcFirstLastPara="1" wrap="square" lIns="0" tIns="0" rIns="0" bIns="0" anchor="t" anchorCtr="0">
            <a:noAutofit/>
          </a:bodyPr>
          <a:lstStyle/>
          <a:p>
            <a:pPr algn="ct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 name="Google Shape;41;p8"/>
          <p:cNvSpPr/>
          <p:nvPr/>
        </p:nvSpPr>
        <p:spPr>
          <a:xfrm>
            <a:off x="-12699" y="5943600"/>
            <a:ext cx="4231415" cy="369332"/>
          </a:xfrm>
          <a:prstGeom prst="rect">
            <a:avLst/>
          </a:prstGeom>
          <a:noFill/>
          <a:ln>
            <a:noFill/>
          </a:ln>
        </p:spPr>
        <p:txBody>
          <a:bodyPr spcFirstLastPara="1" wrap="square" lIns="91425" tIns="45700" rIns="91425" bIns="45700" anchor="t" anchorCtr="0">
            <a:noAutofit/>
          </a:bodyPr>
          <a:lstStyle/>
          <a:p>
            <a:pPr marL="12700"/>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 name="Google Shape;42;p8"/>
          <p:cNvSpPr txBox="1">
            <a:spLocks noGrp="1"/>
          </p:cNvSpPr>
          <p:nvPr>
            <p:ph type="ctrTitle"/>
          </p:nvPr>
        </p:nvSpPr>
        <p:spPr>
          <a:prstGeom prst="rect">
            <a:avLst/>
          </a:prstGeom>
        </p:spPr>
        <p:txBody>
          <a:bodyPr spcFirstLastPara="1" vert="horz" wrap="square" lIns="91425" tIns="91425" rIns="91425" bIns="91425" rtlCol="0" anchor="t" anchorCtr="0">
            <a:noAutofit/>
          </a:bodyPr>
          <a:lstStyle/>
          <a:p>
            <a:pPr marR="105410" algn="ctr">
              <a:buClr>
                <a:schemeClr val="dk1"/>
              </a:buClr>
            </a:pPr>
            <a:r>
              <a:rPr lang="en-US" sz="4800">
                <a:latin typeface="Times New Roman" panose="02020603050405020304"/>
                <a:ea typeface="Times New Roman" panose="02020603050405020304"/>
                <a:cs typeface="Times New Roman" panose="02020603050405020304"/>
                <a:sym typeface="Times New Roman" panose="02020603050405020304"/>
              </a:rPr>
              <a:t>Statistical Learning</a:t>
            </a:r>
            <a:endParaRPr sz="4800" b="0">
              <a:latin typeface="Arial" panose="020B0604020202020204"/>
              <a:ea typeface="Arial" panose="020B0604020202020204"/>
              <a:cs typeface="Arial" panose="020B0604020202020204"/>
              <a:sym typeface="Arial" panose="020B0604020202020204"/>
            </a:endParaRPr>
          </a:p>
          <a:p>
            <a:pPr algn="ctr">
              <a:buClr>
                <a:schemeClr val="dk1"/>
              </a:buClr>
            </a:pPr>
            <a:r>
              <a:rPr lang="en-US" b="0">
                <a:latin typeface="Times New Roman" panose="02020603050405020304"/>
                <a:ea typeface="Times New Roman" panose="02020603050405020304"/>
                <a:cs typeface="Times New Roman" panose="02020603050405020304"/>
                <a:sym typeface="Times New Roman" panose="02020603050405020304"/>
              </a:rPr>
              <a:t> Introduction to Statistics</a:t>
            </a:r>
            <a:endParaRPr sz="4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prstGeom prst="rect">
            <a:avLst/>
          </a:prstGeom>
          <a:noFill/>
          <a:ln>
            <a:noFill/>
          </a:ln>
        </p:spPr>
        <p:txBody>
          <a:bodyPr spcFirstLastPara="1" vert="horz" wrap="square" lIns="0" tIns="43175" rIns="0" bIns="0" rtlCol="0" anchor="t" anchorCtr="0">
            <a:noAutofit/>
          </a:bodyPr>
          <a:lstStyle/>
          <a:p>
            <a:pPr marL="2186940">
              <a:lnSpc>
                <a:spcPct val="100000"/>
              </a:lnSpc>
            </a:pPr>
            <a:r>
              <a:rPr lang="en-US"/>
              <a:t>Statistics </a:t>
            </a:r>
            <a:r>
              <a:rPr lang="en-IN" altLang="en-US"/>
              <a:t>- Methods</a:t>
            </a:r>
            <a:endParaRPr lang="en-US"/>
          </a:p>
        </p:txBody>
      </p:sp>
      <p:sp>
        <p:nvSpPr>
          <p:cNvPr id="106" name="Google Shape;106;p18"/>
          <p:cNvSpPr txBox="1"/>
          <p:nvPr/>
        </p:nvSpPr>
        <p:spPr>
          <a:xfrm>
            <a:off x="497842" y="6099516"/>
            <a:ext cx="8241665" cy="304800"/>
          </a:xfrm>
          <a:prstGeom prst="rect">
            <a:avLst/>
          </a:prstGeom>
          <a:noFill/>
          <a:ln>
            <a:noFill/>
          </a:ln>
        </p:spPr>
        <p:txBody>
          <a:bodyPr spcFirstLastPara="1" wrap="square" lIns="0" tIns="0" rIns="0" bIns="0" anchor="t" anchorCtr="0">
            <a:noAutofit/>
          </a:bodyPr>
          <a:lstStyle/>
          <a:p>
            <a:pPr marL="127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non-buyers, and defaulters and non-defaulters on credit card loan.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07" name="Google Shape;107;p18"/>
          <p:cNvSpPr txBox="1"/>
          <p:nvPr/>
        </p:nvSpPr>
        <p:spPr>
          <a:xfrm>
            <a:off x="154941" y="1031242"/>
            <a:ext cx="8629015" cy="5142433"/>
          </a:xfrm>
          <a:prstGeom prst="rect">
            <a:avLst/>
          </a:prstGeom>
          <a:noFill/>
          <a:ln>
            <a:noFill/>
          </a:ln>
        </p:spPr>
        <p:txBody>
          <a:bodyPr spcFirstLastPara="1" wrap="square" lIns="0" tIns="0" rIns="0" bIns="0" anchor="t" anchorCtr="0">
            <a:noAutofit/>
          </a:bodyPr>
          <a:lstStyle/>
          <a:p>
            <a:pPr marL="927100"/>
            <a:r>
              <a:rPr lang="en-US" sz="2200" b="1" i="1">
                <a:solidFill>
                  <a:schemeClr val="dk1"/>
                </a:solidFill>
                <a:latin typeface="Book Antiqua" panose="02040602050305030304"/>
                <a:ea typeface="Book Antiqua" panose="02040602050305030304"/>
                <a:cs typeface="Book Antiqua" panose="02040602050305030304"/>
                <a:sym typeface="Book Antiqua" panose="02040602050305030304"/>
              </a:rPr>
              <a:t>Predictive Modeling</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
              </a:spcBef>
            </a:pPr>
            <a:endParaRPr sz="2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Both customer segmentation as well as identifying and targeting</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3556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most profitable customers can be facilitated by predictive models.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35"/>
              </a:spcBef>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5080" indent="-342900">
              <a:buClr>
                <a:schemeClr val="dk1"/>
              </a:buClr>
              <a:buSzPts val="2200"/>
              <a:buFont typeface="Arial" panose="020B0604020202020204"/>
              <a:buChar char="•"/>
            </a:pP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Regression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can be used for predicting the amount of expenditure on a particular product based on input variables income, age, and gender.</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5"/>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16256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Organizations can leverage on other advanced models that comprise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Logistic Regression</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 and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Neural Networks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for predicting a target variable as well as classifying and predicting into which group the consumer belongs to.</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0"/>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For example, these models can classify and predict buyers and</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27120" y="1408320"/>
              <a:ext cx="5976720" cy="4383000"/>
            </p14:xfrm>
          </p:contentPart>
        </mc:Choice>
        <mc:Fallback>
          <p:pic>
            <p:nvPicPr>
              <p:cNvPr id="2" name="Ink 1"/>
              <p:cNvPicPr/>
              <p:nvPr/>
            </p:nvPicPr>
            <p:blipFill>
              <a:blip r:embed="rId4"/>
              <a:stretch>
                <a:fillRect/>
              </a:stretch>
            </p:blipFill>
            <p:spPr>
              <a:xfrm>
                <a:off x="620280" y="1402200"/>
                <a:ext cx="5988960" cy="43956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19"/>
          <p:cNvSpPr txBox="1"/>
          <p:nvPr/>
        </p:nvSpPr>
        <p:spPr>
          <a:xfrm>
            <a:off x="2018032" y="1083945"/>
            <a:ext cx="5682615"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Classic</a:t>
            </a:r>
            <a:r>
              <a:rPr lang="en-IN" altLang="en-US" sz="2800" b="1">
                <a:solidFill>
                  <a:schemeClr val="dk1"/>
                </a:solidFill>
                <a:latin typeface="Book Antiqua" panose="02040602050305030304"/>
                <a:ea typeface="Book Antiqua" panose="02040602050305030304"/>
                <a:cs typeface="Book Antiqua" panose="02040602050305030304"/>
                <a:sym typeface="Book Antiqua" panose="02040602050305030304"/>
              </a:rPr>
              <a:t>al</a:t>
            </a:r>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 Definition of Statistics</a:t>
            </a:r>
            <a:endParaRPr sz="2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13" name="Google Shape;113;p19"/>
          <p:cNvSpPr txBox="1"/>
          <p:nvPr/>
        </p:nvSpPr>
        <p:spPr>
          <a:xfrm>
            <a:off x="535942" y="6008076"/>
            <a:ext cx="1922145" cy="304800"/>
          </a:xfrm>
          <a:prstGeom prst="rect">
            <a:avLst/>
          </a:prstGeom>
          <a:noFill/>
          <a:ln>
            <a:noFill/>
          </a:ln>
        </p:spPr>
        <p:txBody>
          <a:bodyPr spcFirstLastPara="1" wrap="square" lIns="0" tIns="0" rIns="0" bIns="0" anchor="t" anchorCtr="0">
            <a:noAutofit/>
          </a:bodyPr>
          <a:lstStyle/>
          <a:p>
            <a:pPr marL="127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organizations”.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14" name="Google Shape;114;p19"/>
          <p:cNvSpPr txBox="1"/>
          <p:nvPr/>
        </p:nvSpPr>
        <p:spPr>
          <a:xfrm>
            <a:off x="535940" y="1983753"/>
            <a:ext cx="7956550" cy="4095993"/>
          </a:xfrm>
          <a:prstGeom prst="rect">
            <a:avLst/>
          </a:prstGeom>
          <a:noFill/>
          <a:ln>
            <a:noFill/>
          </a:ln>
        </p:spPr>
        <p:txBody>
          <a:bodyPr spcFirstLastPara="1" wrap="square" lIns="0" tIns="0" rIns="0" bIns="0" anchor="t" anchorCtr="0">
            <a:noAutofit/>
          </a:bodyPr>
          <a:lstStyle/>
          <a:p>
            <a:pPr marL="12700" marR="266065"/>
            <a:r>
              <a:rPr lang="en-US" sz="2200" b="1">
                <a:solidFill>
                  <a:schemeClr val="dk1"/>
                </a:solidFill>
                <a:latin typeface="Book Antiqua" panose="02040602050305030304"/>
                <a:ea typeface="Book Antiqua" panose="02040602050305030304"/>
                <a:cs typeface="Book Antiqua" panose="02040602050305030304"/>
                <a:sym typeface="Book Antiqua" panose="02040602050305030304"/>
              </a:rPr>
              <a:t>“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By Statistics, we mean methods specially adopted to the elucidation of quantitative data affected to a marked extent by multiplicity of causes”.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12700">
              <a:spcBef>
                <a:spcPts val="515"/>
              </a:spcBef>
            </a:pP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Yule and Kendal</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15"/>
              </a:spcBef>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08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It is interesting to see what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Thomas Davenport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means by Business Analytics and note the similarities and dissimilarities between the two.</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20"/>
              </a:spcBef>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3683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“Business Analytics (BA) can be defined as the broad use of data and quantitative analysis for decision making within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17760" y="3029040"/>
              <a:ext cx="3270240" cy="3144240"/>
            </p14:xfrm>
          </p:contentPart>
        </mc:Choice>
        <mc:Fallback>
          <p:pic>
            <p:nvPicPr>
              <p:cNvPr id="2" name="Ink 1"/>
              <p:cNvPicPr/>
              <p:nvPr/>
            </p:nvPicPr>
            <p:blipFill>
              <a:blip r:embed="rId4"/>
              <a:stretch>
                <a:fillRect/>
              </a:stretch>
            </p:blipFill>
            <p:spPr>
              <a:xfrm>
                <a:off x="2410200" y="3024360"/>
                <a:ext cx="3284640" cy="315576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marL="2637790">
              <a:lnSpc>
                <a:spcPct val="100000"/>
              </a:lnSpc>
            </a:pPr>
            <a:r>
              <a:rPr lang="en-US"/>
              <a:t>Types of Statistics</a:t>
            </a:r>
          </a:p>
        </p:txBody>
      </p:sp>
      <p:sp>
        <p:nvSpPr>
          <p:cNvPr id="120" name="Google Shape;120;p20"/>
          <p:cNvSpPr txBox="1"/>
          <p:nvPr/>
        </p:nvSpPr>
        <p:spPr>
          <a:xfrm>
            <a:off x="658164" y="2080539"/>
            <a:ext cx="3373120" cy="2087880"/>
          </a:xfrm>
          <a:prstGeom prst="rect">
            <a:avLst/>
          </a:prstGeom>
          <a:noFill/>
          <a:ln>
            <a:noFill/>
          </a:ln>
        </p:spPr>
        <p:txBody>
          <a:bodyPr spcFirstLastPara="1" wrap="square" lIns="0" tIns="0" rIns="0" bIns="0" anchor="t" anchorCtr="0">
            <a:noAutofit/>
          </a:bodyPr>
          <a:lstStyle/>
          <a:p>
            <a:pPr marL="12700" marR="5080"/>
            <a:r>
              <a:rPr lang="en-US" sz="2800" b="1">
                <a:solidFill>
                  <a:srgbClr val="1F487C"/>
                </a:solidFill>
                <a:latin typeface="Calibri" panose="020F0502020204030204"/>
                <a:ea typeface="Calibri" panose="020F0502020204030204"/>
                <a:cs typeface="Calibri" panose="020F0502020204030204"/>
                <a:sym typeface="Calibri" panose="020F0502020204030204"/>
              </a:rPr>
              <a:t>Descriptive Statistics </a:t>
            </a:r>
            <a:r>
              <a:rPr lang="en-US" sz="2800">
                <a:solidFill>
                  <a:schemeClr val="dk1"/>
                </a:solidFill>
                <a:latin typeface="Calibri" panose="020F0502020204030204"/>
                <a:ea typeface="Calibri" panose="020F0502020204030204"/>
                <a:cs typeface="Calibri" panose="020F0502020204030204"/>
                <a:sym typeface="Calibri" panose="020F0502020204030204"/>
              </a:rPr>
              <a:t>is concerned with Data Summarization, Graphs/Charts, and Tables</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1" name="Google Shape;121;p20"/>
          <p:cNvSpPr txBox="1"/>
          <p:nvPr/>
        </p:nvSpPr>
        <p:spPr>
          <a:xfrm>
            <a:off x="4842130" y="2004341"/>
            <a:ext cx="3861435" cy="1723549"/>
          </a:xfrm>
          <a:prstGeom prst="rect">
            <a:avLst/>
          </a:prstGeom>
          <a:noFill/>
          <a:ln>
            <a:noFill/>
          </a:ln>
        </p:spPr>
        <p:txBody>
          <a:bodyPr spcFirstLastPara="1" wrap="square" lIns="0" tIns="0" rIns="0" bIns="0" anchor="t" anchorCtr="0">
            <a:noAutofit/>
          </a:bodyPr>
          <a:lstStyle/>
          <a:p>
            <a:pPr marL="12700" marR="5080"/>
            <a:r>
              <a:rPr lang="en-US" sz="2800" b="1">
                <a:solidFill>
                  <a:srgbClr val="1F487C"/>
                </a:solidFill>
                <a:latin typeface="Calibri" panose="020F0502020204030204"/>
                <a:ea typeface="Calibri" panose="020F0502020204030204"/>
                <a:cs typeface="Calibri" panose="020F0502020204030204"/>
                <a:sym typeface="Calibri" panose="020F0502020204030204"/>
              </a:rPr>
              <a:t>Inferential Statistics </a:t>
            </a:r>
            <a:r>
              <a:rPr lang="en-US" sz="2800">
                <a:solidFill>
                  <a:schemeClr val="dk1"/>
                </a:solidFill>
                <a:latin typeface="Calibri" panose="020F0502020204030204"/>
                <a:ea typeface="Calibri" panose="020F0502020204030204"/>
                <a:cs typeface="Calibri" panose="020F0502020204030204"/>
                <a:sym typeface="Calibri" panose="020F0502020204030204"/>
              </a:rPr>
              <a:t>is a method used to talk about a Population Parameter from a Sample. </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38400" y="2052720"/>
              <a:ext cx="4559040" cy="2378160"/>
            </p14:xfrm>
          </p:contentPart>
        </mc:Choice>
        <mc:Fallback>
          <p:pic>
            <p:nvPicPr>
              <p:cNvPr id="2" name="Ink 1"/>
              <p:cNvPicPr/>
              <p:nvPr/>
            </p:nvPicPr>
            <p:blipFill>
              <a:blip r:embed="rId4"/>
              <a:stretch>
                <a:fillRect/>
              </a:stretch>
            </p:blipFill>
            <p:spPr>
              <a:xfrm>
                <a:off x="331560" y="2045880"/>
                <a:ext cx="4573440" cy="23900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40" name="Google Shape;140;p21"/>
          <p:cNvSpPr txBox="1"/>
          <p:nvPr/>
        </p:nvSpPr>
        <p:spPr>
          <a:xfrm>
            <a:off x="6433184" y="1497459"/>
            <a:ext cx="182880" cy="280035"/>
          </a:xfrm>
          <a:prstGeom prst="rect">
            <a:avLst/>
          </a:prstGeom>
          <a:noFill/>
          <a:ln>
            <a:noFill/>
          </a:ln>
        </p:spPr>
        <p:txBody>
          <a:bodyPr spcFirstLastPara="1" wrap="square" lIns="0" tIns="0" rIns="0" bIns="0" anchor="t" anchorCtr="0">
            <a:noAutofit/>
          </a:bodyPr>
          <a:lstStyle/>
          <a:p>
            <a:pPr marL="12700"/>
            <a:endParaRPr sz="2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itle 0"/>
          <p:cNvSpPr>
            <a:spLocks noGrp="1"/>
          </p:cNvSpPr>
          <p:nvPr>
            <p:ph type="title"/>
          </p:nvPr>
        </p:nvSpPr>
        <p:spPr/>
        <p:txBody>
          <a:bodyPr/>
          <a:lstStyle/>
          <a:p>
            <a:r>
              <a:rPr lang="en-IN" altLang="en-US"/>
              <a:t>Population, Parameter, Sample, Statistic</a:t>
            </a:r>
          </a:p>
        </p:txBody>
      </p:sp>
      <p:sp>
        <p:nvSpPr>
          <p:cNvPr id="120" name="Google Shape;120;p20"/>
          <p:cNvSpPr txBox="1"/>
          <p:nvPr/>
        </p:nvSpPr>
        <p:spPr>
          <a:xfrm>
            <a:off x="657860" y="1147445"/>
            <a:ext cx="7712710" cy="3844290"/>
          </a:xfrm>
          <a:prstGeom prst="rect">
            <a:avLst/>
          </a:prstGeom>
          <a:noFill/>
          <a:ln>
            <a:noFill/>
          </a:ln>
        </p:spPr>
        <p:txBody>
          <a:bodyPr spcFirstLastPara="1" wrap="square" lIns="0" tIns="0" rIns="0" bIns="0" anchor="t" anchorCtr="0">
            <a:noAutofit/>
          </a:bodyPr>
          <a:lstStyle/>
          <a:p>
            <a:pPr marL="12700" marR="5080"/>
            <a:r>
              <a:rPr lang="en-IN" altLang="en-US" sz="1800" b="1">
                <a:solidFill>
                  <a:srgbClr val="1F487C"/>
                </a:solidFill>
                <a:latin typeface="Calibri" panose="020F0502020204030204"/>
                <a:ea typeface="Calibri" panose="020F0502020204030204"/>
                <a:cs typeface="Calibri" panose="020F0502020204030204"/>
                <a:sym typeface="Calibri" panose="020F0502020204030204"/>
              </a:rPr>
              <a:t>A Population </a:t>
            </a:r>
            <a:r>
              <a:rPr lang="en-US" sz="1800">
                <a:solidFill>
                  <a:schemeClr val="dk1"/>
                </a:solidFill>
                <a:latin typeface="Calibri" panose="020F0502020204030204"/>
                <a:ea typeface="Calibri" panose="020F0502020204030204"/>
                <a:cs typeface="Calibri" panose="020F0502020204030204"/>
                <a:sym typeface="Calibri" panose="020F0502020204030204"/>
              </a:rPr>
              <a:t>is </a:t>
            </a:r>
            <a:r>
              <a:rPr lang="en-IN" altLang="en-US" sz="1800">
                <a:solidFill>
                  <a:schemeClr val="dk1"/>
                </a:solidFill>
                <a:latin typeface="Calibri" panose="020F0502020204030204"/>
                <a:ea typeface="Calibri" panose="020F0502020204030204"/>
                <a:cs typeface="Calibri" panose="020F0502020204030204"/>
                <a:sym typeface="Calibri" panose="020F0502020204030204"/>
              </a:rPr>
              <a:t>the universe of possible data for a specified object. Example: People who have visited or will visit a website.</a:t>
            </a:r>
            <a:r>
              <a:rPr lang="en-US" sz="1800">
                <a:solidFill>
                  <a:schemeClr val="dk1"/>
                </a:solidFill>
                <a:latin typeface="Calibri" panose="020F0502020204030204"/>
                <a:ea typeface="Calibri" panose="020F0502020204030204"/>
                <a:cs typeface="Calibri" panose="020F0502020204030204"/>
                <a:sym typeface="Calibri" panose="020F0502020204030204"/>
              </a:rPr>
              <a:t> </a:t>
            </a:r>
          </a:p>
          <a:p>
            <a:pPr marL="12700" marR="5080"/>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12700" marR="5080"/>
            <a:r>
              <a:rPr lang="en-IN" altLang="en-US" sz="1800" b="1">
                <a:solidFill>
                  <a:srgbClr val="1F487C"/>
                </a:solidFill>
                <a:latin typeface="Calibri" panose="020F0502020204030204"/>
                <a:ea typeface="Calibri" panose="020F0502020204030204"/>
                <a:cs typeface="Calibri" panose="020F0502020204030204"/>
                <a:sym typeface="Calibri" panose="020F0502020204030204"/>
              </a:rPr>
              <a:t>A Parameter </a:t>
            </a:r>
            <a:r>
              <a:rPr lang="en-US" sz="1800">
                <a:solidFill>
                  <a:schemeClr val="dk1"/>
                </a:solidFill>
                <a:latin typeface="Calibri" panose="020F0502020204030204"/>
                <a:ea typeface="Calibri" panose="020F0502020204030204"/>
                <a:cs typeface="Calibri" panose="020F0502020204030204"/>
                <a:sym typeface="Calibri" panose="020F0502020204030204"/>
              </a:rPr>
              <a:t>is </a:t>
            </a:r>
            <a:r>
              <a:rPr lang="en-IN" altLang="en-US" sz="1800">
                <a:solidFill>
                  <a:schemeClr val="dk1"/>
                </a:solidFill>
                <a:latin typeface="Calibri" panose="020F0502020204030204"/>
                <a:ea typeface="Calibri" panose="020F0502020204030204"/>
                <a:cs typeface="Calibri" panose="020F0502020204030204"/>
                <a:sym typeface="Calibri" panose="020F0502020204030204"/>
              </a:rPr>
              <a:t>a numerical value associated with a population. Example: The average amount of time people spend on a website. </a:t>
            </a:r>
          </a:p>
          <a:p>
            <a:pPr marL="12700" marR="5080"/>
            <a:endParaRPr lang="en-IN" altLang="en-US" sz="1800">
              <a:solidFill>
                <a:schemeClr val="dk1"/>
              </a:solidFill>
              <a:latin typeface="Calibri" panose="020F0502020204030204"/>
              <a:ea typeface="Calibri" panose="020F0502020204030204"/>
              <a:cs typeface="Calibri" panose="020F0502020204030204"/>
              <a:sym typeface="Calibri" panose="020F0502020204030204"/>
            </a:endParaRPr>
          </a:p>
          <a:p>
            <a:pPr marL="12700" marR="5080"/>
            <a:r>
              <a:rPr lang="en-IN" altLang="en-US" sz="1800" b="1">
                <a:solidFill>
                  <a:srgbClr val="1F487C"/>
                </a:solidFill>
                <a:latin typeface="Calibri" panose="020F0502020204030204"/>
                <a:ea typeface="Calibri" panose="020F0502020204030204"/>
                <a:cs typeface="Calibri" panose="020F0502020204030204"/>
                <a:sym typeface="Calibri" panose="020F0502020204030204"/>
              </a:rPr>
              <a:t>A Sample </a:t>
            </a:r>
            <a:r>
              <a:rPr lang="en-US" sz="1800">
                <a:solidFill>
                  <a:schemeClr val="dk1"/>
                </a:solidFill>
                <a:latin typeface="Calibri" panose="020F0502020204030204"/>
                <a:ea typeface="Calibri" panose="020F0502020204030204"/>
                <a:cs typeface="Calibri" panose="020F0502020204030204"/>
                <a:sym typeface="Calibri" panose="020F0502020204030204"/>
              </a:rPr>
              <a:t>is </a:t>
            </a:r>
            <a:r>
              <a:rPr lang="en-IN" altLang="en-US" sz="1800">
                <a:solidFill>
                  <a:schemeClr val="dk1"/>
                </a:solidFill>
                <a:latin typeface="Calibri" panose="020F0502020204030204"/>
                <a:ea typeface="Calibri" panose="020F0502020204030204"/>
                <a:cs typeface="Calibri" panose="020F0502020204030204"/>
                <a:sym typeface="Calibri" panose="020F0502020204030204"/>
              </a:rPr>
              <a:t>a selection of observations from a population. Example: People (or IP addresses) who visited a website on a specific day.</a:t>
            </a:r>
          </a:p>
          <a:p>
            <a:pPr marL="12700" marR="5080"/>
            <a:endParaRPr lang="en-IN" altLang="en-US" sz="1800">
              <a:solidFill>
                <a:schemeClr val="dk1"/>
              </a:solidFill>
              <a:latin typeface="Calibri" panose="020F0502020204030204"/>
              <a:ea typeface="Calibri" panose="020F0502020204030204"/>
              <a:cs typeface="Calibri" panose="020F0502020204030204"/>
              <a:sym typeface="Calibri" panose="020F0502020204030204"/>
            </a:endParaRPr>
          </a:p>
          <a:p>
            <a:pPr marL="12700" marR="5080"/>
            <a:r>
              <a:rPr lang="en-IN" altLang="en-US" sz="1800" b="1">
                <a:solidFill>
                  <a:srgbClr val="1F487C"/>
                </a:solidFill>
                <a:latin typeface="Calibri" panose="020F0502020204030204"/>
                <a:ea typeface="Calibri" panose="020F0502020204030204"/>
                <a:cs typeface="Calibri" panose="020F0502020204030204"/>
                <a:sym typeface="Calibri" panose="020F0502020204030204"/>
              </a:rPr>
              <a:t>A Statistic </a:t>
            </a:r>
            <a:r>
              <a:rPr lang="en-US" sz="1800">
                <a:solidFill>
                  <a:schemeClr val="dk1"/>
                </a:solidFill>
                <a:latin typeface="Calibri" panose="020F0502020204030204"/>
                <a:ea typeface="Calibri" panose="020F0502020204030204"/>
                <a:cs typeface="Calibri" panose="020F0502020204030204"/>
                <a:sym typeface="Calibri" panose="020F0502020204030204"/>
              </a:rPr>
              <a:t>is </a:t>
            </a:r>
            <a:r>
              <a:rPr lang="en-IN" altLang="en-US" sz="1800">
                <a:solidFill>
                  <a:schemeClr val="dk1"/>
                </a:solidFill>
                <a:latin typeface="Calibri" panose="020F0502020204030204"/>
                <a:ea typeface="Calibri" panose="020F0502020204030204"/>
                <a:cs typeface="Calibri" panose="020F0502020204030204"/>
                <a:sym typeface="Calibri" panose="020F0502020204030204"/>
              </a:rPr>
              <a:t>a numerical value associated with an observed sample. Example: The average amount of time people spent on a website on a specific day. </a:t>
            </a:r>
          </a:p>
          <a:p>
            <a:pPr marL="12700" marR="5080"/>
            <a:endParaRPr lang="en-IN" altLang="en-US" sz="1800">
              <a:solidFill>
                <a:schemeClr val="dk1"/>
              </a:solidFill>
              <a:latin typeface="Calibri" panose="020F0502020204030204"/>
              <a:ea typeface="Calibri" panose="020F0502020204030204"/>
              <a:cs typeface="Calibri" panose="020F0502020204030204"/>
              <a:sym typeface="Calibri" panose="020F0502020204030204"/>
            </a:endParaRPr>
          </a:p>
          <a:p>
            <a:pPr marL="12700" marR="5080"/>
            <a:endParaRPr lang="en-IN" altLang="en-US" sz="1800">
              <a:solidFill>
                <a:schemeClr val="dk1"/>
              </a:solidFill>
              <a:latin typeface="Calibri" panose="020F0502020204030204"/>
              <a:ea typeface="Calibri" panose="020F0502020204030204"/>
              <a:cs typeface="Calibri" panose="020F0502020204030204"/>
              <a:sym typeface="Calibri" panose="020F0502020204030204"/>
            </a:endParaRPr>
          </a:p>
          <a:p>
            <a:pPr marL="12700" marR="5080"/>
            <a:endParaRPr lang="en-US" sz="2800">
              <a:solidFill>
                <a:schemeClr val="dk1"/>
              </a:solidFill>
              <a:latin typeface="Calibri" panose="020F0502020204030204"/>
              <a:ea typeface="Calibri" panose="020F0502020204030204"/>
              <a:cs typeface="Calibri" panose="020F0502020204030204"/>
              <a:sym typeface="Calibri" panose="020F0502020204030204"/>
            </a:endParaRPr>
          </a:p>
          <a:p>
            <a:pPr marL="12700" marR="5080"/>
            <a:endParaRPr lang="en-US" sz="2800">
              <a:solidFill>
                <a:schemeClr val="dk1"/>
              </a:solidFill>
              <a:latin typeface="Calibri" panose="020F0502020204030204"/>
              <a:ea typeface="Calibri" panose="020F0502020204030204"/>
              <a:cs typeface="Calibri" panose="020F0502020204030204"/>
              <a:sym typeface="Calibri" panose="020F0502020204030204"/>
            </a:endParaRPr>
          </a:p>
          <a:p>
            <a:pPr marL="12700" marR="5080"/>
            <a:endParaRPr lang="en-IN" altLang="en-US" sz="2800">
              <a:solidFill>
                <a:schemeClr val="dk1"/>
              </a:solidFill>
              <a:latin typeface="Calibri" panose="020F0502020204030204"/>
              <a:ea typeface="Calibri" panose="020F0502020204030204"/>
              <a:cs typeface="Calibri" panose="020F0502020204030204"/>
              <a:sym typeface="Calibri" panose="020F0502020204030204"/>
            </a:endParaRPr>
          </a:p>
          <a:p>
            <a:pPr marL="12700" marR="5080"/>
            <a:endParaRPr lang="en-IN" altLang="en-US" sz="28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54080" y="1100160"/>
              <a:ext cx="8350200" cy="5225400"/>
            </p14:xfrm>
          </p:contentPart>
        </mc:Choice>
        <mc:Fallback>
          <p:pic>
            <p:nvPicPr>
              <p:cNvPr id="3" name="Ink 2"/>
              <p:cNvPicPr/>
              <p:nvPr/>
            </p:nvPicPr>
            <p:blipFill>
              <a:blip r:embed="rId4"/>
              <a:stretch>
                <a:fillRect/>
              </a:stretch>
            </p:blipFill>
            <p:spPr>
              <a:xfrm>
                <a:off x="146880" y="1092600"/>
                <a:ext cx="8364600" cy="524016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marL="2753995">
              <a:lnSpc>
                <a:spcPct val="100000"/>
              </a:lnSpc>
            </a:pPr>
            <a:r>
              <a:rPr lang="en-US"/>
              <a:t>Data Sources</a:t>
            </a:r>
          </a:p>
        </p:txBody>
      </p:sp>
      <p:sp>
        <p:nvSpPr>
          <p:cNvPr id="157" name="Google Shape;157;p22"/>
          <p:cNvSpPr txBox="1"/>
          <p:nvPr/>
        </p:nvSpPr>
        <p:spPr>
          <a:xfrm>
            <a:off x="601776" y="1189749"/>
            <a:ext cx="8084184" cy="3155315"/>
          </a:xfrm>
          <a:prstGeom prst="rect">
            <a:avLst/>
          </a:prstGeom>
          <a:noFill/>
          <a:ln>
            <a:noFill/>
          </a:ln>
        </p:spPr>
        <p:txBody>
          <a:bodyPr spcFirstLastPara="1" wrap="square" lIns="0" tIns="0" rIns="0" bIns="0" anchor="t" anchorCtr="0">
            <a:noAutofit/>
          </a:bodyPr>
          <a:lstStyle/>
          <a:p>
            <a:pPr marL="12700" marR="5080" algn="just">
              <a:lnSpc>
                <a:spcPct val="108000"/>
              </a:lnSpc>
            </a:pPr>
            <a:r>
              <a:rPr lang="en-US" sz="2200" b="1">
                <a:solidFill>
                  <a:srgbClr val="1F487C"/>
                </a:solidFill>
                <a:latin typeface="Book Antiqua" panose="02040602050305030304"/>
                <a:ea typeface="Book Antiqua" panose="02040602050305030304"/>
                <a:cs typeface="Book Antiqua" panose="02040602050305030304"/>
                <a:sym typeface="Book Antiqua" panose="02040602050305030304"/>
              </a:rPr>
              <a:t>Primary   Data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are   collected   by   the   organization   itself   for   a particular purpose. The benefits of primary data are that they fit the needs exactly, are up to date, and reliable.</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
              </a:spcBef>
            </a:pPr>
            <a:endParaRPr sz="29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715" algn="just">
              <a:lnSpc>
                <a:spcPct val="90000"/>
              </a:lnSpc>
            </a:pPr>
            <a:r>
              <a:rPr lang="en-US" sz="2200" b="1">
                <a:solidFill>
                  <a:srgbClr val="1F487C"/>
                </a:solidFill>
                <a:latin typeface="Book Antiqua" panose="02040602050305030304"/>
                <a:ea typeface="Book Antiqua" panose="02040602050305030304"/>
                <a:cs typeface="Book Antiqua" panose="02040602050305030304"/>
                <a:sym typeface="Book Antiqua" panose="02040602050305030304"/>
              </a:rPr>
              <a:t>Secondary Data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are collected by other organizations or for other purposes. Any data, which are not collected by the organization for  the  specified  purpose,  are  secondary  data.  These  may  be published   by   other   organizations,   available   from   research studies, published by the government, web, social media and so on.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06000" y="956880"/>
              <a:ext cx="2292480" cy="3347280"/>
            </p14:xfrm>
          </p:contentPart>
        </mc:Choice>
        <mc:Fallback>
          <p:pic>
            <p:nvPicPr>
              <p:cNvPr id="2" name="Ink 1"/>
              <p:cNvPicPr/>
              <p:nvPr/>
            </p:nvPicPr>
            <p:blipFill>
              <a:blip r:embed="rId4"/>
              <a:stretch>
                <a:fillRect/>
              </a:stretch>
            </p:blipFill>
            <p:spPr>
              <a:xfrm>
                <a:off x="299880" y="949320"/>
                <a:ext cx="2304720" cy="335952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23"/>
          <p:cNvSpPr txBox="1"/>
          <p:nvPr/>
        </p:nvSpPr>
        <p:spPr>
          <a:xfrm>
            <a:off x="3082291" y="321888"/>
            <a:ext cx="2296795"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Types of Data</a:t>
            </a:r>
            <a:endParaRPr sz="2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63" name="Google Shape;163;p23"/>
          <p:cNvSpPr txBox="1"/>
          <p:nvPr/>
        </p:nvSpPr>
        <p:spPr>
          <a:xfrm>
            <a:off x="508197" y="2052829"/>
            <a:ext cx="3843654" cy="3234055"/>
          </a:xfrm>
          <a:prstGeom prst="rect">
            <a:avLst/>
          </a:prstGeom>
          <a:noFill/>
          <a:ln>
            <a:noFill/>
          </a:ln>
        </p:spPr>
        <p:txBody>
          <a:bodyPr spcFirstLastPara="1" wrap="square" lIns="0" tIns="0" rIns="0" bIns="0" anchor="t" anchorCtr="0">
            <a:noAutofit/>
          </a:bodyPr>
          <a:lstStyle/>
          <a:p>
            <a:pPr marL="12700" marR="5080" algn="just">
              <a:lnSpc>
                <a:spcPct val="103000"/>
              </a:lnSpc>
            </a:pPr>
            <a:r>
              <a:rPr lang="en-US" sz="2000" b="1" dirty="0">
                <a:solidFill>
                  <a:srgbClr val="1F487C"/>
                </a:solidFill>
                <a:latin typeface="Calibri" panose="020F0502020204030204"/>
                <a:ea typeface="Calibri" panose="020F0502020204030204"/>
                <a:cs typeface="Calibri" panose="020F0502020204030204"/>
                <a:sym typeface="Calibri" panose="020F0502020204030204"/>
              </a:rPr>
              <a:t>Qualitative  Data  </a:t>
            </a:r>
            <a:r>
              <a:rPr lang="en-US" sz="2000" dirty="0">
                <a:solidFill>
                  <a:schemeClr val="dk1"/>
                </a:solidFill>
                <a:latin typeface="Calibri" panose="020F0502020204030204"/>
                <a:ea typeface="Calibri" panose="020F0502020204030204"/>
                <a:cs typeface="Calibri" panose="020F0502020204030204"/>
                <a:sym typeface="Calibri" panose="020F0502020204030204"/>
              </a:rPr>
              <a:t>are  nonnumeric  in nature    and    can't    be    measured. Examples  are  gender,  religion,  and place of birth.</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a:spcBef>
                <a:spcPts val="25"/>
              </a:spcBef>
            </a:pPr>
            <a:endParaRPr sz="2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715" algn="just"/>
            <a:r>
              <a:rPr lang="en-US" sz="2000" b="1" dirty="0">
                <a:solidFill>
                  <a:srgbClr val="1F487C"/>
                </a:solidFill>
                <a:latin typeface="Calibri" panose="020F0502020204030204"/>
                <a:ea typeface="Calibri" panose="020F0502020204030204"/>
                <a:cs typeface="Calibri" panose="020F0502020204030204"/>
                <a:sym typeface="Calibri" panose="020F0502020204030204"/>
              </a:rPr>
              <a:t>Quantitative  Data  </a:t>
            </a:r>
            <a:r>
              <a:rPr lang="en-US" sz="2000" dirty="0">
                <a:solidFill>
                  <a:schemeClr val="dk1"/>
                </a:solidFill>
                <a:latin typeface="Calibri" panose="020F0502020204030204"/>
                <a:ea typeface="Calibri" panose="020F0502020204030204"/>
                <a:cs typeface="Calibri" panose="020F0502020204030204"/>
                <a:sym typeface="Calibri" panose="020F0502020204030204"/>
              </a:rPr>
              <a:t>are  numerical  in nature    and    can    be    measured. Examples are balance in your savings bank    account,    and    number     of members in your family.</a:t>
            </a:r>
            <a:endParaRPr sz="20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23"/>
          <p:cNvSpPr txBox="1">
            <a:spLocks noGrp="1"/>
          </p:cNvSpPr>
          <p:nvPr>
            <p:ph type="body" idx="1"/>
          </p:nvPr>
        </p:nvSpPr>
        <p:spPr>
          <a:xfrm>
            <a:off x="4647461" y="2052827"/>
            <a:ext cx="3977640" cy="4526280"/>
          </a:xfrm>
          <a:prstGeom prst="rect">
            <a:avLst/>
          </a:prstGeom>
          <a:noFill/>
          <a:ln>
            <a:noFill/>
          </a:ln>
        </p:spPr>
        <p:txBody>
          <a:bodyPr spcFirstLastPara="1" vert="horz" wrap="square" lIns="0" tIns="0" rIns="0" bIns="0" rtlCol="0" anchor="t" anchorCtr="0">
            <a:noAutofit/>
          </a:bodyPr>
          <a:lstStyle/>
          <a:p>
            <a:pPr marL="12700" marR="5080" indent="0" algn="just">
              <a:lnSpc>
                <a:spcPct val="100000"/>
              </a:lnSpc>
            </a:pPr>
            <a:r>
              <a:rPr lang="en-US" sz="2000" b="0" dirty="0">
                <a:latin typeface="Calibri" panose="020F0502020204030204"/>
                <a:ea typeface="Calibri" panose="020F0502020204030204"/>
                <a:cs typeface="Calibri" panose="020F0502020204030204"/>
                <a:sym typeface="Calibri" panose="020F0502020204030204"/>
              </a:rPr>
              <a:t>Quantitative  data  can  be  classified into   discrete   type   or   continuous type</a:t>
            </a:r>
            <a:r>
              <a:rPr lang="en-US" sz="2000" b="0" i="1" dirty="0">
                <a:latin typeface="Calibri" panose="020F0502020204030204"/>
                <a:ea typeface="Calibri" panose="020F0502020204030204"/>
                <a:cs typeface="Calibri" panose="020F0502020204030204"/>
                <a:sym typeface="Calibri" panose="020F0502020204030204"/>
              </a:rPr>
              <a:t>.  </a:t>
            </a:r>
            <a:r>
              <a:rPr lang="en-US" sz="2000" dirty="0">
                <a:solidFill>
                  <a:srgbClr val="1F487C"/>
                </a:solidFill>
                <a:latin typeface="Calibri" panose="020F0502020204030204"/>
                <a:ea typeface="Calibri" panose="020F0502020204030204"/>
                <a:cs typeface="Calibri" panose="020F0502020204030204"/>
                <a:sym typeface="Calibri" panose="020F0502020204030204"/>
              </a:rPr>
              <a:t>Discrete  type  </a:t>
            </a:r>
            <a:r>
              <a:rPr lang="en-US" sz="2000" b="0" dirty="0">
                <a:latin typeface="Calibri" panose="020F0502020204030204"/>
                <a:ea typeface="Calibri" panose="020F0502020204030204"/>
                <a:cs typeface="Calibri" panose="020F0502020204030204"/>
                <a:sym typeface="Calibri" panose="020F0502020204030204"/>
              </a:rPr>
              <a:t>can  take  only certain    values,    and    there    are discontinuities     between     values, such  as  the  number  of  rooms  in  a hotel, which cannot be in fraction. </a:t>
            </a:r>
            <a:r>
              <a:rPr lang="en-US" sz="2000" dirty="0">
                <a:solidFill>
                  <a:srgbClr val="1F487C"/>
                </a:solidFill>
                <a:latin typeface="Calibri" panose="020F0502020204030204"/>
                <a:ea typeface="Calibri" panose="020F0502020204030204"/>
                <a:cs typeface="Calibri" panose="020F0502020204030204"/>
                <a:sym typeface="Calibri" panose="020F0502020204030204"/>
              </a:rPr>
              <a:t>Continuous    type    </a:t>
            </a:r>
            <a:r>
              <a:rPr lang="en-US" sz="2000" b="0" dirty="0">
                <a:latin typeface="Calibri" panose="020F0502020204030204"/>
                <a:ea typeface="Calibri" panose="020F0502020204030204"/>
                <a:cs typeface="Calibri" panose="020F0502020204030204"/>
                <a:sym typeface="Calibri" panose="020F0502020204030204"/>
              </a:rPr>
              <a:t>can    take    any value   within   a   specific   interval, such as the production quantity of a      particular      type      of      paper (measured in kilograms).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6240" y="1550160"/>
              <a:ext cx="3904920" cy="2284200"/>
            </p14:xfrm>
          </p:contentPart>
        </mc:Choice>
        <mc:Fallback>
          <p:pic>
            <p:nvPicPr>
              <p:cNvPr id="2" name="Ink 1"/>
              <p:cNvPicPr/>
              <p:nvPr/>
            </p:nvPicPr>
            <p:blipFill>
              <a:blip r:embed="rId4"/>
              <a:stretch>
                <a:fillRect/>
              </a:stretch>
            </p:blipFill>
            <p:spPr>
              <a:xfrm>
                <a:off x="150480" y="1542240"/>
                <a:ext cx="3918600" cy="23004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914400" y="381000"/>
            <a:ext cx="8229600" cy="762000"/>
          </a:xfrm>
          <a:prstGeom prst="rect">
            <a:avLst/>
          </a:prstGeom>
          <a:noFill/>
          <a:ln>
            <a:noFill/>
          </a:ln>
        </p:spPr>
        <p:txBody>
          <a:bodyPr spcFirstLastPara="1" vert="horz" wrap="square" lIns="0" tIns="0" rIns="0" bIns="0" rtlCol="0" anchor="t" anchorCtr="0">
            <a:noAutofit/>
          </a:bodyPr>
          <a:lstStyle/>
          <a:p>
            <a:r>
              <a:rPr lang="en-US" sz="2400">
                <a:solidFill>
                  <a:schemeClr val="dk1"/>
                </a:solidFill>
              </a:rPr>
              <a:t>Types of Data Sets </a:t>
            </a:r>
          </a:p>
        </p:txBody>
      </p:sp>
      <p:sp>
        <p:nvSpPr>
          <p:cNvPr id="172" name="Google Shape;172;p24"/>
          <p:cNvSpPr txBox="1">
            <a:spLocks noGrp="1"/>
          </p:cNvSpPr>
          <p:nvPr>
            <p:ph type="body" idx="1"/>
          </p:nvPr>
        </p:nvSpPr>
        <p:spPr>
          <a:xfrm>
            <a:off x="282894" y="1545908"/>
            <a:ext cx="4214217" cy="3886200"/>
          </a:xfrm>
          <a:prstGeom prst="rect">
            <a:avLst/>
          </a:prstGeom>
          <a:noFill/>
          <a:ln>
            <a:noFill/>
          </a:ln>
        </p:spPr>
        <p:txBody>
          <a:bodyPr spcFirstLastPara="1" vert="horz" wrap="square" lIns="67850" tIns="33325" rIns="67850" bIns="33325" rtlCol="0" anchor="t" anchorCtr="0">
            <a:noAutofit/>
          </a:bodyPr>
          <a:lstStyle/>
          <a:p>
            <a:pPr marL="285750" indent="-285750">
              <a:lnSpc>
                <a:spcPct val="105000"/>
              </a:lnSpc>
              <a:buClr>
                <a:schemeClr val="dk1"/>
              </a:buClr>
              <a:buSzPts val="1500"/>
              <a:buFont typeface="Arial" panose="020B0604020202020204"/>
              <a:buChar char="•"/>
            </a:pPr>
            <a:r>
              <a:rPr lang="en-US" sz="1500"/>
              <a:t>Record</a:t>
            </a:r>
          </a:p>
          <a:p>
            <a:pPr marL="628650" lvl="1" indent="-285750">
              <a:lnSpc>
                <a:spcPct val="105000"/>
              </a:lnSpc>
              <a:buSzPts val="1500"/>
              <a:buFont typeface="Arial" panose="020B0604020202020204"/>
              <a:buChar char="•"/>
            </a:pPr>
            <a:r>
              <a:rPr lang="en-US" sz="1500"/>
              <a:t>Relational records</a:t>
            </a:r>
          </a:p>
          <a:p>
            <a:pPr marL="628650" lvl="1" indent="-285750">
              <a:lnSpc>
                <a:spcPct val="105000"/>
              </a:lnSpc>
              <a:buSzPts val="1500"/>
              <a:buFont typeface="Arial" panose="020B0604020202020204"/>
              <a:buChar char="•"/>
            </a:pPr>
            <a:r>
              <a:rPr lang="en-US" sz="1500"/>
              <a:t>Data matrix, e.g., numerical matrix, crosstabs</a:t>
            </a:r>
          </a:p>
          <a:p>
            <a:pPr marL="628650" lvl="1" indent="-285750">
              <a:lnSpc>
                <a:spcPct val="105000"/>
              </a:lnSpc>
              <a:buSzPts val="1500"/>
              <a:buFont typeface="Arial" panose="020B0604020202020204"/>
              <a:buChar char="•"/>
            </a:pPr>
            <a:r>
              <a:rPr lang="en-US" sz="1500"/>
              <a:t>Document data: text documents: term-frequency vector</a:t>
            </a:r>
          </a:p>
          <a:p>
            <a:pPr marL="628650" lvl="1" indent="-285750">
              <a:lnSpc>
                <a:spcPct val="105000"/>
              </a:lnSpc>
              <a:buSzPts val="1500"/>
              <a:buFont typeface="Arial" panose="020B0604020202020204"/>
              <a:buChar char="•"/>
            </a:pPr>
            <a:r>
              <a:rPr lang="en-US" sz="1500"/>
              <a:t>Transaction data</a:t>
            </a:r>
            <a:endParaRPr sz="1500"/>
          </a:p>
          <a:p>
            <a:pPr marL="285750" indent="-285750">
              <a:lnSpc>
                <a:spcPct val="105000"/>
              </a:lnSpc>
              <a:buClr>
                <a:schemeClr val="dk1"/>
              </a:buClr>
              <a:buSzPts val="1500"/>
              <a:buFont typeface="Arial" panose="020B0604020202020204"/>
              <a:buChar char="•"/>
            </a:pPr>
            <a:r>
              <a:rPr lang="en-US" sz="1500"/>
              <a:t>Graph and network</a:t>
            </a:r>
          </a:p>
          <a:p>
            <a:pPr marL="628650" lvl="1" indent="-285750">
              <a:lnSpc>
                <a:spcPct val="105000"/>
              </a:lnSpc>
              <a:buSzPts val="1500"/>
              <a:buFont typeface="Arial" panose="020B0604020202020204"/>
              <a:buChar char="•"/>
            </a:pPr>
            <a:r>
              <a:rPr lang="en-US" sz="1500"/>
              <a:t>World Wide Web</a:t>
            </a:r>
          </a:p>
          <a:p>
            <a:pPr marL="628650" lvl="1" indent="-285750">
              <a:lnSpc>
                <a:spcPct val="105000"/>
              </a:lnSpc>
              <a:buSzPts val="1500"/>
              <a:buFont typeface="Arial" panose="020B0604020202020204"/>
              <a:buChar char="•"/>
            </a:pPr>
            <a:r>
              <a:rPr lang="en-US" sz="1500"/>
              <a:t>Social or information networks</a:t>
            </a:r>
          </a:p>
          <a:p>
            <a:pPr marL="628650" lvl="1" indent="-285750">
              <a:lnSpc>
                <a:spcPct val="105000"/>
              </a:lnSpc>
              <a:buSzPts val="1500"/>
              <a:buFont typeface="Arial" panose="020B0604020202020204"/>
              <a:buChar char="•"/>
            </a:pPr>
            <a:r>
              <a:rPr lang="en-US" sz="1500"/>
              <a:t>Molecular Structures</a:t>
            </a:r>
          </a:p>
          <a:p>
            <a:pPr marL="285750" indent="-285750">
              <a:lnSpc>
                <a:spcPct val="105000"/>
              </a:lnSpc>
              <a:buClr>
                <a:schemeClr val="dk1"/>
              </a:buClr>
              <a:buSzPts val="1500"/>
              <a:buFont typeface="Arial" panose="020B0604020202020204"/>
              <a:buChar char="•"/>
            </a:pPr>
            <a:r>
              <a:rPr lang="en-US" sz="1500"/>
              <a:t>Ordered</a:t>
            </a:r>
          </a:p>
          <a:p>
            <a:pPr marL="628650" lvl="1" indent="-285750">
              <a:lnSpc>
                <a:spcPct val="105000"/>
              </a:lnSpc>
              <a:buSzPts val="1500"/>
              <a:buFont typeface="Arial" panose="020B0604020202020204"/>
              <a:buChar char="•"/>
            </a:pPr>
            <a:r>
              <a:rPr lang="en-US" sz="1500"/>
              <a:t>Video data: sequence of images</a:t>
            </a:r>
          </a:p>
          <a:p>
            <a:pPr marL="628650" lvl="1" indent="-285750">
              <a:lnSpc>
                <a:spcPct val="105000"/>
              </a:lnSpc>
              <a:buSzPts val="1500"/>
              <a:buFont typeface="Arial" panose="020B0604020202020204"/>
              <a:buChar char="•"/>
            </a:pPr>
            <a:r>
              <a:rPr lang="en-US" sz="1500"/>
              <a:t>Temporal data: time-series</a:t>
            </a:r>
          </a:p>
          <a:p>
            <a:pPr marL="628650" lvl="1" indent="-285750">
              <a:lnSpc>
                <a:spcPct val="105000"/>
              </a:lnSpc>
              <a:buSzPts val="1500"/>
              <a:buFont typeface="Arial" panose="020B0604020202020204"/>
              <a:buChar char="•"/>
            </a:pPr>
            <a:r>
              <a:rPr lang="en-US" sz="1500"/>
              <a:t>Sequential Data: transaction sequences</a:t>
            </a:r>
          </a:p>
          <a:p>
            <a:pPr marL="628650" lvl="1" indent="-285750">
              <a:lnSpc>
                <a:spcPct val="105000"/>
              </a:lnSpc>
              <a:buSzPts val="1500"/>
              <a:buFont typeface="Arial" panose="020B0604020202020204"/>
              <a:buChar char="•"/>
            </a:pPr>
            <a:r>
              <a:rPr lang="en-US" sz="1500"/>
              <a:t>Genetic sequence data</a:t>
            </a:r>
          </a:p>
          <a:p>
            <a:pPr marL="285750" indent="-285750">
              <a:lnSpc>
                <a:spcPct val="105000"/>
              </a:lnSpc>
              <a:buClr>
                <a:schemeClr val="dk1"/>
              </a:buClr>
              <a:buSzPts val="1500"/>
              <a:buFont typeface="Arial" panose="020B0604020202020204"/>
              <a:buChar char="•"/>
            </a:pPr>
            <a:r>
              <a:rPr lang="en-US" sz="1500"/>
              <a:t>Spatial, image and multimedia:</a:t>
            </a:r>
          </a:p>
          <a:p>
            <a:pPr marL="628650" lvl="1" indent="-285750">
              <a:lnSpc>
                <a:spcPct val="105000"/>
              </a:lnSpc>
              <a:buSzPts val="1500"/>
              <a:buFont typeface="Arial" panose="020B0604020202020204"/>
              <a:buChar char="•"/>
            </a:pPr>
            <a:r>
              <a:rPr lang="en-US" sz="1500"/>
              <a:t>Spatial data: maps</a:t>
            </a:r>
          </a:p>
          <a:p>
            <a:pPr marL="628650" lvl="1" indent="-285750">
              <a:lnSpc>
                <a:spcPct val="105000"/>
              </a:lnSpc>
              <a:buSzPts val="1500"/>
              <a:buFont typeface="Arial" panose="020B0604020202020204"/>
              <a:buChar char="•"/>
            </a:pPr>
            <a:r>
              <a:rPr lang="en-US" sz="1500"/>
              <a:t>Image data</a:t>
            </a:r>
          </a:p>
          <a:p>
            <a:pPr marL="628650" lvl="1" indent="-285750">
              <a:lnSpc>
                <a:spcPct val="105000"/>
              </a:lnSpc>
              <a:buSzPts val="1500"/>
              <a:buFont typeface="Arial" panose="020B0604020202020204"/>
              <a:buChar char="•"/>
            </a:pPr>
            <a:r>
              <a:rPr lang="en-US" sz="1500"/>
              <a:t>Video data</a:t>
            </a:r>
          </a:p>
        </p:txBody>
      </p:sp>
      <p:pic>
        <p:nvPicPr>
          <p:cNvPr id="171" name="Google Shape;171;p24"/>
          <p:cNvPicPr preferRelativeResize="0"/>
          <p:nvPr/>
        </p:nvPicPr>
        <p:blipFill rotWithShape="1">
          <a:blip r:embed="rId3"/>
          <a:srcRect/>
          <a:stretch>
            <a:fillRect/>
          </a:stretch>
        </p:blipFill>
        <p:spPr>
          <a:xfrm>
            <a:off x="4183621" y="1629967"/>
            <a:ext cx="4444603" cy="2020490"/>
          </a:xfrm>
          <a:prstGeom prst="rect">
            <a:avLst/>
          </a:prstGeom>
          <a:noFill/>
          <a:ln>
            <a:noFill/>
          </a:ln>
        </p:spPr>
      </p:pic>
      <p:pic>
        <p:nvPicPr>
          <p:cNvPr id="173" name="Google Shape;173;p24"/>
          <p:cNvPicPr preferRelativeResize="0"/>
          <p:nvPr/>
        </p:nvPicPr>
        <p:blipFill rotWithShape="1">
          <a:blip r:embed="rId4"/>
          <a:srcRect/>
          <a:stretch>
            <a:fillRect/>
          </a:stretch>
        </p:blipFill>
        <p:spPr>
          <a:xfrm>
            <a:off x="4497112" y="4025148"/>
            <a:ext cx="2867025" cy="1498997"/>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190080" y="1049040"/>
              <a:ext cx="8799840" cy="5470200"/>
            </p14:xfrm>
          </p:contentPart>
        </mc:Choice>
        <mc:Fallback>
          <p:pic>
            <p:nvPicPr>
              <p:cNvPr id="2" name="Ink 1"/>
              <p:cNvPicPr/>
              <p:nvPr/>
            </p:nvPicPr>
            <p:blipFill>
              <a:blip r:embed="rId6"/>
              <a:stretch>
                <a:fillRect/>
              </a:stretch>
            </p:blipFill>
            <p:spPr>
              <a:xfrm>
                <a:off x="184320" y="1041120"/>
                <a:ext cx="8812080" cy="548496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066800" y="457200"/>
            <a:ext cx="8077200" cy="685800"/>
          </a:xfrm>
          <a:prstGeom prst="rect">
            <a:avLst/>
          </a:prstGeom>
          <a:noFill/>
          <a:ln>
            <a:noFill/>
          </a:ln>
        </p:spPr>
        <p:txBody>
          <a:bodyPr spcFirstLastPara="1" vert="horz" wrap="square" lIns="0" tIns="0" rIns="0" bIns="0" rtlCol="0" anchor="t" anchorCtr="0">
            <a:noAutofit/>
          </a:bodyPr>
          <a:lstStyle/>
          <a:p>
            <a:r>
              <a:rPr lang="en-US" sz="2400">
                <a:solidFill>
                  <a:schemeClr val="dk1"/>
                </a:solidFill>
              </a:rPr>
              <a:t>Data Objects</a:t>
            </a:r>
          </a:p>
        </p:txBody>
      </p:sp>
      <p:sp>
        <p:nvSpPr>
          <p:cNvPr id="180" name="Google Shape;180;p25"/>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342900" indent="-342900">
              <a:lnSpc>
                <a:spcPct val="120000"/>
              </a:lnSpc>
              <a:buClr>
                <a:schemeClr val="dk1"/>
              </a:buClr>
              <a:buSzPts val="2000"/>
              <a:buFont typeface="Arial" panose="020B0604020202020204"/>
              <a:buChar char="•"/>
            </a:pPr>
            <a:r>
              <a:rPr lang="en-US" sz="2000" b="0"/>
              <a:t>Data sets are made up of data objects.</a:t>
            </a:r>
          </a:p>
          <a:p>
            <a:pPr marL="342900" indent="-342900">
              <a:lnSpc>
                <a:spcPct val="120000"/>
              </a:lnSpc>
              <a:buClr>
                <a:schemeClr val="dk1"/>
              </a:buClr>
              <a:buSzPts val="2000"/>
              <a:buFont typeface="Arial" panose="020B0604020202020204"/>
              <a:buChar char="•"/>
            </a:pPr>
            <a:r>
              <a:rPr lang="en-US" sz="2000" b="0"/>
              <a:t>A data object represents an entity.</a:t>
            </a:r>
          </a:p>
          <a:p>
            <a:pPr marL="342900" indent="-342900">
              <a:lnSpc>
                <a:spcPct val="120000"/>
              </a:lnSpc>
              <a:buClr>
                <a:schemeClr val="dk1"/>
              </a:buClr>
              <a:buSzPts val="2000"/>
              <a:buFont typeface="Arial" panose="020B0604020202020204"/>
              <a:buChar char="•"/>
            </a:pPr>
            <a:r>
              <a:rPr lang="en-US" sz="2000" b="0"/>
              <a:t>Examples: </a:t>
            </a:r>
          </a:p>
          <a:p>
            <a:pPr marL="800100" lvl="1" indent="-342900">
              <a:lnSpc>
                <a:spcPct val="120000"/>
              </a:lnSpc>
              <a:buSzPts val="2000"/>
              <a:buFont typeface="Arial" panose="020B0604020202020204"/>
              <a:buChar char="•"/>
            </a:pPr>
            <a:r>
              <a:rPr lang="en-US" sz="2000"/>
              <a:t>sales database:  customers, store items, sales</a:t>
            </a:r>
          </a:p>
          <a:p>
            <a:pPr marL="800100" lvl="1" indent="-342900">
              <a:lnSpc>
                <a:spcPct val="120000"/>
              </a:lnSpc>
              <a:buSzPts val="2000"/>
              <a:buFont typeface="Arial" panose="020B0604020202020204"/>
              <a:buChar char="•"/>
            </a:pPr>
            <a:r>
              <a:rPr lang="en-US" sz="2000"/>
              <a:t>medical database: patients, treatments</a:t>
            </a:r>
          </a:p>
          <a:p>
            <a:pPr marL="800100" lvl="1" indent="-342900">
              <a:lnSpc>
                <a:spcPct val="120000"/>
              </a:lnSpc>
              <a:buSzPts val="2000"/>
              <a:buFont typeface="Arial" panose="020B0604020202020204"/>
              <a:buChar char="•"/>
            </a:pPr>
            <a:r>
              <a:rPr lang="en-US" sz="2000"/>
              <a:t>university database: students, professors, courses</a:t>
            </a:r>
          </a:p>
          <a:p>
            <a:pPr marL="342900" indent="-342900">
              <a:lnSpc>
                <a:spcPct val="120000"/>
              </a:lnSpc>
              <a:buClr>
                <a:schemeClr val="dk1"/>
              </a:buClr>
              <a:buSzPts val="2000"/>
              <a:buFont typeface="Arial" panose="020B0604020202020204"/>
              <a:buChar char="•"/>
            </a:pPr>
            <a:r>
              <a:rPr lang="en-US" sz="2000" b="0"/>
              <a:t>Also called </a:t>
            </a:r>
            <a:r>
              <a:rPr lang="en-US" sz="2000" b="0" i="1"/>
              <a:t>samples , examples, instances, data points, objects, tuples</a:t>
            </a:r>
            <a:r>
              <a:rPr lang="en-US" sz="2000" b="0"/>
              <a:t>.</a:t>
            </a:r>
          </a:p>
          <a:p>
            <a:pPr marL="342900" indent="-342900">
              <a:lnSpc>
                <a:spcPct val="120000"/>
              </a:lnSpc>
              <a:buClr>
                <a:schemeClr val="dk1"/>
              </a:buClr>
              <a:buSzPts val="2000"/>
              <a:buFont typeface="Arial" panose="020B0604020202020204"/>
              <a:buChar char="•"/>
            </a:pPr>
            <a:r>
              <a:rPr lang="en-US" sz="2000" b="0"/>
              <a:t>Data objects are described by attributes.</a:t>
            </a:r>
          </a:p>
          <a:p>
            <a:pPr marL="342900" indent="-342900">
              <a:lnSpc>
                <a:spcPct val="120000"/>
              </a:lnSpc>
              <a:buClr>
                <a:schemeClr val="dk1"/>
              </a:buClr>
              <a:buSzPts val="2000"/>
              <a:buFont typeface="Arial" panose="020B0604020202020204"/>
              <a:buChar char="•"/>
            </a:pPr>
            <a:r>
              <a:rPr lang="en-US" sz="2000" b="0"/>
              <a:t>Database rows -&gt; data objects; columns -&gt;attributes.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20320" y="2864520"/>
              <a:ext cx="7452360" cy="2027160"/>
            </p14:xfrm>
          </p:contentPart>
        </mc:Choice>
        <mc:Fallback>
          <p:pic>
            <p:nvPicPr>
              <p:cNvPr id="2" name="Ink 1"/>
              <p:cNvPicPr/>
              <p:nvPr/>
            </p:nvPicPr>
            <p:blipFill>
              <a:blip r:embed="rId4"/>
              <a:stretch>
                <a:fillRect/>
              </a:stretch>
            </p:blipFill>
            <p:spPr>
              <a:xfrm>
                <a:off x="213840" y="2856240"/>
                <a:ext cx="7466760" cy="20426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914400" y="304800"/>
            <a:ext cx="8229600" cy="838200"/>
          </a:xfrm>
          <a:prstGeom prst="rect">
            <a:avLst/>
          </a:prstGeom>
          <a:noFill/>
          <a:ln>
            <a:noFill/>
          </a:ln>
        </p:spPr>
        <p:txBody>
          <a:bodyPr spcFirstLastPara="1" vert="horz" wrap="square" lIns="0" tIns="0" rIns="0" bIns="0" rtlCol="0" anchor="t" anchorCtr="0">
            <a:noAutofit/>
          </a:bodyPr>
          <a:lstStyle/>
          <a:p>
            <a:r>
              <a:rPr lang="en-US">
                <a:solidFill>
                  <a:schemeClr val="dk1"/>
                </a:solidFill>
              </a:rPr>
              <a:t>Attributes</a:t>
            </a:r>
          </a:p>
        </p:txBody>
      </p:sp>
      <p:sp>
        <p:nvSpPr>
          <p:cNvPr id="187" name="Google Shape;187;p26"/>
          <p:cNvSpPr txBox="1">
            <a:spLocks noGrp="1"/>
          </p:cNvSpPr>
          <p:nvPr>
            <p:ph type="body" idx="1"/>
          </p:nvPr>
        </p:nvSpPr>
        <p:spPr>
          <a:xfrm>
            <a:off x="342900" y="1885951"/>
            <a:ext cx="7353300" cy="3385542"/>
          </a:xfrm>
          <a:prstGeom prst="rect">
            <a:avLst/>
          </a:prstGeom>
          <a:noFill/>
          <a:ln>
            <a:noFill/>
          </a:ln>
        </p:spPr>
        <p:txBody>
          <a:bodyPr spcFirstLastPara="1" vert="horz" wrap="square" lIns="0" tIns="0" rIns="0" bIns="0" rtlCol="0" anchor="t" anchorCtr="0">
            <a:noAutofit/>
          </a:bodyPr>
          <a:lstStyle/>
          <a:p>
            <a:pPr marL="285750" indent="-285750">
              <a:buClr>
                <a:schemeClr val="dk1"/>
              </a:buClr>
              <a:buSzPts val="2000"/>
              <a:buFont typeface="Arial" panose="020B0604020202020204"/>
              <a:buChar char="•"/>
            </a:pPr>
            <a:r>
              <a:rPr lang="en-US" sz="2000" b="0"/>
              <a:t>Attribute (or dimensions, features, variables): a data field, representing a characteristic or feature of a data object.</a:t>
            </a:r>
          </a:p>
          <a:p>
            <a:pPr marL="742950" lvl="1" indent="-285750">
              <a:buSzPts val="2000"/>
              <a:buFont typeface="Arial" panose="020B0604020202020204"/>
              <a:buChar char="•"/>
            </a:pPr>
            <a:r>
              <a:rPr lang="en-US" sz="2000" i="1"/>
              <a:t>E.g., customer _ID, name, address</a:t>
            </a:r>
          </a:p>
          <a:p>
            <a:pPr marL="285750" indent="-285750">
              <a:buClr>
                <a:schemeClr val="dk1"/>
              </a:buClr>
              <a:buSzPts val="2000"/>
              <a:buFont typeface="Arial" panose="020B0604020202020204"/>
              <a:buChar char="•"/>
            </a:pPr>
            <a:r>
              <a:rPr lang="en-US" sz="2000" b="0"/>
              <a:t>Types:</a:t>
            </a:r>
          </a:p>
          <a:p>
            <a:pPr marL="742950" lvl="1" indent="-285750">
              <a:buSzPts val="2000"/>
              <a:buFont typeface="Arial" panose="020B0604020202020204"/>
              <a:buChar char="•"/>
            </a:pPr>
            <a:r>
              <a:rPr lang="en-US" sz="2000"/>
              <a:t>Nominal</a:t>
            </a:r>
          </a:p>
          <a:p>
            <a:pPr marL="742950" lvl="1" indent="-285750">
              <a:buSzPts val="2000"/>
              <a:buFont typeface="Arial" panose="020B0604020202020204"/>
              <a:buChar char="•"/>
            </a:pPr>
            <a:r>
              <a:rPr lang="en-US" sz="2000"/>
              <a:t>Binary</a:t>
            </a:r>
          </a:p>
          <a:p>
            <a:pPr marL="742950" lvl="1" indent="-285750">
              <a:buSzPts val="2000"/>
              <a:buFont typeface="Arial" panose="020B0604020202020204"/>
              <a:buChar char="•"/>
            </a:pPr>
            <a:r>
              <a:rPr lang="en-US" sz="2000"/>
              <a:t>Ordinal</a:t>
            </a:r>
          </a:p>
          <a:p>
            <a:pPr marL="742950" lvl="1" indent="-285750">
              <a:buSzPts val="2000"/>
              <a:buFont typeface="Arial" panose="020B0604020202020204"/>
              <a:buChar char="•"/>
            </a:pPr>
            <a:r>
              <a:rPr lang="en-US" sz="2000"/>
              <a:t>Numeric: quantitative</a:t>
            </a:r>
          </a:p>
          <a:p>
            <a:pPr marL="1200150" lvl="2" indent="-285750">
              <a:buSzPts val="2000"/>
              <a:buFont typeface="Arial" panose="020B0604020202020204"/>
              <a:buChar char="•"/>
            </a:pPr>
            <a:r>
              <a:rPr lang="en-US" sz="2000"/>
              <a:t>Interval-scaled</a:t>
            </a:r>
          </a:p>
          <a:p>
            <a:pPr marL="1200150" lvl="2" indent="-285750">
              <a:buSzPts val="2000"/>
              <a:buFont typeface="Arial" panose="020B0604020202020204"/>
              <a:buChar char="•"/>
            </a:pPr>
            <a:r>
              <a:rPr lang="en-US" sz="2000"/>
              <a:t>Ratio-scaled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685800" y="304800"/>
            <a:ext cx="8458200" cy="838200"/>
          </a:xfrm>
          <a:prstGeom prst="rect">
            <a:avLst/>
          </a:prstGeom>
          <a:noFill/>
          <a:ln>
            <a:noFill/>
          </a:ln>
        </p:spPr>
        <p:txBody>
          <a:bodyPr spcFirstLastPara="1" vert="horz" wrap="square" lIns="0" tIns="0" rIns="0" bIns="0" rtlCol="0" anchor="t" anchorCtr="0">
            <a:noAutofit/>
          </a:bodyPr>
          <a:lstStyle/>
          <a:p>
            <a:r>
              <a:rPr lang="en-US">
                <a:solidFill>
                  <a:schemeClr val="dk1"/>
                </a:solidFill>
              </a:rPr>
              <a:t>Attribute Types </a:t>
            </a:r>
          </a:p>
        </p:txBody>
      </p:sp>
      <p:sp>
        <p:nvSpPr>
          <p:cNvPr id="194" name="Google Shape;194;p27"/>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342900" indent="-342900">
              <a:buClr>
                <a:schemeClr val="dk1"/>
              </a:buClr>
              <a:buSzPts val="2000"/>
              <a:buFont typeface="Arial" panose="020B0604020202020204"/>
              <a:buChar char="•"/>
            </a:pPr>
            <a:r>
              <a:rPr lang="en-US" sz="2000" b="0"/>
              <a:t>Nominal: categories, states, or “names of things”</a:t>
            </a:r>
          </a:p>
          <a:p>
            <a:pPr marL="647700" lvl="1" indent="-342900">
              <a:buSzPts val="2000"/>
              <a:buFont typeface="Arial" panose="020B0604020202020204"/>
              <a:buChar char="•"/>
            </a:pPr>
            <a:r>
              <a:rPr lang="en-US" sz="2000" i="1"/>
              <a:t>Hair_color = </a:t>
            </a:r>
            <a:r>
              <a:rPr lang="en-US" sz="2000"/>
              <a:t>{</a:t>
            </a:r>
            <a:r>
              <a:rPr lang="en-US" sz="2000" i="1"/>
              <a:t>auburn, black, blond, brown, grey, red, white</a:t>
            </a:r>
            <a:r>
              <a:rPr lang="en-US" sz="2000"/>
              <a:t>}</a:t>
            </a:r>
          </a:p>
          <a:p>
            <a:pPr marL="647700" lvl="1" indent="-342900">
              <a:buSzPts val="2000"/>
              <a:buFont typeface="Arial" panose="020B0604020202020204"/>
              <a:buChar char="•"/>
            </a:pPr>
            <a:r>
              <a:rPr lang="en-US" sz="2000"/>
              <a:t>marital status, occupation, ID numbers, zip codes</a:t>
            </a:r>
          </a:p>
          <a:p>
            <a:pPr marL="342900" indent="-342900">
              <a:buClr>
                <a:schemeClr val="dk1"/>
              </a:buClr>
              <a:buSzPts val="2000"/>
              <a:buFont typeface="Arial" panose="020B0604020202020204"/>
              <a:buChar char="•"/>
            </a:pPr>
            <a:r>
              <a:rPr lang="en-US" sz="2000" b="0"/>
              <a:t>Binary</a:t>
            </a:r>
          </a:p>
          <a:p>
            <a:pPr marL="647700" lvl="1" indent="-342900">
              <a:buSzPts val="2000"/>
              <a:buFont typeface="Arial" panose="020B0604020202020204"/>
              <a:buChar char="•"/>
            </a:pPr>
            <a:r>
              <a:rPr lang="en-US" sz="2000"/>
              <a:t>Nominal attribute with only 2 states (0 and 1)</a:t>
            </a:r>
          </a:p>
          <a:p>
            <a:pPr marL="647700" lvl="1" indent="-342900">
              <a:buSzPts val="2000"/>
              <a:buFont typeface="Arial" panose="020B0604020202020204"/>
              <a:buChar char="•"/>
            </a:pPr>
            <a:r>
              <a:rPr lang="en-US" sz="2000" u="sng"/>
              <a:t>Symmetric binary</a:t>
            </a:r>
            <a:r>
              <a:rPr lang="en-US" sz="2000"/>
              <a:t>: both outcomes equally important</a:t>
            </a:r>
          </a:p>
          <a:p>
            <a:pPr marL="990600" lvl="2" indent="-342900">
              <a:buSzPts val="2000"/>
              <a:buFont typeface="Arial" panose="020B0604020202020204"/>
              <a:buChar char="•"/>
            </a:pPr>
            <a:r>
              <a:rPr lang="en-US" sz="2000"/>
              <a:t>e.g., gender</a:t>
            </a:r>
          </a:p>
          <a:p>
            <a:pPr marL="647700" lvl="1" indent="-342900">
              <a:buSzPts val="2000"/>
              <a:buFont typeface="Arial" panose="020B0604020202020204"/>
              <a:buChar char="•"/>
            </a:pPr>
            <a:r>
              <a:rPr lang="en-US" sz="2000" u="sng"/>
              <a:t>Asymmetric binary</a:t>
            </a:r>
            <a:r>
              <a:rPr lang="en-US" sz="2000"/>
              <a:t>: outcomes not equally important.  </a:t>
            </a:r>
          </a:p>
          <a:p>
            <a:pPr marL="990600" lvl="2" indent="-342900">
              <a:buSzPts val="2000"/>
              <a:buFont typeface="Arial" panose="020B0604020202020204"/>
              <a:buChar char="•"/>
            </a:pPr>
            <a:r>
              <a:rPr lang="en-US" sz="2000"/>
              <a:t>e.g., medical test (positive vs. negative)</a:t>
            </a:r>
          </a:p>
          <a:p>
            <a:pPr marL="990600" lvl="2" indent="-342900">
              <a:buSzPts val="2000"/>
              <a:buFont typeface="Arial" panose="020B0604020202020204"/>
              <a:buChar char="•"/>
            </a:pPr>
            <a:r>
              <a:rPr lang="en-US" sz="2000"/>
              <a:t>Convention: assign 1 to most important outcome (e.g., HIV positive)</a:t>
            </a:r>
          </a:p>
          <a:p>
            <a:pPr marL="342900" indent="-342900">
              <a:buClr>
                <a:schemeClr val="dk1"/>
              </a:buClr>
              <a:buSzPts val="2000"/>
              <a:buFont typeface="Arial" panose="020B0604020202020204"/>
              <a:buChar char="•"/>
            </a:pPr>
            <a:r>
              <a:rPr lang="en-US" sz="2000" b="0"/>
              <a:t>Ordinal</a:t>
            </a:r>
          </a:p>
          <a:p>
            <a:pPr marL="647700" lvl="1" indent="-342900">
              <a:buSzPts val="2000"/>
              <a:buFont typeface="Arial" panose="020B0604020202020204"/>
              <a:buChar char="•"/>
            </a:pPr>
            <a:r>
              <a:rPr lang="en-US" sz="2000"/>
              <a:t>Values have a meaningful order (ranking) but magnitude between successive values is not known.</a:t>
            </a:r>
          </a:p>
          <a:p>
            <a:pPr marL="647700" lvl="1" indent="-342900">
              <a:buSzPts val="2000"/>
              <a:buFont typeface="Arial" panose="020B0604020202020204"/>
              <a:buChar char="•"/>
            </a:pPr>
            <a:r>
              <a:rPr lang="en-US" sz="2000" i="1"/>
              <a:t>Size = </a:t>
            </a:r>
            <a:r>
              <a:rPr lang="en-US" sz="2000"/>
              <a:t>{</a:t>
            </a:r>
            <a:r>
              <a:rPr lang="en-US" sz="2000" i="1"/>
              <a:t>small, medium, large</a:t>
            </a:r>
            <a:r>
              <a:rPr lang="en-US" sz="2000"/>
              <a:t>}</a:t>
            </a:r>
            <a:r>
              <a:rPr lang="en-US" sz="2000" i="1"/>
              <a:t>,</a:t>
            </a:r>
            <a:r>
              <a:rPr lang="en-US" sz="2000"/>
              <a:t> grades, army rankings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5520" y="339120"/>
              <a:ext cx="6377760" cy="5335200"/>
            </p14:xfrm>
          </p:contentPart>
        </mc:Choice>
        <mc:Fallback>
          <p:pic>
            <p:nvPicPr>
              <p:cNvPr id="2" name="Ink 1"/>
              <p:cNvPicPr/>
              <p:nvPr/>
            </p:nvPicPr>
            <p:blipFill>
              <a:blip r:embed="rId4"/>
              <a:stretch>
                <a:fillRect/>
              </a:stretch>
            </p:blipFill>
            <p:spPr>
              <a:xfrm>
                <a:off x="58320" y="330840"/>
                <a:ext cx="6387480" cy="535068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prstGeom prst="rect">
            <a:avLst/>
          </a:prstGeom>
        </p:spPr>
        <p:txBody>
          <a:bodyPr spcFirstLastPara="1" vert="horz" wrap="square" lIns="91425" tIns="91425" rIns="91425" bIns="91425" rtlCol="0" anchor="t" anchorCtr="0">
            <a:noAutofit/>
          </a:bodyPr>
          <a:lstStyle/>
          <a:p>
            <a:r>
              <a:rPr lang="en-US"/>
              <a:t>Outline </a:t>
            </a:r>
          </a:p>
        </p:txBody>
      </p:sp>
      <p:sp>
        <p:nvSpPr>
          <p:cNvPr id="49" name="Google Shape;49;p9"/>
          <p:cNvSpPr txBox="1">
            <a:spLocks noGrp="1"/>
          </p:cNvSpPr>
          <p:nvPr>
            <p:ph type="body" idx="1"/>
          </p:nvPr>
        </p:nvSpPr>
        <p:spPr>
          <a:prstGeom prst="rect">
            <a:avLst/>
          </a:prstGeom>
        </p:spPr>
        <p:txBody>
          <a:bodyPr spcFirstLastPara="1" vert="horz" wrap="square" lIns="91425" tIns="91425" rIns="91425" bIns="91425" rtlCol="0" anchor="t" anchorCtr="0">
            <a:noAutofit/>
          </a:bodyPr>
          <a:lstStyle/>
          <a:p>
            <a:pPr indent="-381000">
              <a:buSzPts val="2400"/>
              <a:buAutoNum type="arabicPeriod"/>
            </a:pPr>
            <a:r>
              <a:rPr lang="en-US"/>
              <a:t>Why Statistics</a:t>
            </a:r>
          </a:p>
          <a:p>
            <a:pPr indent="-381000">
              <a:buSzPts val="2400"/>
              <a:buAutoNum type="arabicPeriod"/>
            </a:pPr>
            <a:r>
              <a:rPr lang="en-IN" altLang="en-US"/>
              <a:t>Statistical Methods</a:t>
            </a:r>
            <a:endParaRPr lang="en-US"/>
          </a:p>
          <a:p>
            <a:pPr indent="-381000">
              <a:buSzPts val="2400"/>
              <a:buAutoNum type="arabicPeriod"/>
            </a:pPr>
            <a:r>
              <a:rPr lang="en-US"/>
              <a:t>Types of Statistics - Descriptive and Inferential Statistics</a:t>
            </a:r>
          </a:p>
          <a:p>
            <a:pPr indent="-381000">
              <a:buSzPts val="2400"/>
              <a:buAutoNum type="arabicPeriod"/>
            </a:pPr>
            <a:r>
              <a:rPr lang="en-US"/>
              <a:t>Data Sources and Types of Datasets</a:t>
            </a:r>
          </a:p>
          <a:p>
            <a:pPr indent="-381000">
              <a:buSzPts val="2400"/>
              <a:buAutoNum type="arabicPeriod"/>
            </a:pPr>
            <a:r>
              <a:rPr lang="en-US"/>
              <a:t>Attributes of Datasets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85800" y="457200"/>
            <a:ext cx="8458200" cy="685800"/>
          </a:xfrm>
          <a:prstGeom prst="rect">
            <a:avLst/>
          </a:prstGeom>
          <a:noFill/>
          <a:ln>
            <a:noFill/>
          </a:ln>
        </p:spPr>
        <p:txBody>
          <a:bodyPr spcFirstLastPara="1" vert="horz" wrap="square" lIns="0" tIns="0" rIns="0" bIns="0" rtlCol="0" anchor="t" anchorCtr="0">
            <a:noAutofit/>
          </a:bodyPr>
          <a:lstStyle/>
          <a:p>
            <a:r>
              <a:rPr lang="en-US">
                <a:solidFill>
                  <a:schemeClr val="dk1"/>
                </a:solidFill>
              </a:rPr>
              <a:t>Numeric Attribute Types </a:t>
            </a:r>
          </a:p>
        </p:txBody>
      </p:sp>
      <p:sp>
        <p:nvSpPr>
          <p:cNvPr id="201" name="Google Shape;201;p28"/>
          <p:cNvSpPr txBox="1">
            <a:spLocks noGrp="1"/>
          </p:cNvSpPr>
          <p:nvPr>
            <p:ph type="body" idx="1"/>
          </p:nvPr>
        </p:nvSpPr>
        <p:spPr>
          <a:xfrm>
            <a:off x="342900" y="1885953"/>
            <a:ext cx="6172200" cy="4001095"/>
          </a:xfrm>
          <a:prstGeom prst="rect">
            <a:avLst/>
          </a:prstGeom>
          <a:noFill/>
          <a:ln>
            <a:noFill/>
          </a:ln>
        </p:spPr>
        <p:txBody>
          <a:bodyPr spcFirstLastPara="1" vert="horz" wrap="square" lIns="0" tIns="0" rIns="0" bIns="0" rtlCol="0" anchor="t" anchorCtr="0">
            <a:noAutofit/>
          </a:bodyPr>
          <a:lstStyle/>
          <a:p>
            <a:pPr marL="285750" indent="-285750">
              <a:buClr>
                <a:schemeClr val="dk1"/>
              </a:buClr>
              <a:buSzPts val="2000"/>
              <a:buFont typeface="Arial" panose="020B0604020202020204"/>
              <a:buChar char="•"/>
            </a:pPr>
            <a:r>
              <a:rPr lang="en-US" sz="2000" b="0"/>
              <a:t>Quantity (integer or real-valued)</a:t>
            </a:r>
          </a:p>
          <a:p>
            <a:pPr marL="285750" indent="-285750">
              <a:buClr>
                <a:schemeClr val="dk1"/>
              </a:buClr>
              <a:buSzPts val="2000"/>
              <a:buFont typeface="Arial" panose="020B0604020202020204"/>
              <a:buChar char="•"/>
            </a:pPr>
            <a:r>
              <a:rPr lang="en-US" sz="2000" b="0"/>
              <a:t>Interval</a:t>
            </a:r>
          </a:p>
          <a:p>
            <a:pPr marL="942975" lvl="2" indent="-295275">
              <a:buSzPts val="2000"/>
              <a:buFont typeface="Arial" panose="020B0604020202020204"/>
              <a:buChar char="•"/>
            </a:pPr>
            <a:r>
              <a:rPr lang="en-US" sz="2000"/>
              <a:t>Measured on a scale of equal-sized units</a:t>
            </a:r>
          </a:p>
          <a:p>
            <a:pPr marL="942975" lvl="2" indent="-295275">
              <a:buSzPts val="2000"/>
              <a:buFont typeface="Arial" panose="020B0604020202020204"/>
              <a:buChar char="•"/>
            </a:pPr>
            <a:r>
              <a:rPr lang="en-US" sz="2000"/>
              <a:t>Values have order</a:t>
            </a:r>
          </a:p>
          <a:p>
            <a:pPr marL="1285875" lvl="3" indent="-295275">
              <a:buSzPts val="2000"/>
              <a:buFont typeface="Arial" panose="020B0604020202020204"/>
              <a:buChar char="•"/>
            </a:pPr>
            <a:r>
              <a:rPr lang="en-US" sz="2000"/>
              <a:t>E.g., </a:t>
            </a:r>
            <a:r>
              <a:rPr lang="en-US" sz="2000" i="1"/>
              <a:t>temperature in C˚or F˚, calendar dates</a:t>
            </a:r>
          </a:p>
          <a:p>
            <a:pPr marL="942975" lvl="2" indent="-295275">
              <a:buSzPts val="2000"/>
              <a:buFont typeface="Arial" panose="020B0604020202020204"/>
              <a:buChar char="•"/>
            </a:pPr>
            <a:r>
              <a:rPr lang="en-US" sz="2000"/>
              <a:t>No true zero-point</a:t>
            </a:r>
          </a:p>
          <a:p>
            <a:pPr marL="285750" indent="-285750">
              <a:buClr>
                <a:schemeClr val="dk1"/>
              </a:buClr>
              <a:buSzPts val="2000"/>
              <a:buFont typeface="Arial" panose="020B0604020202020204"/>
              <a:buChar char="•"/>
            </a:pPr>
            <a:r>
              <a:rPr lang="en-US" sz="2000" b="0"/>
              <a:t>Ratio</a:t>
            </a:r>
          </a:p>
          <a:p>
            <a:pPr marL="942975" lvl="2" indent="-295275">
              <a:buSzPts val="2000"/>
              <a:buFont typeface="Arial" panose="020B0604020202020204"/>
              <a:buChar char="•"/>
            </a:pPr>
            <a:r>
              <a:rPr lang="en-US" sz="2000"/>
              <a:t>Inherent zero-point</a:t>
            </a:r>
          </a:p>
          <a:p>
            <a:pPr marL="942975" lvl="2" indent="-295275">
              <a:buSzPts val="2000"/>
              <a:buFont typeface="Arial" panose="020B0604020202020204"/>
              <a:buChar char="•"/>
            </a:pPr>
            <a:r>
              <a:rPr lang="en-US" sz="2000"/>
              <a:t>We can speak of values as being an order of magnitude larger than the unit of measurement (10 K˚ is twice as high as 5 K˚).</a:t>
            </a:r>
          </a:p>
          <a:p>
            <a:pPr marL="1285875" lvl="3" indent="-295275">
              <a:buSzPts val="2000"/>
              <a:buFont typeface="Arial" panose="020B0604020202020204"/>
              <a:buChar char="•"/>
            </a:pPr>
            <a:r>
              <a:rPr lang="en-US" sz="2000"/>
              <a:t>e.g., </a:t>
            </a:r>
            <a:r>
              <a:rPr lang="en-US" sz="2000" i="1"/>
              <a:t>temperature in Kelvin, length, counts, monetary quantities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9240" y="836640"/>
              <a:ext cx="6837120" cy="4928040"/>
            </p14:xfrm>
          </p:contentPart>
        </mc:Choice>
        <mc:Fallback>
          <p:pic>
            <p:nvPicPr>
              <p:cNvPr id="2" name="Ink 1"/>
              <p:cNvPicPr/>
              <p:nvPr/>
            </p:nvPicPr>
            <p:blipFill>
              <a:blip r:embed="rId4"/>
              <a:stretch>
                <a:fillRect/>
              </a:stretch>
            </p:blipFill>
            <p:spPr>
              <a:xfrm>
                <a:off x="210960" y="831600"/>
                <a:ext cx="6852600" cy="493848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marL="1578610">
              <a:lnSpc>
                <a:spcPct val="100000"/>
              </a:lnSpc>
            </a:pPr>
            <a:r>
              <a:rPr lang="en-US"/>
              <a:t>Why Statistics is So Important?</a:t>
            </a:r>
          </a:p>
        </p:txBody>
      </p:sp>
      <p:sp>
        <p:nvSpPr>
          <p:cNvPr id="55" name="Google Shape;55;p10"/>
          <p:cNvSpPr txBox="1"/>
          <p:nvPr/>
        </p:nvSpPr>
        <p:spPr>
          <a:xfrm>
            <a:off x="406704" y="1221753"/>
            <a:ext cx="8557260" cy="4919295"/>
          </a:xfrm>
          <a:prstGeom prst="rect">
            <a:avLst/>
          </a:prstGeom>
          <a:noFill/>
          <a:ln>
            <a:noFill/>
          </a:ln>
        </p:spPr>
        <p:txBody>
          <a:bodyPr spcFirstLastPara="1" wrap="square" lIns="0" tIns="0" rIns="0" bIns="0" anchor="t" anchorCtr="0">
            <a:noAutofit/>
          </a:bodyPr>
          <a:lstStyle/>
          <a:p>
            <a:pPr marL="12700" marR="5080">
              <a:lnSpc>
                <a:spcPct val="120000"/>
              </a:lnSpc>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Three significant events triggered the current meteoric growth in the use of analytic</a:t>
            </a:r>
            <a:r>
              <a:rPr lang="en-IN" altLang="en-US" sz="2200">
                <a:solidFill>
                  <a:schemeClr val="dk1"/>
                </a:solidFill>
                <a:latin typeface="Book Antiqua" panose="02040602050305030304"/>
                <a:ea typeface="Book Antiqua" panose="02040602050305030304"/>
                <a:cs typeface="Book Antiqua" panose="02040602050305030304"/>
                <a:sym typeface="Book Antiqua" panose="02040602050305030304"/>
              </a:rPr>
              <a:t>al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decision making and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Statistics is </a:t>
            </a:r>
            <a:r>
              <a:rPr lang="en-IN" altLang="en-US" sz="2200" i="1">
                <a:solidFill>
                  <a:schemeClr val="dk1"/>
                </a:solidFill>
                <a:latin typeface="Book Antiqua" panose="02040602050305030304"/>
                <a:ea typeface="Book Antiqua" panose="02040602050305030304"/>
                <a:cs typeface="Book Antiqua" panose="02040602050305030304"/>
                <a:sym typeface="Book Antiqua" panose="02040602050305030304"/>
              </a:rPr>
              <a:t>central to all of them.</a:t>
            </a:r>
          </a:p>
          <a:p>
            <a:pPr marL="12700" marR="5080">
              <a:lnSpc>
                <a:spcPct val="120000"/>
              </a:lnSpc>
            </a:pP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12700">
              <a:spcBef>
                <a:spcPts val="465"/>
              </a:spcBef>
            </a:pPr>
            <a:r>
              <a:rPr lang="en-US" sz="2200" b="1">
                <a:solidFill>
                  <a:schemeClr val="dk1"/>
                </a:solidFill>
                <a:latin typeface="Book Antiqua" panose="02040602050305030304"/>
                <a:ea typeface="Book Antiqua" panose="02040602050305030304"/>
                <a:cs typeface="Book Antiqua" panose="02040602050305030304"/>
                <a:sym typeface="Book Antiqua" panose="02040602050305030304"/>
              </a:rPr>
              <a:t>Event1</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949325" marR="141605" indent="-342265">
              <a:spcBef>
                <a:spcPts val="1190"/>
              </a:spcBef>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Technological developments, Revolution of Internet and social networks, data generated from mobile phones and other electronic devices, produce large amount of data from which insights will have to be sifted.</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30175">
              <a:spcBef>
                <a:spcPts val="45"/>
              </a:spcBef>
              <a:buClr>
                <a:schemeClr val="dk1"/>
              </a:buClr>
              <a:buSzPts val="2050"/>
            </a:pPr>
            <a:endParaRPr sz="20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49325" marR="219075" indent="-342265">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The discovery of pattern and trends from these data for organizations will pave the way for improving profitability, understanding customer expectations, and appropriately pricing their products so that they can gain competitive advantage in the marketplace.</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19400" y="3298680"/>
              <a:ext cx="540000" cy="2485440"/>
            </p14:xfrm>
          </p:contentPart>
        </mc:Choice>
        <mc:Fallback>
          <p:pic>
            <p:nvPicPr>
              <p:cNvPr id="2" name="Ink 1"/>
              <p:cNvPicPr/>
              <p:nvPr/>
            </p:nvPicPr>
            <p:blipFill>
              <a:blip r:embed="rId4"/>
              <a:stretch>
                <a:fillRect/>
              </a:stretch>
            </p:blipFill>
            <p:spPr>
              <a:xfrm>
                <a:off x="412200" y="3292200"/>
                <a:ext cx="555120" cy="250020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marL="1578610">
              <a:lnSpc>
                <a:spcPct val="100000"/>
              </a:lnSpc>
            </a:pPr>
            <a:r>
              <a:rPr lang="en-US"/>
              <a:t>Why Statistics is So Important?</a:t>
            </a:r>
          </a:p>
        </p:txBody>
      </p:sp>
      <p:sp>
        <p:nvSpPr>
          <p:cNvPr id="61" name="Google Shape;61;p11"/>
          <p:cNvSpPr txBox="1"/>
          <p:nvPr/>
        </p:nvSpPr>
        <p:spPr>
          <a:xfrm>
            <a:off x="535942" y="1625611"/>
            <a:ext cx="8034655" cy="2985770"/>
          </a:xfrm>
          <a:prstGeom prst="rect">
            <a:avLst/>
          </a:prstGeom>
          <a:noFill/>
          <a:ln>
            <a:noFill/>
          </a:ln>
        </p:spPr>
        <p:txBody>
          <a:bodyPr spcFirstLastPara="1" wrap="square" lIns="0" tIns="0" rIns="0" bIns="0" anchor="t" anchorCtr="0">
            <a:noAutofit/>
          </a:bodyPr>
          <a:lstStyle/>
          <a:p>
            <a:pPr marL="12700"/>
            <a:r>
              <a:rPr lang="en-US" sz="2200" b="1">
                <a:solidFill>
                  <a:schemeClr val="dk1"/>
                </a:solidFill>
                <a:latin typeface="Book Antiqua" panose="02040602050305030304"/>
                <a:ea typeface="Book Antiqua" panose="02040602050305030304"/>
                <a:cs typeface="Book Antiqua" panose="02040602050305030304"/>
                <a:sym typeface="Book Antiqua" panose="02040602050305030304"/>
              </a:rPr>
              <a:t>Event 2</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1224280" marR="5080" indent="-342900">
              <a:spcBef>
                <a:spcPts val="515"/>
              </a:spcBef>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Advances in enormous computing power to effectively process and analyze massive amounts of data</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203200">
              <a:spcBef>
                <a:spcPts val="15"/>
              </a:spcBef>
              <a:buClr>
                <a:schemeClr val="dk1"/>
              </a:buClr>
              <a:buSzPts val="3200"/>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24280" marR="9575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Sophisticated and faster algorithms for solving problems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203200">
              <a:spcBef>
                <a:spcPts val="20"/>
              </a:spcBef>
              <a:buClr>
                <a:schemeClr val="dk1"/>
              </a:buClr>
              <a:buSzPts val="3200"/>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242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Data Visualization for Business Intelligence </a:t>
            </a:r>
            <a:r>
              <a:rPr lang="en-IN" altLang="en-US" sz="2200">
                <a:solidFill>
                  <a:schemeClr val="dk1"/>
                </a:solidFill>
                <a:latin typeface="Book Antiqua" panose="02040602050305030304"/>
                <a:ea typeface="Book Antiqua" panose="02040602050305030304"/>
                <a:cs typeface="Book Antiqua" panose="02040602050305030304"/>
                <a:sym typeface="Book Antiqua" panose="02040602050305030304"/>
              </a:rPr>
              <a:t>and Artificial Intelligence</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03480" y="2759040"/>
              <a:ext cx="3048840" cy="2243160"/>
            </p14:xfrm>
          </p:contentPart>
        </mc:Choice>
        <mc:Fallback>
          <p:pic>
            <p:nvPicPr>
              <p:cNvPr id="2" name="Ink 1"/>
              <p:cNvPicPr/>
              <p:nvPr/>
            </p:nvPicPr>
            <p:blipFill>
              <a:blip r:embed="rId4"/>
              <a:stretch>
                <a:fillRect/>
              </a:stretch>
            </p:blipFill>
            <p:spPr>
              <a:xfrm>
                <a:off x="2097360" y="2750400"/>
                <a:ext cx="3062520" cy="225900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12"/>
          <p:cNvSpPr txBox="1"/>
          <p:nvPr/>
        </p:nvSpPr>
        <p:spPr>
          <a:xfrm>
            <a:off x="2019682" y="245688"/>
            <a:ext cx="5102225"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Why Statistics is So Important?</a:t>
            </a:r>
            <a:endParaRPr sz="2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67" name="Google Shape;67;p12"/>
          <p:cNvSpPr txBox="1"/>
          <p:nvPr/>
        </p:nvSpPr>
        <p:spPr>
          <a:xfrm>
            <a:off x="535940" y="2083192"/>
            <a:ext cx="7817484" cy="2918460"/>
          </a:xfrm>
          <a:prstGeom prst="rect">
            <a:avLst/>
          </a:prstGeom>
          <a:noFill/>
          <a:ln>
            <a:noFill/>
          </a:ln>
        </p:spPr>
        <p:txBody>
          <a:bodyPr spcFirstLastPara="1" wrap="square" lIns="0" tIns="0" rIns="0" bIns="0" anchor="t" anchorCtr="0">
            <a:noAutofit/>
          </a:bodyPr>
          <a:lstStyle/>
          <a:p>
            <a:pPr marL="12700"/>
            <a:r>
              <a:rPr lang="en-US" sz="2200" b="1">
                <a:solidFill>
                  <a:schemeClr val="dk1"/>
                </a:solidFill>
                <a:latin typeface="Book Antiqua" panose="02040602050305030304"/>
                <a:ea typeface="Book Antiqua" panose="02040602050305030304"/>
                <a:cs typeface="Book Antiqua" panose="02040602050305030304"/>
                <a:sym typeface="Book Antiqua" panose="02040602050305030304"/>
              </a:rPr>
              <a:t>Event 3</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
              </a:spcBef>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4996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Large data storage capability</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203200">
              <a:spcBef>
                <a:spcPts val="20"/>
              </a:spcBef>
              <a:buClr>
                <a:schemeClr val="dk1"/>
              </a:buClr>
              <a:buSzPts val="3200"/>
            </a:pP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49960" marR="50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Parallel computing, and cloud computing coupled with better computer hardware have enabled businesses </a:t>
            </a:r>
            <a:r>
              <a:rPr lang="en-IN" altLang="en-US" sz="2200">
                <a:solidFill>
                  <a:schemeClr val="dk1"/>
                </a:solidFill>
                <a:latin typeface="Book Antiqua" panose="02040602050305030304"/>
                <a:ea typeface="Book Antiqua" panose="02040602050305030304"/>
                <a:cs typeface="Book Antiqua" panose="02040602050305030304"/>
                <a:sym typeface="Book Antiqua" panose="02040602050305030304"/>
              </a:rPr>
              <a:t>and other organizations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to solve large scale problems faster than ever before without sacrificing</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217520" y="3239640"/>
              <a:ext cx="5562360" cy="1060920"/>
            </p14:xfrm>
          </p:contentPart>
        </mc:Choice>
        <mc:Fallback>
          <p:pic>
            <p:nvPicPr>
              <p:cNvPr id="2" name="Ink 1"/>
              <p:cNvPicPr/>
              <p:nvPr/>
            </p:nvPicPr>
            <p:blipFill>
              <a:blip r:embed="rId4"/>
              <a:stretch>
                <a:fillRect/>
              </a:stretch>
            </p:blipFill>
            <p:spPr>
              <a:xfrm>
                <a:off x="1211760" y="3235680"/>
                <a:ext cx="5574960" cy="107100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3"/>
          <p:cNvSpPr txBox="1"/>
          <p:nvPr/>
        </p:nvSpPr>
        <p:spPr>
          <a:xfrm>
            <a:off x="3851909" y="321888"/>
            <a:ext cx="1438910"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Big Data</a:t>
            </a:r>
            <a:endParaRPr sz="28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73" name="Google Shape;73;p13"/>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12700" indent="0">
              <a:lnSpc>
                <a:spcPct val="100000"/>
              </a:lnSpc>
            </a:pPr>
            <a:r>
              <a:rPr lang="en-US"/>
              <a:t>Big data</a:t>
            </a:r>
          </a:p>
          <a:p>
            <a:pPr marL="355600" marR="227965" indent="-342900">
              <a:spcBef>
                <a:spcPts val="570"/>
              </a:spcBef>
              <a:buClr>
                <a:schemeClr val="dk1"/>
              </a:buClr>
              <a:buSzPts val="2400"/>
              <a:buFont typeface="Arial" panose="020B0604020202020204"/>
              <a:buChar char="•"/>
            </a:pPr>
            <a:r>
              <a:rPr lang="en-US" b="0"/>
              <a:t>A set of data that cannot be managed, processed, or analyzed with traditional software/algorithms within a reasonable amount of time.</a:t>
            </a:r>
          </a:p>
          <a:p>
            <a:pPr marL="12700" marR="227965" indent="0">
              <a:spcBef>
                <a:spcPts val="570"/>
              </a:spcBef>
              <a:buClr>
                <a:schemeClr val="dk1"/>
              </a:buClr>
              <a:buSzPts val="2400"/>
              <a:buFont typeface="Arial" panose="020B0604020202020204"/>
            </a:pPr>
            <a:endParaRPr lang="en-US" b="0"/>
          </a:p>
          <a:p>
            <a:pPr marL="355600" indent="-342900">
              <a:lnSpc>
                <a:spcPct val="100000"/>
              </a:lnSpc>
              <a:spcBef>
                <a:spcPts val="285"/>
              </a:spcBef>
              <a:buClr>
                <a:schemeClr val="dk1"/>
              </a:buClr>
              <a:buSzPts val="2400"/>
              <a:buFont typeface="Arial" panose="020B0604020202020204"/>
              <a:buChar char="•"/>
            </a:pPr>
            <a:r>
              <a:rPr lang="en-US" b="0"/>
              <a:t>Big data revolves around</a:t>
            </a:r>
          </a:p>
          <a:p>
            <a:pPr marL="927100" indent="0">
              <a:lnSpc>
                <a:spcPct val="100000"/>
              </a:lnSpc>
              <a:spcBef>
                <a:spcPts val="285"/>
              </a:spcBef>
            </a:pPr>
            <a:r>
              <a:rPr lang="en-US" b="0"/>
              <a:t>Volume Velocity  Variety Value Veracity</a:t>
            </a:r>
          </a:p>
          <a:p>
            <a:pPr marL="0" indent="0">
              <a:lnSpc>
                <a:spcPct val="100000"/>
              </a:lnSpc>
              <a:spcBef>
                <a:spcPts val="10"/>
              </a:spcBef>
            </a:pPr>
            <a:endParaRPr sz="3250">
              <a:latin typeface="Times New Roman" panose="02020603050405020304"/>
              <a:ea typeface="Times New Roman" panose="02020603050405020304"/>
              <a:cs typeface="Times New Roman" panose="02020603050405020304"/>
              <a:sym typeface="Times New Roman" panose="02020603050405020304"/>
            </a:endParaRPr>
          </a:p>
          <a:p>
            <a:pPr marL="881380" marR="234950" indent="0">
              <a:lnSpc>
                <a:spcPct val="108000"/>
              </a:lnSpc>
            </a:pPr>
            <a:r>
              <a:rPr lang="en-US" sz="2200" b="0">
                <a:solidFill>
                  <a:srgbClr val="FF0000"/>
                </a:solidFill>
              </a:rPr>
              <a:t>Walmart handles over one million purchase transactions per hour.</a:t>
            </a:r>
            <a:endParaRPr sz="2200"/>
          </a:p>
          <a:p>
            <a:pPr marL="0" indent="0">
              <a:lnSpc>
                <a:spcPct val="100000"/>
              </a:lnSpc>
              <a:spcBef>
                <a:spcPts val="35"/>
              </a:spcBef>
            </a:pPr>
            <a:endParaRPr sz="2950">
              <a:latin typeface="Times New Roman" panose="02020603050405020304"/>
              <a:ea typeface="Times New Roman" panose="02020603050405020304"/>
              <a:cs typeface="Times New Roman" panose="02020603050405020304"/>
              <a:sym typeface="Times New Roman" panose="02020603050405020304"/>
            </a:endParaRPr>
          </a:p>
          <a:p>
            <a:pPr marL="881380" marR="5080" indent="0">
              <a:lnSpc>
                <a:spcPct val="108000"/>
              </a:lnSpc>
            </a:pPr>
            <a:r>
              <a:rPr lang="en-US" sz="2200" b="0">
                <a:solidFill>
                  <a:srgbClr val="FF0000"/>
                </a:solidFill>
              </a:rPr>
              <a:t>Facebook processes more than 250 million picture uploads per day.</a:t>
            </a:r>
            <a:endParaRPr sz="220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678680" y="1685520"/>
              <a:ext cx="4859280" cy="2259000"/>
            </p14:xfrm>
          </p:contentPart>
        </mc:Choice>
        <mc:Fallback>
          <p:pic>
            <p:nvPicPr>
              <p:cNvPr id="2" name="Ink 1"/>
              <p:cNvPicPr/>
              <p:nvPr/>
            </p:nvPicPr>
            <p:blipFill>
              <a:blip r:embed="rId4"/>
              <a:stretch>
                <a:fillRect/>
              </a:stretch>
            </p:blipFill>
            <p:spPr>
              <a:xfrm>
                <a:off x="1670040" y="1678320"/>
                <a:ext cx="4874760" cy="227304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5"/>
          <p:cNvSpPr txBox="1"/>
          <p:nvPr/>
        </p:nvSpPr>
        <p:spPr>
          <a:xfrm>
            <a:off x="2551559" y="169488"/>
            <a:ext cx="4043045"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Statistics </a:t>
            </a:r>
            <a:r>
              <a:rPr lang="en-IN" altLang="en-US" sz="2800" b="1">
                <a:solidFill>
                  <a:schemeClr val="dk1"/>
                </a:solidFill>
                <a:latin typeface="Book Antiqua" panose="02040602050305030304"/>
                <a:ea typeface="Book Antiqua" panose="02040602050305030304"/>
                <a:cs typeface="Book Antiqua" panose="02040602050305030304"/>
                <a:sym typeface="Book Antiqua" panose="02040602050305030304"/>
              </a:rPr>
              <a:t>- Methods</a:t>
            </a:r>
          </a:p>
        </p:txBody>
      </p:sp>
      <p:sp>
        <p:nvSpPr>
          <p:cNvPr id="85" name="Google Shape;85;p15"/>
          <p:cNvSpPr txBox="1"/>
          <p:nvPr/>
        </p:nvSpPr>
        <p:spPr>
          <a:xfrm>
            <a:off x="726440" y="5755092"/>
            <a:ext cx="2801620" cy="304800"/>
          </a:xfrm>
          <a:prstGeom prst="rect">
            <a:avLst/>
          </a:prstGeom>
          <a:noFill/>
          <a:ln>
            <a:noFill/>
          </a:ln>
        </p:spPr>
        <p:txBody>
          <a:bodyPr spcFirstLastPara="1" wrap="square" lIns="0" tIns="0" rIns="0" bIns="0" anchor="t" anchorCtr="0">
            <a:noAutofit/>
          </a:bodyPr>
          <a:lstStyle/>
          <a:p>
            <a:pPr marL="127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appropriate strategies.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86" name="Google Shape;86;p15"/>
          <p:cNvSpPr txBox="1"/>
          <p:nvPr/>
        </p:nvSpPr>
        <p:spPr>
          <a:xfrm>
            <a:off x="383540" y="993153"/>
            <a:ext cx="8215630" cy="4731385"/>
          </a:xfrm>
          <a:prstGeom prst="rect">
            <a:avLst/>
          </a:prstGeom>
          <a:noFill/>
          <a:ln>
            <a:noFill/>
          </a:ln>
        </p:spPr>
        <p:txBody>
          <a:bodyPr spcFirstLastPara="1" wrap="square" lIns="0" tIns="0" rIns="0" bIns="0" anchor="t" anchorCtr="0">
            <a:noAutofit/>
          </a:bodyPr>
          <a:lstStyle/>
          <a:p>
            <a:pPr marL="82550"/>
            <a:r>
              <a:rPr lang="en-US" sz="2200" b="1">
                <a:solidFill>
                  <a:schemeClr val="dk1"/>
                </a:solidFill>
                <a:latin typeface="Book Antiqua" panose="02040602050305030304"/>
                <a:ea typeface="Book Antiqua" panose="02040602050305030304"/>
                <a:cs typeface="Book Antiqua" panose="02040602050305030304"/>
                <a:sym typeface="Book Antiqua" panose="02040602050305030304"/>
              </a:rPr>
              <a:t>Classification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0"/>
              </a:spcBef>
            </a:pPr>
            <a:endParaRPr sz="27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Classification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techniques helps in segmenting the customers into</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355600">
              <a:spcBef>
                <a:spcPts val="15"/>
              </a:spcBef>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appropriate groups based on key characteristics.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35"/>
              </a:spcBef>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50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For example, using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appropriate statistical model</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 an organization could easily segment the customers into Long Term Customers, Medium Term Customers, and Brand Switchers.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5"/>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24765"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Another application in this context is classifying customers into “Buyers and Non-Buyers.”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5"/>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Classification help</a:t>
            </a:r>
            <a:r>
              <a:rPr lang="en-IN" altLang="en-US" sz="2200">
                <a:solidFill>
                  <a:schemeClr val="dk1"/>
                </a:solidFill>
                <a:latin typeface="Book Antiqua" panose="02040602050305030304"/>
                <a:ea typeface="Book Antiqua" panose="02040602050305030304"/>
                <a:cs typeface="Book Antiqua" panose="02040602050305030304"/>
                <a:sym typeface="Book Antiqua" panose="02040602050305030304"/>
              </a:rPr>
              <a:t>s</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 professionals understand the customer</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3556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behavior and position their products and brands using</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72840" y="1373040"/>
              <a:ext cx="7088400" cy="3530160"/>
            </p14:xfrm>
          </p:contentPart>
        </mc:Choice>
        <mc:Fallback>
          <p:pic>
            <p:nvPicPr>
              <p:cNvPr id="2" name="Ink 1"/>
              <p:cNvPicPr/>
              <p:nvPr/>
            </p:nvPicPr>
            <p:blipFill>
              <a:blip r:embed="rId4"/>
              <a:stretch>
                <a:fillRect/>
              </a:stretch>
            </p:blipFill>
            <p:spPr>
              <a:xfrm>
                <a:off x="663840" y="1364760"/>
                <a:ext cx="7103880" cy="35449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marL="2110105">
              <a:lnSpc>
                <a:spcPct val="100000"/>
              </a:lnSpc>
            </a:pPr>
            <a:r>
              <a:rPr lang="en-US"/>
              <a:t>Statistics </a:t>
            </a:r>
            <a:r>
              <a:rPr lang="en-IN" altLang="en-US"/>
              <a:t>- Methods</a:t>
            </a:r>
            <a:endParaRPr lang="en-US"/>
          </a:p>
          <a:p>
            <a:pPr marL="12700">
              <a:lnSpc>
                <a:spcPct val="100000"/>
              </a:lnSpc>
              <a:spcBef>
                <a:spcPts val="495"/>
              </a:spcBef>
            </a:pPr>
            <a:r>
              <a:rPr lang="en-US" sz="2200" i="1"/>
              <a:t>Pattern Recognition</a:t>
            </a:r>
            <a:endParaRPr sz="2200"/>
          </a:p>
        </p:txBody>
      </p:sp>
      <p:sp>
        <p:nvSpPr>
          <p:cNvPr id="92" name="Google Shape;92;p16"/>
          <p:cNvSpPr txBox="1"/>
          <p:nvPr/>
        </p:nvSpPr>
        <p:spPr>
          <a:xfrm>
            <a:off x="726440" y="5937972"/>
            <a:ext cx="6617334" cy="304800"/>
          </a:xfrm>
          <a:prstGeom prst="rect">
            <a:avLst/>
          </a:prstGeom>
          <a:noFill/>
          <a:ln>
            <a:noFill/>
          </a:ln>
        </p:spPr>
        <p:txBody>
          <a:bodyPr spcFirstLastPara="1" wrap="square" lIns="0" tIns="0" rIns="0" bIns="0" anchor="t" anchorCtr="0">
            <a:noAutofit/>
          </a:bodyPr>
          <a:lstStyle/>
          <a:p>
            <a:pPr marL="127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points) apart from providing the distribution pattern.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93" name="Google Shape;93;p16"/>
          <p:cNvSpPr txBox="1"/>
          <p:nvPr/>
        </p:nvSpPr>
        <p:spPr>
          <a:xfrm>
            <a:off x="383540" y="1565979"/>
            <a:ext cx="8459470" cy="4339590"/>
          </a:xfrm>
          <a:prstGeom prst="rect">
            <a:avLst/>
          </a:prstGeom>
          <a:noFill/>
          <a:ln>
            <a:noFill/>
          </a:ln>
        </p:spPr>
        <p:txBody>
          <a:bodyPr spcFirstLastPara="1" wrap="square" lIns="0" tIns="0" rIns="0" bIns="0" anchor="t" anchorCtr="0">
            <a:noAutofit/>
          </a:bodyPr>
          <a:lstStyle/>
          <a:p>
            <a:pPr marL="355600" marR="50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 picture is worth thousand words” and it reveals hidden pattern in the data that could be leveraged by retail professionals. Pattern recognition techniques include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Histogram</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Box Plot</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Scatter Plot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and other </a:t>
            </a: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Visual Analytics</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6050">
              <a:spcBef>
                <a:spcPts val="10"/>
              </a:spcBef>
              <a:buClr>
                <a:schemeClr val="dk1"/>
              </a:buClr>
              <a:buSzPts val="2300"/>
            </a:pPr>
            <a:endParaRPr sz="2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41275" indent="-342900" algn="just">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For example, histogram drawn for income of a particular class of customers may reveal a symmetrical bell curve pattern or may be left or right skewed.</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6050">
              <a:spcBef>
                <a:spcPts val="5"/>
              </a:spcBef>
              <a:buClr>
                <a:schemeClr val="dk1"/>
              </a:buClr>
              <a:buSzPts val="2300"/>
            </a:pPr>
            <a:endParaRPr sz="2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52324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Relationship between age and expenditure could be captured using a scatter plot.</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45"/>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Box Plot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enables </a:t>
            </a:r>
            <a:r>
              <a:rPr lang="en-IN" altLang="en-US" sz="2200">
                <a:solidFill>
                  <a:schemeClr val="dk1"/>
                </a:solidFill>
                <a:latin typeface="Book Antiqua" panose="02040602050305030304"/>
                <a:ea typeface="Book Antiqua" panose="02040602050305030304"/>
                <a:cs typeface="Book Antiqua" panose="02040602050305030304"/>
                <a:sym typeface="Book Antiqua" panose="02040602050305030304"/>
              </a:rPr>
              <a:t>identification of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outliers (extreme</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13760" y="1273320"/>
              <a:ext cx="4885200" cy="4233240"/>
            </p14:xfrm>
          </p:contentPart>
        </mc:Choice>
        <mc:Fallback>
          <p:pic>
            <p:nvPicPr>
              <p:cNvPr id="2" name="Ink 1"/>
              <p:cNvPicPr/>
              <p:nvPr/>
            </p:nvPicPr>
            <p:blipFill>
              <a:blip r:embed="rId4"/>
              <a:stretch>
                <a:fillRect/>
              </a:stretch>
            </p:blipFill>
            <p:spPr>
              <a:xfrm>
                <a:off x="1005840" y="1265400"/>
                <a:ext cx="4900320" cy="42487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7"/>
          <p:cNvSpPr txBox="1"/>
          <p:nvPr/>
        </p:nvSpPr>
        <p:spPr>
          <a:xfrm>
            <a:off x="2628138" y="92399"/>
            <a:ext cx="4042410" cy="381000"/>
          </a:xfrm>
          <a:prstGeom prst="rect">
            <a:avLst/>
          </a:prstGeom>
          <a:noFill/>
          <a:ln>
            <a:noFill/>
          </a:ln>
        </p:spPr>
        <p:txBody>
          <a:bodyPr spcFirstLastPara="1" wrap="square" lIns="0" tIns="0" rIns="0" bIns="0" anchor="t" anchorCtr="0">
            <a:noAutofit/>
          </a:bodyPr>
          <a:lstStyle/>
          <a:p>
            <a:pPr marL="12700"/>
            <a:r>
              <a:rPr lang="en-US" sz="2800" b="1">
                <a:solidFill>
                  <a:schemeClr val="dk1"/>
                </a:solidFill>
                <a:latin typeface="Book Antiqua" panose="02040602050305030304"/>
                <a:ea typeface="Book Antiqua" panose="02040602050305030304"/>
                <a:cs typeface="Book Antiqua" panose="02040602050305030304"/>
                <a:sym typeface="Book Antiqua" panose="02040602050305030304"/>
              </a:rPr>
              <a:t>Statistics </a:t>
            </a:r>
            <a:r>
              <a:rPr lang="en-IN" altLang="en-US" sz="2800" b="1">
                <a:solidFill>
                  <a:schemeClr val="dk1"/>
                </a:solidFill>
                <a:latin typeface="Book Antiqua" panose="02040602050305030304"/>
                <a:ea typeface="Book Antiqua" panose="02040602050305030304"/>
                <a:cs typeface="Book Antiqua" panose="02040602050305030304"/>
                <a:sym typeface="Book Antiqua" panose="02040602050305030304"/>
              </a:rPr>
              <a:t>- Methods</a:t>
            </a:r>
          </a:p>
        </p:txBody>
      </p:sp>
      <p:sp>
        <p:nvSpPr>
          <p:cNvPr id="99" name="Google Shape;99;p17"/>
          <p:cNvSpPr txBox="1"/>
          <p:nvPr/>
        </p:nvSpPr>
        <p:spPr>
          <a:xfrm>
            <a:off x="802640" y="5791200"/>
            <a:ext cx="3367404" cy="304800"/>
          </a:xfrm>
          <a:prstGeom prst="rect">
            <a:avLst/>
          </a:prstGeom>
          <a:noFill/>
          <a:ln>
            <a:noFill/>
          </a:ln>
        </p:spPr>
        <p:txBody>
          <a:bodyPr spcFirstLastPara="1" wrap="square" lIns="0" tIns="0" rIns="0" bIns="0" anchor="t" anchorCtr="0">
            <a:noAutofit/>
          </a:bodyPr>
          <a:lstStyle/>
          <a:p>
            <a:pPr marL="127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cross selling among others.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00" name="Google Shape;100;p17"/>
          <p:cNvSpPr txBox="1"/>
          <p:nvPr/>
        </p:nvSpPr>
        <p:spPr>
          <a:xfrm>
            <a:off x="459740" y="734706"/>
            <a:ext cx="8520430" cy="5001260"/>
          </a:xfrm>
          <a:prstGeom prst="rect">
            <a:avLst/>
          </a:prstGeom>
          <a:noFill/>
          <a:ln>
            <a:noFill/>
          </a:ln>
        </p:spPr>
        <p:txBody>
          <a:bodyPr spcFirstLastPara="1" wrap="square" lIns="0" tIns="0" rIns="0" bIns="0" anchor="t" anchorCtr="0">
            <a:noAutofit/>
          </a:bodyPr>
          <a:lstStyle/>
          <a:p>
            <a:pPr marL="82550"/>
            <a:r>
              <a:rPr lang="en-US" sz="2200" b="1" i="1">
                <a:solidFill>
                  <a:schemeClr val="dk1"/>
                </a:solidFill>
                <a:latin typeface="Book Antiqua" panose="02040602050305030304"/>
                <a:ea typeface="Book Antiqua" panose="02040602050305030304"/>
                <a:cs typeface="Book Antiqua" panose="02040602050305030304"/>
                <a:sym typeface="Book Antiqua" panose="02040602050305030304"/>
              </a:rPr>
              <a:t>Association</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0"/>
              </a:spcBef>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250190" indent="-342900">
              <a:buClr>
                <a:schemeClr val="dk1"/>
              </a:buClr>
              <a:buSzPts val="2200"/>
              <a:buFont typeface="Arial" panose="020B0604020202020204"/>
              <a:buChar char="•"/>
            </a:pPr>
            <a:r>
              <a:rPr lang="en-US" sz="2200" i="1">
                <a:solidFill>
                  <a:schemeClr val="dk1"/>
                </a:solidFill>
                <a:latin typeface="Book Antiqua" panose="02040602050305030304"/>
                <a:ea typeface="Book Antiqua" panose="02040602050305030304"/>
                <a:cs typeface="Book Antiqua" panose="02040602050305030304"/>
                <a:sym typeface="Book Antiqua" panose="02040602050305030304"/>
              </a:rPr>
              <a:t>Association </a:t>
            </a: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Analysis helps in determining which of the items go together. Association rules include a set of analytics that focuses on discovering relationships that exist	among specific objects.</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5"/>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In this context, market basket analysis refers to an association rule</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marL="355600"/>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that generates the probability for an outcome.</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a:spcBef>
                <a:spcPts val="50"/>
              </a:spcBef>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5080"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For example, market basket analysis may lead to a finding that if customers buy coffee, there is a 40% probability that they also buy bread.</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a:p>
            <a:pPr indent="142875">
              <a:spcBef>
                <a:spcPts val="50"/>
              </a:spcBef>
              <a:buClr>
                <a:schemeClr val="dk1"/>
              </a:buClr>
              <a:buSzPts val="2250"/>
            </a:pPr>
            <a:endParaRPr sz="22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109855" indent="-342900">
              <a:buClr>
                <a:schemeClr val="dk1"/>
              </a:buClr>
              <a:buSzPts val="2200"/>
              <a:buFont typeface="Arial" panose="020B0604020202020204"/>
              <a:buChar char="•"/>
            </a:pPr>
            <a:r>
              <a:rPr lang="en-US" sz="2200">
                <a:solidFill>
                  <a:schemeClr val="dk1"/>
                </a:solidFill>
                <a:latin typeface="Book Antiqua" panose="02040602050305030304"/>
                <a:ea typeface="Book Antiqua" panose="02040602050305030304"/>
                <a:cs typeface="Book Antiqua" panose="02040602050305030304"/>
                <a:sym typeface="Book Antiqua" panose="02040602050305030304"/>
              </a:rPr>
              <a:t>Association rules can be adapted by organizations to store lay out, items bundling, discount and sales promotion decisions, and</a:t>
            </a:r>
            <a:endParaRPr sz="220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640400" y="4389840"/>
              <a:ext cx="2109600" cy="687960"/>
            </p14:xfrm>
          </p:contentPart>
        </mc:Choice>
        <mc:Fallback>
          <p:pic>
            <p:nvPicPr>
              <p:cNvPr id="2" name="Ink 1"/>
              <p:cNvPicPr/>
              <p:nvPr/>
            </p:nvPicPr>
            <p:blipFill>
              <a:blip r:embed="rId4"/>
              <a:stretch>
                <a:fillRect/>
              </a:stretch>
            </p:blipFill>
            <p:spPr>
              <a:xfrm>
                <a:off x="4634280" y="4385160"/>
                <a:ext cx="2121480" cy="69696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1423</Words>
  <Application>Microsoft Office PowerPoint</Application>
  <PresentationFormat>On-screen Show (4:3)</PresentationFormat>
  <Paragraphs>181</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Book Antiqua</vt:lpstr>
      <vt:lpstr>Calibri Light</vt:lpstr>
      <vt:lpstr>Calibri</vt:lpstr>
      <vt:lpstr>Times New Roman</vt:lpstr>
      <vt:lpstr>Arial</vt:lpstr>
      <vt:lpstr>1_Custom Design</vt:lpstr>
      <vt:lpstr>Custom Design</vt:lpstr>
      <vt:lpstr>Statistical Learning  Introduction to Statistics</vt:lpstr>
      <vt:lpstr>Outline </vt:lpstr>
      <vt:lpstr>Why Statistics is So Important?</vt:lpstr>
      <vt:lpstr>Why Statistics is So Important?</vt:lpstr>
      <vt:lpstr>PowerPoint Presentation</vt:lpstr>
      <vt:lpstr>PowerPoint Presentation</vt:lpstr>
      <vt:lpstr>PowerPoint Presentation</vt:lpstr>
      <vt:lpstr>Statistics - Methods Pattern Recognition</vt:lpstr>
      <vt:lpstr>PowerPoint Presentation</vt:lpstr>
      <vt:lpstr>Statistics - Methods</vt:lpstr>
      <vt:lpstr>PowerPoint Presentation</vt:lpstr>
      <vt:lpstr>Types of Statistics</vt:lpstr>
      <vt:lpstr>Population, Parameter, Sample, Statistic</vt:lpstr>
      <vt:lpstr>Data Sources</vt:lpstr>
      <vt:lpstr>PowerPoint Presentation</vt:lpstr>
      <vt:lpstr>Types of Data Sets </vt:lpstr>
      <vt:lpstr>Data Objects</vt:lpstr>
      <vt:lpstr>Attributes</vt:lpstr>
      <vt:lpstr>Attribute Types </vt:lpstr>
      <vt:lpstr>Numeric Attribute Types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Learning_x000d_ Introduction to Statistics</dc:title>
  <dc:creator/>
  <cp:lastModifiedBy>ramsai kanikella</cp:lastModifiedBy>
  <cp:revision>4</cp:revision>
  <dcterms:created xsi:type="dcterms:W3CDTF">2019-06-27T04:39:16Z</dcterms:created>
  <dcterms:modified xsi:type="dcterms:W3CDTF">2019-06-27T07:46:10Z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