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p:scale>
          <a:sx n="80" d="100"/>
          <a:sy n="80" d="100"/>
        </p:scale>
        <p:origin x="782" y="1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0F28B-45E3-4585-87E3-73838692A70B}"/>
              </a:ext>
            </a:extLst>
          </p:cNvPr>
          <p:cNvSpPr>
            <a:spLocks noGrp="1"/>
          </p:cNvSpPr>
          <p:nvPr>
            <p:ph type="ctrTitle"/>
          </p:nvPr>
        </p:nvSpPr>
        <p:spPr>
          <a:xfrm>
            <a:off x="457200" y="668049"/>
            <a:ext cx="7626795" cy="2841914"/>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F755B0-E17A-4B52-A99D-C35BB18BB2D0}"/>
              </a:ext>
            </a:extLst>
          </p:cNvPr>
          <p:cNvSpPr>
            <a:spLocks noGrp="1"/>
          </p:cNvSpPr>
          <p:nvPr>
            <p:ph type="subTitle" idx="1"/>
          </p:nvPr>
        </p:nvSpPr>
        <p:spPr>
          <a:xfrm>
            <a:off x="457200" y="3602038"/>
            <a:ext cx="7626795" cy="250172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8390C28-805B-4DA6-A10E-651C0FD01716}"/>
              </a:ext>
            </a:extLst>
          </p:cNvPr>
          <p:cNvSpPr>
            <a:spLocks noGrp="1"/>
          </p:cNvSpPr>
          <p:nvPr>
            <p:ph type="dt" sz="half" idx="10"/>
          </p:nvPr>
        </p:nvSpPr>
        <p:spPr/>
        <p:txBody>
          <a:bodyPr/>
          <a:lstStyle/>
          <a:p>
            <a:fld id="{D208048B-57AF-4F53-BC84-8E0A1033FBEC}" type="datetimeFigureOut">
              <a:rPr lang="en-US" smtClean="0"/>
              <a:t>7/22/2023</a:t>
            </a:fld>
            <a:endParaRPr lang="en-US"/>
          </a:p>
        </p:txBody>
      </p:sp>
      <p:sp>
        <p:nvSpPr>
          <p:cNvPr id="5" name="Footer Placeholder 4">
            <a:extLst>
              <a:ext uri="{FF2B5EF4-FFF2-40B4-BE49-F238E27FC236}">
                <a16:creationId xmlns:a16="http://schemas.microsoft.com/office/drawing/2014/main" id="{0D5EBBA9-C52F-4628-AE0D-DCD1772F9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5BAC57-F8E1-4B54-A111-CB53B32031A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064893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A5B40-C529-41A6-8D06-07AF9430A8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B5A354-E2A8-4A91-9D7A-36D9E0915C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5D3944-2E3D-42BC-B83D-7630699D48C5}"/>
              </a:ext>
            </a:extLst>
          </p:cNvPr>
          <p:cNvSpPr>
            <a:spLocks noGrp="1"/>
          </p:cNvSpPr>
          <p:nvPr>
            <p:ph type="dt" sz="half" idx="10"/>
          </p:nvPr>
        </p:nvSpPr>
        <p:spPr/>
        <p:txBody>
          <a:bodyPr/>
          <a:lstStyle/>
          <a:p>
            <a:fld id="{D208048B-57AF-4F53-BC84-8E0A1033FBEC}" type="datetimeFigureOut">
              <a:rPr lang="en-US" smtClean="0"/>
              <a:t>7/22/2023</a:t>
            </a:fld>
            <a:endParaRPr lang="en-US"/>
          </a:p>
        </p:txBody>
      </p:sp>
      <p:sp>
        <p:nvSpPr>
          <p:cNvPr id="5" name="Footer Placeholder 4">
            <a:extLst>
              <a:ext uri="{FF2B5EF4-FFF2-40B4-BE49-F238E27FC236}">
                <a16:creationId xmlns:a16="http://schemas.microsoft.com/office/drawing/2014/main" id="{F2FC57FA-204E-4A7A-BAE2-DF17BB0FFB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BDA36D-49FF-495A-8E25-4CCC98E39032}"/>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04930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44ECD05-4E94-4A60-8FDA-700BF100B0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8" name="Color Fill">
            <a:extLst>
              <a:ext uri="{FF2B5EF4-FFF2-40B4-BE49-F238E27FC236}">
                <a16:creationId xmlns:a16="http://schemas.microsoft.com/office/drawing/2014/main" id="{8BCB0EB2-4067-418C-9465-9D4C71240E0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8" name="Group 7">
            <a:extLst>
              <a:ext uri="{FF2B5EF4-FFF2-40B4-BE49-F238E27FC236}">
                <a16:creationId xmlns:a16="http://schemas.microsoft.com/office/drawing/2014/main" id="{04E37999-41E7-446D-8C53-B904C3CE87A5}"/>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9" name="Oval 8">
              <a:extLst>
                <a:ext uri="{FF2B5EF4-FFF2-40B4-BE49-F238E27FC236}">
                  <a16:creationId xmlns:a16="http://schemas.microsoft.com/office/drawing/2014/main" id="{438A90E8-87F8-4150-B5EB-E19C8A01AFB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Graphic 9">
              <a:extLst>
                <a:ext uri="{FF2B5EF4-FFF2-40B4-BE49-F238E27FC236}">
                  <a16:creationId xmlns:a16="http://schemas.microsoft.com/office/drawing/2014/main" id="{724DCA1C-A8E8-4F90-8FAE-85B1426C108A}"/>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1" name="Freeform: Shape 10">
              <a:extLst>
                <a:ext uri="{FF2B5EF4-FFF2-40B4-BE49-F238E27FC236}">
                  <a16:creationId xmlns:a16="http://schemas.microsoft.com/office/drawing/2014/main" id="{158D6291-6756-44E3-9FCE-0B2ECA5EE664}"/>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2" name="Freeform: Shape 11">
              <a:extLst>
                <a:ext uri="{FF2B5EF4-FFF2-40B4-BE49-F238E27FC236}">
                  <a16:creationId xmlns:a16="http://schemas.microsoft.com/office/drawing/2014/main" id="{C37CA96E-9DD9-4172-B63B-50DF43B576DA}"/>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3" name="Graphic 9">
              <a:extLst>
                <a:ext uri="{FF2B5EF4-FFF2-40B4-BE49-F238E27FC236}">
                  <a16:creationId xmlns:a16="http://schemas.microsoft.com/office/drawing/2014/main" id="{B335AFFE-BF3D-491C-8255-692B9DAC6775}"/>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4" name="Graphic 9">
              <a:extLst>
                <a:ext uri="{FF2B5EF4-FFF2-40B4-BE49-F238E27FC236}">
                  <a16:creationId xmlns:a16="http://schemas.microsoft.com/office/drawing/2014/main" id="{AA052AAF-7A7C-4EDB-AE2C-FCA3A756C4E5}"/>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0" name="Texture">
            <a:extLst>
              <a:ext uri="{FF2B5EF4-FFF2-40B4-BE49-F238E27FC236}">
                <a16:creationId xmlns:a16="http://schemas.microsoft.com/office/drawing/2014/main" id="{31F99E9D-6528-47AC-B178-7032D0E17DF8}"/>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Vertical Title 1">
            <a:extLst>
              <a:ext uri="{FF2B5EF4-FFF2-40B4-BE49-F238E27FC236}">
                <a16:creationId xmlns:a16="http://schemas.microsoft.com/office/drawing/2014/main" id="{834DD302-622D-4E42-BD6F-FAAA98B3728C}"/>
              </a:ext>
            </a:extLst>
          </p:cNvPr>
          <p:cNvSpPr>
            <a:spLocks noGrp="1"/>
          </p:cNvSpPr>
          <p:nvPr>
            <p:ph type="title" orient="vert"/>
          </p:nvPr>
        </p:nvSpPr>
        <p:spPr>
          <a:xfrm>
            <a:off x="7306311" y="668049"/>
            <a:ext cx="2628900" cy="550891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C70D9F5-C907-405F-BE11-571C61745EC6}"/>
              </a:ext>
            </a:extLst>
          </p:cNvPr>
          <p:cNvSpPr>
            <a:spLocks noGrp="1"/>
          </p:cNvSpPr>
          <p:nvPr>
            <p:ph type="body" orient="vert" idx="1"/>
          </p:nvPr>
        </p:nvSpPr>
        <p:spPr>
          <a:xfrm>
            <a:off x="457200" y="668049"/>
            <a:ext cx="6689098" cy="5508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DCFD860-3FBD-4FE7-A9FD-1D4A4D10AABF}"/>
              </a:ext>
            </a:extLst>
          </p:cNvPr>
          <p:cNvSpPr>
            <a:spLocks noGrp="1"/>
          </p:cNvSpPr>
          <p:nvPr>
            <p:ph type="dt" sz="half" idx="10"/>
          </p:nvPr>
        </p:nvSpPr>
        <p:spPr/>
        <p:txBody>
          <a:bodyPr/>
          <a:lstStyle/>
          <a:p>
            <a:fld id="{D208048B-57AF-4F53-BC84-8E0A1033FBEC}" type="datetimeFigureOut">
              <a:rPr lang="en-US" smtClean="0"/>
              <a:t>7/22/2023</a:t>
            </a:fld>
            <a:endParaRPr lang="en-US"/>
          </a:p>
        </p:txBody>
      </p:sp>
      <p:sp>
        <p:nvSpPr>
          <p:cNvPr id="5" name="Footer Placeholder 4">
            <a:extLst>
              <a:ext uri="{FF2B5EF4-FFF2-40B4-BE49-F238E27FC236}">
                <a16:creationId xmlns:a16="http://schemas.microsoft.com/office/drawing/2014/main" id="{560A367B-81B3-4BD3-9C95-18EC0710A2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7D8E54-346D-4D66-BF99-96DA43F80DF8}"/>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588786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2C84-1247-4534-81D1-136C3E1EBB0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048D490-CEA6-4844-A537-F749658D37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1DAEFC9-887F-4E73-9938-6032D52864AA}"/>
              </a:ext>
            </a:extLst>
          </p:cNvPr>
          <p:cNvSpPr>
            <a:spLocks noGrp="1"/>
          </p:cNvSpPr>
          <p:nvPr>
            <p:ph type="dt" sz="half" idx="10"/>
          </p:nvPr>
        </p:nvSpPr>
        <p:spPr/>
        <p:txBody>
          <a:bodyPr/>
          <a:lstStyle/>
          <a:p>
            <a:fld id="{D208048B-57AF-4F53-BC84-8E0A1033FBEC}" type="datetimeFigureOut">
              <a:rPr lang="en-US" smtClean="0"/>
              <a:t>7/22/2023</a:t>
            </a:fld>
            <a:endParaRPr lang="en-US"/>
          </a:p>
        </p:txBody>
      </p:sp>
      <p:sp>
        <p:nvSpPr>
          <p:cNvPr id="5" name="Footer Placeholder 4">
            <a:extLst>
              <a:ext uri="{FF2B5EF4-FFF2-40B4-BE49-F238E27FC236}">
                <a16:creationId xmlns:a16="http://schemas.microsoft.com/office/drawing/2014/main" id="{ABFCF0CF-134A-404E-A177-9FAAA039F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A1B0DC-2D2C-408B-A577-904A2385C0AA}"/>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007720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55431-EF88-4771-9699-27EF70A55112}"/>
              </a:ext>
            </a:extLst>
          </p:cNvPr>
          <p:cNvSpPr>
            <a:spLocks noGrp="1"/>
          </p:cNvSpPr>
          <p:nvPr>
            <p:ph type="title"/>
          </p:nvPr>
        </p:nvSpPr>
        <p:spPr>
          <a:xfrm>
            <a:off x="457200" y="668050"/>
            <a:ext cx="7673389" cy="3816588"/>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DAF57C3-A928-4093-B3FC-ECC2194AE9E9}"/>
              </a:ext>
            </a:extLst>
          </p:cNvPr>
          <p:cNvSpPr>
            <a:spLocks noGrp="1"/>
          </p:cNvSpPr>
          <p:nvPr>
            <p:ph type="body" idx="1"/>
          </p:nvPr>
        </p:nvSpPr>
        <p:spPr>
          <a:xfrm>
            <a:off x="457200" y="4589463"/>
            <a:ext cx="7673389"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BFD625-A893-46D3-A518-9E969CB4FE54}"/>
              </a:ext>
            </a:extLst>
          </p:cNvPr>
          <p:cNvSpPr>
            <a:spLocks noGrp="1"/>
          </p:cNvSpPr>
          <p:nvPr>
            <p:ph type="dt" sz="half" idx="10"/>
          </p:nvPr>
        </p:nvSpPr>
        <p:spPr/>
        <p:txBody>
          <a:bodyPr/>
          <a:lstStyle/>
          <a:p>
            <a:fld id="{D208048B-57AF-4F53-BC84-8E0A1033FBEC}" type="datetimeFigureOut">
              <a:rPr lang="en-US" smtClean="0"/>
              <a:t>7/22/2023</a:t>
            </a:fld>
            <a:endParaRPr lang="en-US"/>
          </a:p>
        </p:txBody>
      </p:sp>
      <p:sp>
        <p:nvSpPr>
          <p:cNvPr id="5" name="Footer Placeholder 4">
            <a:extLst>
              <a:ext uri="{FF2B5EF4-FFF2-40B4-BE49-F238E27FC236}">
                <a16:creationId xmlns:a16="http://schemas.microsoft.com/office/drawing/2014/main" id="{FFCAD37A-B380-4B65-9FB9-3FB914120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E773B6-CD13-4451-9BF3-C4102BA5E899}"/>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859615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1FBD0A-9F7B-4EBB-9982-B55F5F9806C4}"/>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88CFF0B8-0BA9-4DD9-B7B2-0655DC8419A8}"/>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C77B910E-9B87-4291-987B-6883212CBAEC}"/>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5" name="Oval 14">
              <a:extLst>
                <a:ext uri="{FF2B5EF4-FFF2-40B4-BE49-F238E27FC236}">
                  <a16:creationId xmlns:a16="http://schemas.microsoft.com/office/drawing/2014/main" id="{05596CF7-55B3-409D-A36C-F5BE9D625628}"/>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Freeform: Shape 16">
              <a:extLst>
                <a:ext uri="{FF2B5EF4-FFF2-40B4-BE49-F238E27FC236}">
                  <a16:creationId xmlns:a16="http://schemas.microsoft.com/office/drawing/2014/main" id="{92245D23-45D8-474C-8A38-633E99962676}"/>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918A8D14-28CA-4095-B2FA-E48B3150AD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3" name="Texture">
            <a:extLst>
              <a:ext uri="{FF2B5EF4-FFF2-40B4-BE49-F238E27FC236}">
                <a16:creationId xmlns:a16="http://schemas.microsoft.com/office/drawing/2014/main" id="{1D1F176A-19F1-4537-800D-210F29EC1AC2}"/>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D0A04C26-6125-4D95-9FC0-50DEB9419E63}"/>
              </a:ext>
            </a:extLst>
          </p:cNvPr>
          <p:cNvSpPr>
            <a:spLocks noGrp="1"/>
          </p:cNvSpPr>
          <p:nvPr>
            <p:ph type="title"/>
          </p:nvPr>
        </p:nvSpPr>
        <p:spPr>
          <a:xfrm>
            <a:off x="457200" y="668049"/>
            <a:ext cx="10451534" cy="159174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35401A-13E5-4CED-864F-06D6EECCBCAA}"/>
              </a:ext>
            </a:extLst>
          </p:cNvPr>
          <p:cNvSpPr>
            <a:spLocks noGrp="1"/>
          </p:cNvSpPr>
          <p:nvPr>
            <p:ph sz="half" idx="1"/>
          </p:nvPr>
        </p:nvSpPr>
        <p:spPr>
          <a:xfrm>
            <a:off x="457200" y="2341329"/>
            <a:ext cx="5562600"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C513523-8F78-4766-91D7-03E329B6833A}"/>
              </a:ext>
            </a:extLst>
          </p:cNvPr>
          <p:cNvSpPr>
            <a:spLocks noGrp="1"/>
          </p:cNvSpPr>
          <p:nvPr>
            <p:ph sz="half" idx="2"/>
          </p:nvPr>
        </p:nvSpPr>
        <p:spPr>
          <a:xfrm>
            <a:off x="6172200" y="2341329"/>
            <a:ext cx="4736534"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E5B757F-BAD2-4343-BD57-FC02D0BE19EC}"/>
              </a:ext>
            </a:extLst>
          </p:cNvPr>
          <p:cNvSpPr>
            <a:spLocks noGrp="1"/>
          </p:cNvSpPr>
          <p:nvPr>
            <p:ph type="dt" sz="half" idx="10"/>
          </p:nvPr>
        </p:nvSpPr>
        <p:spPr/>
        <p:txBody>
          <a:bodyPr/>
          <a:lstStyle/>
          <a:p>
            <a:fld id="{D208048B-57AF-4F53-BC84-8E0A1033FBEC}" type="datetimeFigureOut">
              <a:rPr lang="en-US" smtClean="0"/>
              <a:t>7/22/2023</a:t>
            </a:fld>
            <a:endParaRPr lang="en-US"/>
          </a:p>
        </p:txBody>
      </p:sp>
      <p:sp>
        <p:nvSpPr>
          <p:cNvPr id="6" name="Footer Placeholder 5">
            <a:extLst>
              <a:ext uri="{FF2B5EF4-FFF2-40B4-BE49-F238E27FC236}">
                <a16:creationId xmlns:a16="http://schemas.microsoft.com/office/drawing/2014/main" id="{5A30EF3C-A61E-4F43-9C8F-BC9A6455C6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19D947-1DC8-4CE9-A031-6EEB776BD0BF}"/>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192960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5BFA9BB-A51E-4D09-8602-5AD9010463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3" name="Color Fill">
            <a:extLst>
              <a:ext uri="{FF2B5EF4-FFF2-40B4-BE49-F238E27FC236}">
                <a16:creationId xmlns:a16="http://schemas.microsoft.com/office/drawing/2014/main" id="{A60257A1-779B-4048-BC0D-1EA579B5B1C5}"/>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6" name="Group 15">
            <a:extLst>
              <a:ext uri="{FF2B5EF4-FFF2-40B4-BE49-F238E27FC236}">
                <a16:creationId xmlns:a16="http://schemas.microsoft.com/office/drawing/2014/main" id="{38F4B5D0-AA24-4702-9C01-FC1A03E7B607}"/>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7" name="Oval 16">
              <a:extLst>
                <a:ext uri="{FF2B5EF4-FFF2-40B4-BE49-F238E27FC236}">
                  <a16:creationId xmlns:a16="http://schemas.microsoft.com/office/drawing/2014/main" id="{29CBF9BD-1EB2-4122-98FE-F2B5DF8771C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7C41FF89-01DF-4236-AA4D-243CB8A464B3}"/>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Freeform: Shape 18">
              <a:extLst>
                <a:ext uri="{FF2B5EF4-FFF2-40B4-BE49-F238E27FC236}">
                  <a16:creationId xmlns:a16="http://schemas.microsoft.com/office/drawing/2014/main" id="{FD03BB88-350D-4DE0-BB34-870F6435689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5" name="Texture">
            <a:extLst>
              <a:ext uri="{FF2B5EF4-FFF2-40B4-BE49-F238E27FC236}">
                <a16:creationId xmlns:a16="http://schemas.microsoft.com/office/drawing/2014/main" id="{4A8025C0-8995-4863-A847-7ED1F8CCE811}"/>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50162335-6445-435C-A1C6-9F090B965040}"/>
              </a:ext>
            </a:extLst>
          </p:cNvPr>
          <p:cNvSpPr>
            <a:spLocks noGrp="1"/>
          </p:cNvSpPr>
          <p:nvPr>
            <p:ph type="title"/>
          </p:nvPr>
        </p:nvSpPr>
        <p:spPr>
          <a:xfrm>
            <a:off x="457200" y="668049"/>
            <a:ext cx="10450629" cy="132556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5074B3D-418F-464D-91E7-993D0B480108}"/>
              </a:ext>
            </a:extLst>
          </p:cNvPr>
          <p:cNvSpPr>
            <a:spLocks noGrp="1"/>
          </p:cNvSpPr>
          <p:nvPr>
            <p:ph type="body" idx="1"/>
          </p:nvPr>
        </p:nvSpPr>
        <p:spPr>
          <a:xfrm>
            <a:off x="457086" y="2182814"/>
            <a:ext cx="5021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904709-9362-4AB5-9AA2-32F51BF06A39}"/>
              </a:ext>
            </a:extLst>
          </p:cNvPr>
          <p:cNvSpPr>
            <a:spLocks noGrp="1"/>
          </p:cNvSpPr>
          <p:nvPr>
            <p:ph sz="half" idx="2"/>
          </p:nvPr>
        </p:nvSpPr>
        <p:spPr>
          <a:xfrm>
            <a:off x="457086" y="3115949"/>
            <a:ext cx="502151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B083836-1CF5-406F-B0CB-643F37066CE6}"/>
              </a:ext>
            </a:extLst>
          </p:cNvPr>
          <p:cNvSpPr>
            <a:spLocks noGrp="1"/>
          </p:cNvSpPr>
          <p:nvPr>
            <p:ph type="body" sz="quarter" idx="3"/>
          </p:nvPr>
        </p:nvSpPr>
        <p:spPr>
          <a:xfrm>
            <a:off x="5890597" y="2182814"/>
            <a:ext cx="501723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4A8670-0F33-4222-AAC9-96A21C47C336}"/>
              </a:ext>
            </a:extLst>
          </p:cNvPr>
          <p:cNvSpPr>
            <a:spLocks noGrp="1"/>
          </p:cNvSpPr>
          <p:nvPr>
            <p:ph sz="quarter" idx="4"/>
          </p:nvPr>
        </p:nvSpPr>
        <p:spPr>
          <a:xfrm>
            <a:off x="5890597" y="3115949"/>
            <a:ext cx="501723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DA1E6970-4A96-4519-9C0E-11E245D563C9}"/>
              </a:ext>
            </a:extLst>
          </p:cNvPr>
          <p:cNvSpPr>
            <a:spLocks noGrp="1"/>
          </p:cNvSpPr>
          <p:nvPr>
            <p:ph type="dt" sz="half" idx="10"/>
          </p:nvPr>
        </p:nvSpPr>
        <p:spPr/>
        <p:txBody>
          <a:bodyPr/>
          <a:lstStyle/>
          <a:p>
            <a:fld id="{D208048B-57AF-4F53-BC84-8E0A1033FBEC}" type="datetimeFigureOut">
              <a:rPr lang="en-US" smtClean="0"/>
              <a:t>7/22/2023</a:t>
            </a:fld>
            <a:endParaRPr lang="en-US"/>
          </a:p>
        </p:txBody>
      </p:sp>
      <p:sp>
        <p:nvSpPr>
          <p:cNvPr id="8" name="Footer Placeholder 7">
            <a:extLst>
              <a:ext uri="{FF2B5EF4-FFF2-40B4-BE49-F238E27FC236}">
                <a16:creationId xmlns:a16="http://schemas.microsoft.com/office/drawing/2014/main" id="{35FEE249-70F5-4359-B699-23D68A5037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2AE510-A38C-45EE-B061-CB02E4E3DD7C}"/>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987814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A9D1A-F943-4838-BA2F-6DF4F2EC9FEC}"/>
              </a:ext>
            </a:extLst>
          </p:cNvPr>
          <p:cNvSpPr>
            <a:spLocks noGrp="1"/>
          </p:cNvSpPr>
          <p:nvPr>
            <p:ph type="title"/>
          </p:nvPr>
        </p:nvSpPr>
        <p:spPr>
          <a:xfrm>
            <a:off x="457200" y="668049"/>
            <a:ext cx="7685037" cy="1363816"/>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6FEE401-3424-4696-A6FC-BBEE79379F9D}"/>
              </a:ext>
            </a:extLst>
          </p:cNvPr>
          <p:cNvSpPr>
            <a:spLocks noGrp="1"/>
          </p:cNvSpPr>
          <p:nvPr>
            <p:ph type="dt" sz="half" idx="10"/>
          </p:nvPr>
        </p:nvSpPr>
        <p:spPr/>
        <p:txBody>
          <a:bodyPr/>
          <a:lstStyle/>
          <a:p>
            <a:fld id="{D208048B-57AF-4F53-BC84-8E0A1033FBEC}" type="datetimeFigureOut">
              <a:rPr lang="en-US" smtClean="0"/>
              <a:t>7/22/2023</a:t>
            </a:fld>
            <a:endParaRPr lang="en-US"/>
          </a:p>
        </p:txBody>
      </p:sp>
      <p:sp>
        <p:nvSpPr>
          <p:cNvPr id="4" name="Footer Placeholder 3">
            <a:extLst>
              <a:ext uri="{FF2B5EF4-FFF2-40B4-BE49-F238E27FC236}">
                <a16:creationId xmlns:a16="http://schemas.microsoft.com/office/drawing/2014/main" id="{01E9D767-A30A-4508-B510-99AB91737A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0979DC-F3D5-43AB-8A0F-9C8A14E0CEF4}"/>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768707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DCDA0B-9BEE-4B57-8F97-96D5645D0658}"/>
              </a:ext>
            </a:extLst>
          </p:cNvPr>
          <p:cNvSpPr>
            <a:spLocks noGrp="1"/>
          </p:cNvSpPr>
          <p:nvPr>
            <p:ph type="dt" sz="half" idx="10"/>
          </p:nvPr>
        </p:nvSpPr>
        <p:spPr/>
        <p:txBody>
          <a:bodyPr/>
          <a:lstStyle/>
          <a:p>
            <a:fld id="{D208048B-57AF-4F53-BC84-8E0A1033FBEC}" type="datetimeFigureOut">
              <a:rPr lang="en-US" smtClean="0"/>
              <a:t>7/22/2023</a:t>
            </a:fld>
            <a:endParaRPr lang="en-US"/>
          </a:p>
        </p:txBody>
      </p:sp>
      <p:sp>
        <p:nvSpPr>
          <p:cNvPr id="3" name="Footer Placeholder 2">
            <a:extLst>
              <a:ext uri="{FF2B5EF4-FFF2-40B4-BE49-F238E27FC236}">
                <a16:creationId xmlns:a16="http://schemas.microsoft.com/office/drawing/2014/main" id="{05282AF2-09A1-4A1C-AEB6-577962B714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4D99D9-82B1-496C-ABBC-4FF0C375DCE7}"/>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79537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7D9AFA4-EB8E-4091-A5E2-1B9D163A0709}"/>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F25018FE-FB44-4E2E-A181-B3476F3E8550}"/>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A6C7CD4B-70DE-49E2-A336-B6F43F58FFA4}"/>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B4B8BFC9-6F67-47CB-BAE4-45260FBAF397}"/>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40F836E5-3C5B-4DE7-B09A-AE00DEE730A9}"/>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68E1B8E4-080E-4F43-B33F-59DD21B6B658}"/>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07639D4-740A-4B71-8393-99CA375EB4A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AE7E56E5-1F6A-442B-B5E0-ED19F815D2E2}"/>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3774E986-8FE2-4670-A4C0-96E213269BD7}"/>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3A5846DF-A106-4887-BE2C-DCD89DAA6539}"/>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767E81C-AA51-44A0-B21C-757B2F3B90C5}"/>
              </a:ext>
            </a:extLst>
          </p:cNvPr>
          <p:cNvSpPr>
            <a:spLocks noGrp="1"/>
          </p:cNvSpPr>
          <p:nvPr>
            <p:ph type="title"/>
          </p:nvPr>
        </p:nvSpPr>
        <p:spPr>
          <a:xfrm>
            <a:off x="457200" y="668049"/>
            <a:ext cx="4314825" cy="1957828"/>
          </a:xfrm>
        </p:spPr>
        <p:txBody>
          <a:bodyPr anchor="b">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7A0438A-298D-4466-B55D-F466C345C3CC}"/>
              </a:ext>
            </a:extLst>
          </p:cNvPr>
          <p:cNvSpPr>
            <a:spLocks noGrp="1"/>
          </p:cNvSpPr>
          <p:nvPr>
            <p:ph idx="1"/>
          </p:nvPr>
        </p:nvSpPr>
        <p:spPr>
          <a:xfrm>
            <a:off x="5183188" y="668049"/>
            <a:ext cx="4875212" cy="523125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143104-0579-4974-88D2-61DF1A30D390}"/>
              </a:ext>
            </a:extLst>
          </p:cNvPr>
          <p:cNvSpPr>
            <a:spLocks noGrp="1"/>
          </p:cNvSpPr>
          <p:nvPr>
            <p:ph type="body" sz="half" idx="2"/>
          </p:nvPr>
        </p:nvSpPr>
        <p:spPr>
          <a:xfrm>
            <a:off x="457200" y="2749024"/>
            <a:ext cx="4314825" cy="3119964"/>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A32755-0632-47CB-AA69-7EFB212FA160}"/>
              </a:ext>
            </a:extLst>
          </p:cNvPr>
          <p:cNvSpPr>
            <a:spLocks noGrp="1"/>
          </p:cNvSpPr>
          <p:nvPr>
            <p:ph type="dt" sz="half" idx="10"/>
          </p:nvPr>
        </p:nvSpPr>
        <p:spPr/>
        <p:txBody>
          <a:bodyPr/>
          <a:lstStyle/>
          <a:p>
            <a:fld id="{D208048B-57AF-4F53-BC84-8E0A1033FBEC}" type="datetimeFigureOut">
              <a:rPr lang="en-US" smtClean="0"/>
              <a:t>7/22/2023</a:t>
            </a:fld>
            <a:endParaRPr lang="en-US"/>
          </a:p>
        </p:txBody>
      </p:sp>
      <p:sp>
        <p:nvSpPr>
          <p:cNvPr id="6" name="Footer Placeholder 5">
            <a:extLst>
              <a:ext uri="{FF2B5EF4-FFF2-40B4-BE49-F238E27FC236}">
                <a16:creationId xmlns:a16="http://schemas.microsoft.com/office/drawing/2014/main" id="{38ED0B4F-5B59-4064-A88B-E9938A40FF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512E7F-93B8-4E93-BCB3-ADE74FC1504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68814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F3C1870-4E69-4DE7-BF2F-DE8A7881C64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7439AB1C-A8A1-4745-9625-B18FE9160BB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11ADDC4D-D9AA-48F8-BD10-2D20F14607A6}"/>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C1136312-3085-4615-A743-4EE531585B11}"/>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29539FE4-376B-4187-A80A-C98EBA23DA30}"/>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A11DC5D7-2276-4A57-8783-A0EFB00416E9}"/>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7D5B578-4971-4ADC-97D8-B9CEF52AA7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2D968E77-E43D-4870-93BC-CBF1947336B3}"/>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1221D41A-E71E-4587-A876-F8778E7C03E1}"/>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50457195-385D-490A-91AB-30B969C61953}"/>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7E06FF6D-24FA-4E04-90ED-7DBE228B2AA6}"/>
              </a:ext>
            </a:extLst>
          </p:cNvPr>
          <p:cNvSpPr>
            <a:spLocks noGrp="1"/>
          </p:cNvSpPr>
          <p:nvPr>
            <p:ph type="title"/>
          </p:nvPr>
        </p:nvSpPr>
        <p:spPr>
          <a:xfrm>
            <a:off x="457200" y="668049"/>
            <a:ext cx="4314825" cy="2235711"/>
          </a:xfrm>
        </p:spPr>
        <p:txBody>
          <a:bodyPr anchor="b">
            <a:noAutofit/>
          </a:bodyPr>
          <a:lstStyle>
            <a:lvl1pPr algn="l" defTabSz="914400" rtl="0" eaLnBrk="1" latinLnBrk="0" hangingPunct="1">
              <a:lnSpc>
                <a:spcPct val="90000"/>
              </a:lnSpc>
              <a:spcBef>
                <a:spcPct val="0"/>
              </a:spcBef>
              <a:buNone/>
              <a:defRPr lang="en-US" sz="4400" kern="120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432D78B-0E21-420F-9DFF-6131CB0F7E69}"/>
              </a:ext>
            </a:extLst>
          </p:cNvPr>
          <p:cNvSpPr>
            <a:spLocks noGrp="1"/>
          </p:cNvSpPr>
          <p:nvPr>
            <p:ph type="pic" idx="1"/>
          </p:nvPr>
        </p:nvSpPr>
        <p:spPr>
          <a:xfrm>
            <a:off x="5183188" y="668049"/>
            <a:ext cx="4958436" cy="52312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8AC2A57-1064-4391-B96B-4D04305E0BE7}"/>
              </a:ext>
            </a:extLst>
          </p:cNvPr>
          <p:cNvSpPr>
            <a:spLocks noGrp="1"/>
          </p:cNvSpPr>
          <p:nvPr>
            <p:ph type="body" sz="half" idx="2"/>
          </p:nvPr>
        </p:nvSpPr>
        <p:spPr>
          <a:xfrm>
            <a:off x="457200" y="2941222"/>
            <a:ext cx="4314825" cy="292776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D04EB0-850A-4256-8D12-E01A201A4FE1}"/>
              </a:ext>
            </a:extLst>
          </p:cNvPr>
          <p:cNvSpPr>
            <a:spLocks noGrp="1"/>
          </p:cNvSpPr>
          <p:nvPr>
            <p:ph type="dt" sz="half" idx="10"/>
          </p:nvPr>
        </p:nvSpPr>
        <p:spPr/>
        <p:txBody>
          <a:bodyPr/>
          <a:lstStyle/>
          <a:p>
            <a:fld id="{D208048B-57AF-4F53-BC84-8E0A1033FBEC}" type="datetimeFigureOut">
              <a:rPr lang="en-US" smtClean="0"/>
              <a:t>7/22/2023</a:t>
            </a:fld>
            <a:endParaRPr lang="en-US"/>
          </a:p>
        </p:txBody>
      </p:sp>
      <p:sp>
        <p:nvSpPr>
          <p:cNvPr id="6" name="Footer Placeholder 5">
            <a:extLst>
              <a:ext uri="{FF2B5EF4-FFF2-40B4-BE49-F238E27FC236}">
                <a16:creationId xmlns:a16="http://schemas.microsoft.com/office/drawing/2014/main" id="{7E9CF4AF-C757-4552-AB8A-3B89C37464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62A368-F12B-4B5E-82F0-A6AEE6AF2C83}"/>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295411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0"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3" name="Group 12">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p:nvPr/>
        </p:nvGrpSpPr>
        <p:grpSpPr>
          <a:xfrm>
            <a:off x="8351566" y="0"/>
            <a:ext cx="3840434" cy="6858000"/>
            <a:chOff x="8351565" y="0"/>
            <a:chExt cx="3840434" cy="6858000"/>
          </a:xfrm>
        </p:grpSpPr>
        <p:sp>
          <p:nvSpPr>
            <p:cNvPr id="14" name="Oval 13">
              <a:extLst>
                <a:ext uri="{FF2B5EF4-FFF2-40B4-BE49-F238E27FC236}">
                  <a16:creationId xmlns:a16="http://schemas.microsoft.com/office/drawing/2014/main" id="{D386E468-0048-46C4-ADDD-FBE7A6AE9F31}"/>
                </a:ext>
              </a:extLst>
            </p:cNvPr>
            <p:cNvSpPr/>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Freeform: Shape 14">
              <a:extLst>
                <a:ext uri="{FF2B5EF4-FFF2-40B4-BE49-F238E27FC236}">
                  <a16:creationId xmlns:a16="http://schemas.microsoft.com/office/drawing/2014/main" id="{C5B35ED4-0C31-4C8C-A45E-6A3EDEAB2867}"/>
                </a:ext>
              </a:extLst>
            </p:cNvPr>
            <p:cNvSpPr/>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6" name="Freeform: Shape 15">
              <a:extLst>
                <a:ext uri="{FF2B5EF4-FFF2-40B4-BE49-F238E27FC236}">
                  <a16:creationId xmlns:a16="http://schemas.microsoft.com/office/drawing/2014/main" id="{B40A1EF3-FA93-48F4-9F82-BC0C79635750}"/>
                </a:ext>
              </a:extLst>
            </p:cNvPr>
            <p:cNvSpPr/>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17" name="Freeform: Shape 16">
              <a:extLst>
                <a:ext uri="{FF2B5EF4-FFF2-40B4-BE49-F238E27FC236}">
                  <a16:creationId xmlns:a16="http://schemas.microsoft.com/office/drawing/2014/main" id="{A985F09D-6969-44D0-B04F-4EDE0FEDAF63}"/>
                </a:ext>
              </a:extLst>
            </p:cNvPr>
            <p:cNvSpPr/>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18" name="Graphic 9">
              <a:extLst>
                <a:ext uri="{FF2B5EF4-FFF2-40B4-BE49-F238E27FC236}">
                  <a16:creationId xmlns:a16="http://schemas.microsoft.com/office/drawing/2014/main" id="{003913A0-A3C0-4ED8-8920-318068FBC46F}"/>
                </a:ext>
              </a:extLst>
            </p:cNvPr>
            <p:cNvSpPr/>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12"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13">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Placeholder 1">
            <a:extLst>
              <a:ext uri="{FF2B5EF4-FFF2-40B4-BE49-F238E27FC236}">
                <a16:creationId xmlns:a16="http://schemas.microsoft.com/office/drawing/2014/main" id="{093083B5-1505-44FE-894D-AA1AB6D60FCE}"/>
              </a:ext>
            </a:extLst>
          </p:cNvPr>
          <p:cNvSpPr>
            <a:spLocks noGrp="1"/>
          </p:cNvSpPr>
          <p:nvPr>
            <p:ph type="title"/>
          </p:nvPr>
        </p:nvSpPr>
        <p:spPr>
          <a:xfrm>
            <a:off x="457200" y="668049"/>
            <a:ext cx="768503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3F3930-F8C8-43B1-BC1A-6264F4ACB2E1}"/>
              </a:ext>
            </a:extLst>
          </p:cNvPr>
          <p:cNvSpPr>
            <a:spLocks noGrp="1"/>
          </p:cNvSpPr>
          <p:nvPr>
            <p:ph type="body" idx="1"/>
          </p:nvPr>
        </p:nvSpPr>
        <p:spPr>
          <a:xfrm>
            <a:off x="457200" y="2096713"/>
            <a:ext cx="7685037" cy="40802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9F4F2F7-3ECA-43D7-BFF3-FBB407AEAB46}"/>
              </a:ext>
            </a:extLst>
          </p:cNvPr>
          <p:cNvSpPr>
            <a:spLocks noGrp="1"/>
          </p:cNvSpPr>
          <p:nvPr>
            <p:ph type="dt" sz="half" idx="2"/>
          </p:nvPr>
        </p:nvSpPr>
        <p:spPr>
          <a:xfrm>
            <a:off x="457200" y="6356350"/>
            <a:ext cx="27432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fld id="{D208048B-57AF-4F53-BC84-8E0A1033FBEC}" type="datetimeFigureOut">
              <a:rPr lang="en-US" smtClean="0"/>
              <a:pPr/>
              <a:t>7/22/2023</a:t>
            </a:fld>
            <a:endParaRPr lang="en-US" dirty="0"/>
          </a:p>
        </p:txBody>
      </p:sp>
      <p:sp>
        <p:nvSpPr>
          <p:cNvPr id="5" name="Footer Placeholder 4">
            <a:extLst>
              <a:ext uri="{FF2B5EF4-FFF2-40B4-BE49-F238E27FC236}">
                <a16:creationId xmlns:a16="http://schemas.microsoft.com/office/drawing/2014/main" id="{1D3A193F-0B61-43DD-8E45-EFEAC43E3826}"/>
              </a:ext>
            </a:extLst>
          </p:cNvPr>
          <p:cNvSpPr>
            <a:spLocks noGrp="1"/>
          </p:cNvSpPr>
          <p:nvPr>
            <p:ph type="ftr" sz="quarter" idx="3"/>
          </p:nvPr>
        </p:nvSpPr>
        <p:spPr>
          <a:xfrm>
            <a:off x="457200" y="155448"/>
            <a:ext cx="41148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4625961-D3A8-4945-AEE4-EE1952DBDCAE}"/>
              </a:ext>
            </a:extLst>
          </p:cNvPr>
          <p:cNvSpPr>
            <a:spLocks noGrp="1"/>
          </p:cNvSpPr>
          <p:nvPr>
            <p:ph type="sldNum" sz="quarter" idx="4"/>
          </p:nvPr>
        </p:nvSpPr>
        <p:spPr>
          <a:xfrm>
            <a:off x="10954512" y="6355080"/>
            <a:ext cx="795528" cy="365760"/>
          </a:xfrm>
          <a:prstGeom prst="rect">
            <a:avLst/>
          </a:prstGeom>
        </p:spPr>
        <p:txBody>
          <a:bodyPr vert="horz" lIns="91440" tIns="45720" rIns="91440" bIns="45720" rtlCol="0" anchor="ctr"/>
          <a:lstStyle>
            <a:lvl1pPr algn="r">
              <a:defRPr sz="1000" spc="110" baseline="0">
                <a:solidFill>
                  <a:schemeClr val="tx1">
                    <a:tint val="75000"/>
                  </a:schemeClr>
                </a:solidFill>
              </a:defRPr>
            </a:lvl1pPr>
          </a:lstStyle>
          <a:p>
            <a:fld id="{BD8A8A1B-4E1E-43EF-8A39-7D4A3879B941}" type="slidenum">
              <a:rPr lang="en-US" smtClean="0"/>
              <a:pPr/>
              <a:t>‹#›</a:t>
            </a:fld>
            <a:endParaRPr lang="en-US" dirty="0"/>
          </a:p>
        </p:txBody>
      </p:sp>
    </p:spTree>
    <p:extLst>
      <p:ext uri="{BB962C8B-B14F-4D97-AF65-F5344CB8AC3E}">
        <p14:creationId xmlns:p14="http://schemas.microsoft.com/office/powerpoint/2010/main" val="3462396946"/>
      </p:ext>
    </p:extLst>
  </p:cSld>
  <p:clrMap bg1="dk1" tx1="lt1" bg2="dk2" tx2="lt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bhayp1334@gmail.com" TargetMode="External"/><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Background Fill">
            <a:extLst>
              <a:ext uri="{FF2B5EF4-FFF2-40B4-BE49-F238E27FC236}">
                <a16:creationId xmlns:a16="http://schemas.microsoft.com/office/drawing/2014/main" id="{B6D694DB-A3FC-4F14-A225-17BEBA44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9525" cap="flat">
            <a:noFill/>
            <a:prstDash val="solid"/>
            <a:miter/>
          </a:ln>
        </p:spPr>
        <p:txBody>
          <a:bodyPr rtlCol="0" anchor="ctr"/>
          <a:lstStyle/>
          <a:p>
            <a:endParaRPr lang="en-US">
              <a:solidFill>
                <a:schemeClr val="tx1"/>
              </a:solidFill>
            </a:endParaRPr>
          </a:p>
        </p:txBody>
      </p:sp>
      <p:pic>
        <p:nvPicPr>
          <p:cNvPr id="4" name="Picture 3" descr="A marble with brown and aqua colors">
            <a:extLst>
              <a:ext uri="{FF2B5EF4-FFF2-40B4-BE49-F238E27FC236}">
                <a16:creationId xmlns:a16="http://schemas.microsoft.com/office/drawing/2014/main" id="{0A420655-530E-6538-FBB2-223E4CCE1F84}"/>
              </a:ext>
            </a:extLst>
          </p:cNvPr>
          <p:cNvPicPr>
            <a:picLocks noChangeAspect="1"/>
          </p:cNvPicPr>
          <p:nvPr/>
        </p:nvPicPr>
        <p:blipFill rotWithShape="1">
          <a:blip r:embed="rId2">
            <a:alphaModFix amt="60000"/>
          </a:blip>
          <a:srcRect t="4482" r="-1" b="16272"/>
          <a:stretch/>
        </p:blipFill>
        <p:spPr>
          <a:xfrm>
            <a:off x="9525" y="-6053"/>
            <a:ext cx="12192000" cy="6857990"/>
          </a:xfrm>
          <a:prstGeom prst="rect">
            <a:avLst/>
          </a:prstGeom>
        </p:spPr>
      </p:pic>
      <p:sp>
        <p:nvSpPr>
          <p:cNvPr id="2" name="Title 1">
            <a:extLst>
              <a:ext uri="{FF2B5EF4-FFF2-40B4-BE49-F238E27FC236}">
                <a16:creationId xmlns:a16="http://schemas.microsoft.com/office/drawing/2014/main" id="{8C96D03F-5CE0-8042-2703-E40F8B5C7008}"/>
              </a:ext>
            </a:extLst>
          </p:cNvPr>
          <p:cNvSpPr>
            <a:spLocks noGrp="1"/>
          </p:cNvSpPr>
          <p:nvPr>
            <p:ph type="ctrTitle"/>
          </p:nvPr>
        </p:nvSpPr>
        <p:spPr>
          <a:xfrm>
            <a:off x="156844" y="661223"/>
            <a:ext cx="8252846" cy="1537855"/>
          </a:xfrm>
        </p:spPr>
        <p:txBody>
          <a:bodyPr>
            <a:normAutofit fontScale="90000"/>
          </a:bodyPr>
          <a:lstStyle/>
          <a:p>
            <a:r>
              <a:rPr lang="en-US" sz="6000" b="1" u="sng" dirty="0">
                <a:solidFill>
                  <a:srgbClr val="FFFFFF"/>
                </a:solidFill>
                <a:latin typeface="Arial" panose="020B0604020202020204" pitchFamily="34" charset="0"/>
                <a:cs typeface="Arial" panose="020B0604020202020204" pitchFamily="34" charset="0"/>
              </a:rPr>
              <a:t>Project Title-</a:t>
            </a:r>
            <a:r>
              <a:rPr lang="en-US" dirty="0">
                <a:solidFill>
                  <a:srgbClr val="FFFFFF"/>
                </a:solidFill>
              </a:rPr>
              <a:t> </a:t>
            </a:r>
            <a:r>
              <a:rPr lang="en-US" b="1" dirty="0">
                <a:solidFill>
                  <a:srgbClr val="FFFFFF"/>
                </a:solidFill>
                <a:latin typeface="Arial" panose="020B0604020202020204" pitchFamily="34" charset="0"/>
                <a:cs typeface="Arial" panose="020B0604020202020204" pitchFamily="34" charset="0"/>
              </a:rPr>
              <a:t>Keylogger using Python</a:t>
            </a:r>
            <a:endParaRPr lang="en-IN" b="1" dirty="0">
              <a:solidFill>
                <a:srgbClr val="FFFFFF"/>
              </a:solidFill>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F6065C94-C02A-1870-DA27-008685618485}"/>
              </a:ext>
            </a:extLst>
          </p:cNvPr>
          <p:cNvSpPr>
            <a:spLocks noGrp="1"/>
          </p:cNvSpPr>
          <p:nvPr>
            <p:ph type="subTitle" idx="1"/>
          </p:nvPr>
        </p:nvSpPr>
        <p:spPr>
          <a:xfrm>
            <a:off x="116541" y="4437530"/>
            <a:ext cx="7751383" cy="2420460"/>
          </a:xfrm>
        </p:spPr>
        <p:txBody>
          <a:bodyPr>
            <a:normAutofit lnSpcReduction="10000"/>
          </a:bodyPr>
          <a:lstStyle/>
          <a:p>
            <a:r>
              <a:rPr lang="en-US" b="1" i="0" dirty="0">
                <a:solidFill>
                  <a:srgbClr val="FFFFFF"/>
                </a:solidFill>
                <a:effectLst/>
                <a:latin typeface="MS Mincho" panose="02020609040205080304" pitchFamily="49" charset="-128"/>
                <a:ea typeface="MS Mincho" panose="02020609040205080304" pitchFamily="49" charset="-128"/>
              </a:rPr>
              <a:t>IBM SkillsBuild &amp; AICTE Internship, by </a:t>
            </a:r>
            <a:r>
              <a:rPr lang="en-US" b="1" i="0" dirty="0" err="1">
                <a:solidFill>
                  <a:srgbClr val="FFFFFF"/>
                </a:solidFill>
                <a:effectLst/>
                <a:latin typeface="MS Mincho" panose="02020609040205080304" pitchFamily="49" charset="-128"/>
                <a:ea typeface="MS Mincho" panose="02020609040205080304" pitchFamily="49" charset="-128"/>
              </a:rPr>
              <a:t>Edunet</a:t>
            </a:r>
            <a:r>
              <a:rPr lang="en-US" b="1" i="0" dirty="0">
                <a:solidFill>
                  <a:srgbClr val="FFFFFF"/>
                </a:solidFill>
                <a:effectLst/>
                <a:latin typeface="MS Mincho" panose="02020609040205080304" pitchFamily="49" charset="-128"/>
                <a:ea typeface="MS Mincho" panose="02020609040205080304" pitchFamily="49" charset="-128"/>
              </a:rPr>
              <a:t> Foundation</a:t>
            </a:r>
          </a:p>
          <a:p>
            <a:endParaRPr lang="en-US" b="1" dirty="0">
              <a:solidFill>
                <a:srgbClr val="FFFFFF"/>
              </a:solidFill>
              <a:latin typeface="MS Mincho" panose="02020609040205080304" pitchFamily="49" charset="-128"/>
              <a:ea typeface="MS Mincho" panose="02020609040205080304" pitchFamily="49" charset="-128"/>
            </a:endParaRPr>
          </a:p>
          <a:p>
            <a:endParaRPr lang="en-US" b="1" i="0" dirty="0">
              <a:solidFill>
                <a:srgbClr val="FFFFFF"/>
              </a:solidFill>
              <a:effectLst/>
              <a:latin typeface="MS Mincho" panose="02020609040205080304" pitchFamily="49" charset="-128"/>
              <a:ea typeface="MS Mincho" panose="02020609040205080304" pitchFamily="49" charset="-128"/>
            </a:endParaRPr>
          </a:p>
          <a:p>
            <a:r>
              <a:rPr lang="en-US" sz="1400" b="1" dirty="0">
                <a:solidFill>
                  <a:srgbClr val="FFFFFF"/>
                </a:solidFill>
                <a:latin typeface="Agency FB" panose="020B0503020202020204" pitchFamily="34" charset="0"/>
                <a:ea typeface="MS Mincho" panose="02020609040205080304" pitchFamily="49" charset="-128"/>
              </a:rPr>
              <a:t>Date: 22 July 2023</a:t>
            </a:r>
          </a:p>
          <a:p>
            <a:r>
              <a:rPr lang="en-US" sz="1400" b="1" dirty="0">
                <a:solidFill>
                  <a:srgbClr val="FFFFFF"/>
                </a:solidFill>
                <a:latin typeface="Agency FB" panose="020B0503020202020204" pitchFamily="34" charset="0"/>
                <a:ea typeface="MS Mincho" panose="02020609040205080304" pitchFamily="49" charset="-128"/>
              </a:rPr>
              <a:t>Email id: </a:t>
            </a:r>
            <a:r>
              <a:rPr lang="en-US" sz="1400" b="1" dirty="0">
                <a:solidFill>
                  <a:srgbClr val="FFFFFF"/>
                </a:solidFill>
                <a:latin typeface="Agency FB" panose="020B0503020202020204" pitchFamily="34" charset="0"/>
                <a:ea typeface="MS Mincho" panose="02020609040205080304" pitchFamily="49" charset="-128"/>
                <a:hlinkClick r:id="rId3"/>
              </a:rPr>
              <a:t>abhayp1334@gmail.com</a:t>
            </a:r>
            <a:endParaRPr lang="en-US" sz="1400" b="1" dirty="0">
              <a:solidFill>
                <a:srgbClr val="FFFFFF"/>
              </a:solidFill>
              <a:latin typeface="Agency FB" panose="020B0503020202020204" pitchFamily="34" charset="0"/>
              <a:ea typeface="MS Mincho" panose="02020609040205080304" pitchFamily="49" charset="-128"/>
            </a:endParaRPr>
          </a:p>
          <a:p>
            <a:r>
              <a:rPr lang="en-US" sz="1400" b="1" dirty="0">
                <a:solidFill>
                  <a:srgbClr val="FFFFFF"/>
                </a:solidFill>
                <a:latin typeface="Agency FB" panose="020B0503020202020204" pitchFamily="34" charset="0"/>
                <a:ea typeface="MS Mincho" panose="02020609040205080304" pitchFamily="49" charset="-128"/>
              </a:rPr>
              <a:t>Student ID:STU6457772b99a231683453739</a:t>
            </a:r>
          </a:p>
          <a:p>
            <a:endParaRPr lang="en-IN" b="1" dirty="0">
              <a:solidFill>
                <a:srgbClr val="FFFFFF"/>
              </a:solidFill>
              <a:latin typeface="MS Mincho" panose="02020609040205080304" pitchFamily="49" charset="-128"/>
              <a:ea typeface="MS Mincho" panose="02020609040205080304" pitchFamily="49" charset="-128"/>
            </a:endParaRPr>
          </a:p>
        </p:txBody>
      </p:sp>
      <p:grpSp>
        <p:nvGrpSpPr>
          <p:cNvPr id="11" name="Group 10">
            <a:extLst>
              <a:ext uri="{FF2B5EF4-FFF2-40B4-BE49-F238E27FC236}">
                <a16:creationId xmlns:a16="http://schemas.microsoft.com/office/drawing/2014/main" id="{D4433877-8295-4A0D-94F7-BFD8A63360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0855" y="0"/>
            <a:ext cx="1891145" cy="5600700"/>
            <a:chOff x="10300855" y="0"/>
            <a:chExt cx="1891145" cy="5600700"/>
          </a:xfrm>
        </p:grpSpPr>
        <p:sp>
          <p:nvSpPr>
            <p:cNvPr id="12" name="Oval 11">
              <a:extLst>
                <a:ext uri="{FF2B5EF4-FFF2-40B4-BE49-F238E27FC236}">
                  <a16:creationId xmlns:a16="http://schemas.microsoft.com/office/drawing/2014/main" id="{51FD208E-0612-408E-9D15-241B453251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Graphic 9">
              <a:extLst>
                <a:ext uri="{FF2B5EF4-FFF2-40B4-BE49-F238E27FC236}">
                  <a16:creationId xmlns:a16="http://schemas.microsoft.com/office/drawing/2014/main" id="{0005FEAC-EF53-4E59-AFAA-B72D0F702B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4" name="Freeform: Shape 13">
              <a:extLst>
                <a:ext uri="{FF2B5EF4-FFF2-40B4-BE49-F238E27FC236}">
                  <a16:creationId xmlns:a16="http://schemas.microsoft.com/office/drawing/2014/main" id="{20D9F4E7-B583-4E44-AE18-421B268FBA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5" name="Freeform: Shape 14">
              <a:extLst>
                <a:ext uri="{FF2B5EF4-FFF2-40B4-BE49-F238E27FC236}">
                  <a16:creationId xmlns:a16="http://schemas.microsoft.com/office/drawing/2014/main" id="{3C41D6DC-5CB2-4929-AAA8-328E7AA84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6" name="Graphic 9">
              <a:extLst>
                <a:ext uri="{FF2B5EF4-FFF2-40B4-BE49-F238E27FC236}">
                  <a16:creationId xmlns:a16="http://schemas.microsoft.com/office/drawing/2014/main" id="{810D7DDE-644B-4D22-86B4-C3FEDF985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7" name="Graphic 9">
              <a:extLst>
                <a:ext uri="{FF2B5EF4-FFF2-40B4-BE49-F238E27FC236}">
                  <a16:creationId xmlns:a16="http://schemas.microsoft.com/office/drawing/2014/main" id="{5777DB78-76A6-4C7E-884B-AE5A8540D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5" name="TextBox 4">
            <a:extLst>
              <a:ext uri="{FF2B5EF4-FFF2-40B4-BE49-F238E27FC236}">
                <a16:creationId xmlns:a16="http://schemas.microsoft.com/office/drawing/2014/main" id="{5F343BC0-C95A-4D4C-8EF9-1BDE64C3D3F4}"/>
              </a:ext>
            </a:extLst>
          </p:cNvPr>
          <p:cNvSpPr txBox="1"/>
          <p:nvPr/>
        </p:nvSpPr>
        <p:spPr>
          <a:xfrm>
            <a:off x="241833" y="2199078"/>
            <a:ext cx="2544351" cy="369332"/>
          </a:xfrm>
          <a:prstGeom prst="rect">
            <a:avLst/>
          </a:prstGeom>
          <a:noFill/>
        </p:spPr>
        <p:txBody>
          <a:bodyPr wrap="none" rtlCol="0">
            <a:spAutoFit/>
          </a:bodyPr>
          <a:lstStyle/>
          <a:p>
            <a:r>
              <a:rPr lang="en-US" dirty="0"/>
              <a:t>By- Abhay Kumar Pandey</a:t>
            </a:r>
            <a:endParaRPr lang="en-IN" dirty="0"/>
          </a:p>
        </p:txBody>
      </p:sp>
    </p:spTree>
    <p:extLst>
      <p:ext uri="{BB962C8B-B14F-4D97-AF65-F5344CB8AC3E}">
        <p14:creationId xmlns:p14="http://schemas.microsoft.com/office/powerpoint/2010/main" val="21151239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3B4AB-1BDA-03E2-85B6-C92E0511E18B}"/>
              </a:ext>
            </a:extLst>
          </p:cNvPr>
          <p:cNvSpPr>
            <a:spLocks noGrp="1"/>
          </p:cNvSpPr>
          <p:nvPr>
            <p:ph type="title"/>
          </p:nvPr>
        </p:nvSpPr>
        <p:spPr>
          <a:xfrm>
            <a:off x="228600" y="42862"/>
            <a:ext cx="7685037" cy="1325563"/>
          </a:xfrm>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1835E61D-53AF-E3B1-62BB-C870CA06BE0E}"/>
              </a:ext>
            </a:extLst>
          </p:cNvPr>
          <p:cNvSpPr>
            <a:spLocks noGrp="1"/>
          </p:cNvSpPr>
          <p:nvPr>
            <p:ph idx="1"/>
          </p:nvPr>
        </p:nvSpPr>
        <p:spPr>
          <a:xfrm>
            <a:off x="323850" y="1496638"/>
            <a:ext cx="7589787" cy="5056562"/>
          </a:xfrm>
        </p:spPr>
        <p:txBody>
          <a:bodyPr>
            <a:normAutofit/>
          </a:bodyPr>
          <a:lstStyle/>
          <a:p>
            <a:r>
              <a:rPr lang="en-US" dirty="0"/>
              <a:t>In conclusion, the Python Keylogger project presents a powerful tool capable of discreetly monitoring and logging keyboard inputs on a computer system. The project's ability to capture keystrokes covertly has potential applications in various domains, such as security enhancement, user behavior analysis, and authorized monitoring scenarios.</a:t>
            </a:r>
          </a:p>
          <a:p>
            <a:r>
              <a:rPr lang="en-US" dirty="0"/>
              <a:t>While the project offers valuable educational insights into keylogging techniques and Python programming, it also raises significant ethical concerns. It is of utmost importance to emphasize that the keylogger must be deployed responsibly and only for legitimate purposes with explicit consent and proper authorization.</a:t>
            </a:r>
          </a:p>
          <a:p>
            <a:r>
              <a:rPr lang="en-US" dirty="0"/>
              <a:t>Respecting user privacy and adhering to ethical guidelines should be the top priority when using the Python Keylogger. The project can serve as an educational resource for understanding cybersecurity, data protection, and ethical considerations in the context of monitoring software.</a:t>
            </a:r>
            <a:endParaRPr lang="en-IN" dirty="0"/>
          </a:p>
        </p:txBody>
      </p:sp>
    </p:spTree>
    <p:extLst>
      <p:ext uri="{BB962C8B-B14F-4D97-AF65-F5344CB8AC3E}">
        <p14:creationId xmlns:p14="http://schemas.microsoft.com/office/powerpoint/2010/main" val="3379613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43903-B87A-D88A-7AEC-3C3AF9696701}"/>
              </a:ext>
            </a:extLst>
          </p:cNvPr>
          <p:cNvSpPr>
            <a:spLocks noGrp="1"/>
          </p:cNvSpPr>
          <p:nvPr>
            <p:ph type="title"/>
          </p:nvPr>
        </p:nvSpPr>
        <p:spPr>
          <a:xfrm>
            <a:off x="1914525" y="2430174"/>
            <a:ext cx="5886450" cy="1646526"/>
          </a:xfrm>
        </p:spPr>
        <p:txBody>
          <a:bodyPr>
            <a:normAutofit/>
          </a:bodyPr>
          <a:lstStyle/>
          <a:p>
            <a:r>
              <a:rPr lang="en-US" sz="9600" b="1" u="sng" dirty="0"/>
              <a:t>THE END</a:t>
            </a:r>
            <a:endParaRPr lang="en-IN" sz="9600" b="1" u="sng" dirty="0"/>
          </a:p>
        </p:txBody>
      </p:sp>
    </p:spTree>
    <p:extLst>
      <p:ext uri="{BB962C8B-B14F-4D97-AF65-F5344CB8AC3E}">
        <p14:creationId xmlns:p14="http://schemas.microsoft.com/office/powerpoint/2010/main" val="1193960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B08DC-238E-B294-43ED-2AE8D04BAA6C}"/>
              </a:ext>
            </a:extLst>
          </p:cNvPr>
          <p:cNvSpPr>
            <a:spLocks noGrp="1"/>
          </p:cNvSpPr>
          <p:nvPr>
            <p:ph type="title"/>
          </p:nvPr>
        </p:nvSpPr>
        <p:spPr/>
        <p:txBody>
          <a:bodyPr/>
          <a:lstStyle/>
          <a:p>
            <a:r>
              <a:rPr lang="en-US" dirty="0"/>
              <a:t>Project Overview</a:t>
            </a:r>
            <a:endParaRPr lang="en-IN" dirty="0"/>
          </a:p>
        </p:txBody>
      </p:sp>
      <p:sp>
        <p:nvSpPr>
          <p:cNvPr id="3" name="Content Placeholder 2">
            <a:extLst>
              <a:ext uri="{FF2B5EF4-FFF2-40B4-BE49-F238E27FC236}">
                <a16:creationId xmlns:a16="http://schemas.microsoft.com/office/drawing/2014/main" id="{97EF179C-3921-45E1-1427-6B450C89D9C1}"/>
              </a:ext>
            </a:extLst>
          </p:cNvPr>
          <p:cNvSpPr>
            <a:spLocks noGrp="1"/>
          </p:cNvSpPr>
          <p:nvPr>
            <p:ph idx="1"/>
          </p:nvPr>
        </p:nvSpPr>
        <p:spPr/>
        <p:txBody>
          <a:bodyPr/>
          <a:lstStyle/>
          <a:p>
            <a:r>
              <a:rPr lang="en-US" dirty="0"/>
              <a:t>The Python Keylogger is a software project aimed at monitoring and logging keystrokes on a computer system. It records all user keyboard inputs covertly, storing the data locally for later analysis. This project serves various purposes, including studying user behavior, enhancing security, and supporting authorized monitoring for specific applications.</a:t>
            </a:r>
          </a:p>
          <a:p>
            <a:r>
              <a:rPr lang="en-US" dirty="0"/>
              <a:t>The Python Keylogger project demonstrates a functional and stealthy solution for monitoring keystrokes on a computer system. While its implementation is simple and effective, the project must be handled with caution due to ethical and privacy concerns. By incorporating suggested improvements and emphasizing responsible usage, the Python Keylogger could be a valuable tool for educational purposes and authorized monitoring scenarios.</a:t>
            </a:r>
            <a:endParaRPr lang="en-IN" dirty="0"/>
          </a:p>
        </p:txBody>
      </p:sp>
    </p:spTree>
    <p:extLst>
      <p:ext uri="{BB962C8B-B14F-4D97-AF65-F5344CB8AC3E}">
        <p14:creationId xmlns:p14="http://schemas.microsoft.com/office/powerpoint/2010/main" val="3255606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AC295-EA4C-56DF-D5A8-3EA579D9796F}"/>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455C3C46-259C-7A20-07B7-75C9CB0FB941}"/>
              </a:ext>
            </a:extLst>
          </p:cNvPr>
          <p:cNvSpPr>
            <a:spLocks noGrp="1"/>
          </p:cNvSpPr>
          <p:nvPr>
            <p:ph idx="1"/>
          </p:nvPr>
        </p:nvSpPr>
        <p:spPr/>
        <p:txBody>
          <a:bodyPr/>
          <a:lstStyle/>
          <a:p>
            <a:r>
              <a:rPr lang="en-US" dirty="0"/>
              <a:t>The objective of this project is to develop a Python-based Keylogger application that can covertly monitor and log all keyboard inputs on a computer system. The keylogger should operate stealthily in the background, recording keystrokes without the user's knowledge or interference. The logged data should be securely stored for later analysis. The project aims to serve legitimate purposes, such as studying user behavior, enhancing security, and supporting authorized monitoring, while also addressing ethical concerns and privacy considerations to ensure responsible usage.</a:t>
            </a:r>
            <a:endParaRPr lang="en-IN" dirty="0"/>
          </a:p>
        </p:txBody>
      </p:sp>
    </p:spTree>
    <p:extLst>
      <p:ext uri="{BB962C8B-B14F-4D97-AF65-F5344CB8AC3E}">
        <p14:creationId xmlns:p14="http://schemas.microsoft.com/office/powerpoint/2010/main" val="912645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0AF92-0876-6D2E-B01E-FD7E92EBDF29}"/>
              </a:ext>
            </a:extLst>
          </p:cNvPr>
          <p:cNvSpPr>
            <a:spLocks noGrp="1"/>
          </p:cNvSpPr>
          <p:nvPr>
            <p:ph type="title"/>
          </p:nvPr>
        </p:nvSpPr>
        <p:spPr/>
        <p:txBody>
          <a:bodyPr/>
          <a:lstStyle/>
          <a:p>
            <a:r>
              <a:rPr lang="en-US" dirty="0"/>
              <a:t>Methodology</a:t>
            </a:r>
            <a:endParaRPr lang="en-IN" dirty="0"/>
          </a:p>
        </p:txBody>
      </p:sp>
      <p:sp>
        <p:nvSpPr>
          <p:cNvPr id="3" name="Content Placeholder 2">
            <a:extLst>
              <a:ext uri="{FF2B5EF4-FFF2-40B4-BE49-F238E27FC236}">
                <a16:creationId xmlns:a16="http://schemas.microsoft.com/office/drawing/2014/main" id="{C22A723B-1F76-9EC0-B956-2D57AAD1872E}"/>
              </a:ext>
            </a:extLst>
          </p:cNvPr>
          <p:cNvSpPr>
            <a:spLocks noGrp="1"/>
          </p:cNvSpPr>
          <p:nvPr>
            <p:ph idx="1"/>
          </p:nvPr>
        </p:nvSpPr>
        <p:spPr/>
        <p:txBody>
          <a:bodyPr>
            <a:noAutofit/>
          </a:bodyPr>
          <a:lstStyle/>
          <a:p>
            <a:r>
              <a:rPr lang="en-US" sz="2400" dirty="0"/>
              <a:t>Setup: Prepare the Python development environment for compatibility with the target system's OS.</a:t>
            </a:r>
          </a:p>
          <a:p>
            <a:r>
              <a:rPr lang="en-US" sz="2400" dirty="0"/>
              <a:t>Research: Gather insights on keylogging techniques, security, and ethics.</a:t>
            </a:r>
          </a:p>
          <a:p>
            <a:r>
              <a:rPr lang="en-US" sz="2400" dirty="0"/>
              <a:t>Keystroke Capture: Implement code to covertly capture and log keyboard inputs using Python libraries.</a:t>
            </a:r>
          </a:p>
          <a:p>
            <a:r>
              <a:rPr lang="en-US" sz="2400" dirty="0"/>
              <a:t>Ethical Guidelines: Incorporate disclaimers and consent requirements.</a:t>
            </a:r>
          </a:p>
          <a:p>
            <a:r>
              <a:rPr lang="en-US" sz="2400" dirty="0"/>
              <a:t>Testing: Thoroughly test and debug the keylogger</a:t>
            </a:r>
          </a:p>
        </p:txBody>
      </p:sp>
    </p:spTree>
    <p:extLst>
      <p:ext uri="{BB962C8B-B14F-4D97-AF65-F5344CB8AC3E}">
        <p14:creationId xmlns:p14="http://schemas.microsoft.com/office/powerpoint/2010/main" val="1384293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95132-C0DD-939E-4D72-F7D50809F873}"/>
              </a:ext>
            </a:extLst>
          </p:cNvPr>
          <p:cNvSpPr>
            <a:spLocks noGrp="1"/>
          </p:cNvSpPr>
          <p:nvPr>
            <p:ph type="title"/>
          </p:nvPr>
        </p:nvSpPr>
        <p:spPr>
          <a:xfrm>
            <a:off x="457200" y="200025"/>
            <a:ext cx="7685037" cy="745837"/>
          </a:xfrm>
        </p:spPr>
        <p:txBody>
          <a:bodyPr/>
          <a:lstStyle/>
          <a:p>
            <a:r>
              <a:rPr lang="en-US" dirty="0"/>
              <a:t>Project Impact	</a:t>
            </a:r>
            <a:endParaRPr lang="en-IN" dirty="0"/>
          </a:p>
        </p:txBody>
      </p:sp>
      <p:sp>
        <p:nvSpPr>
          <p:cNvPr id="3" name="Content Placeholder 2">
            <a:extLst>
              <a:ext uri="{FF2B5EF4-FFF2-40B4-BE49-F238E27FC236}">
                <a16:creationId xmlns:a16="http://schemas.microsoft.com/office/drawing/2014/main" id="{07BA6895-2368-0347-77E9-74AF4B18527F}"/>
              </a:ext>
            </a:extLst>
          </p:cNvPr>
          <p:cNvSpPr>
            <a:spLocks noGrp="1"/>
          </p:cNvSpPr>
          <p:nvPr>
            <p:ph idx="1"/>
          </p:nvPr>
        </p:nvSpPr>
        <p:spPr>
          <a:xfrm>
            <a:off x="314325" y="945861"/>
            <a:ext cx="7827911" cy="5635913"/>
          </a:xfrm>
        </p:spPr>
        <p:txBody>
          <a:bodyPr>
            <a:noAutofit/>
          </a:bodyPr>
          <a:lstStyle/>
          <a:p>
            <a:r>
              <a:rPr lang="en-US" dirty="0"/>
              <a:t>The impact of the Python Keylogger project can be significant in various domains, offering both positive contributions and potential risks:</a:t>
            </a:r>
          </a:p>
          <a:p>
            <a:r>
              <a:rPr lang="en-US" dirty="0"/>
              <a:t>Security Enhancement: The keylogger can be used by individuals and organizations to monitor and detect unauthorized access attempts, potentially preventing security breaches and data theft.</a:t>
            </a:r>
          </a:p>
          <a:p>
            <a:r>
              <a:rPr lang="en-US" dirty="0"/>
              <a:t>User Behavior Analysis: Researchers and developers can utilize the keylogger for studying user behavior patterns, analyzing typing habits, and improving user interface design.</a:t>
            </a:r>
          </a:p>
          <a:p>
            <a:r>
              <a:rPr lang="en-US" dirty="0"/>
              <a:t>Employee Monitoring: In certain organizations, authorized employee monitoring can be essential for maintaining productivity and ensuring compliance with company policies</a:t>
            </a:r>
          </a:p>
          <a:p>
            <a:r>
              <a:rPr lang="en-US" dirty="0"/>
              <a:t>Educational Tool: As an educational tool, the project can help individuals learn about keylogging techniques, Python programming, and cybersecurity best practices.</a:t>
            </a:r>
          </a:p>
          <a:p>
            <a:r>
              <a:rPr lang="en-US" dirty="0"/>
              <a:t>Ethical Concerns: Responsible deployment of the keylogger with proper consent and authorization can help address ethical concerns and ensure users' privacy rights are respected.</a:t>
            </a:r>
            <a:endParaRPr lang="en-IN" dirty="0"/>
          </a:p>
        </p:txBody>
      </p:sp>
    </p:spTree>
    <p:extLst>
      <p:ext uri="{BB962C8B-B14F-4D97-AF65-F5344CB8AC3E}">
        <p14:creationId xmlns:p14="http://schemas.microsoft.com/office/powerpoint/2010/main" val="3671497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A2492-95E6-1511-C19D-0E3818D90A36}"/>
              </a:ext>
            </a:extLst>
          </p:cNvPr>
          <p:cNvSpPr>
            <a:spLocks noGrp="1"/>
          </p:cNvSpPr>
          <p:nvPr>
            <p:ph type="title"/>
          </p:nvPr>
        </p:nvSpPr>
        <p:spPr/>
        <p:txBody>
          <a:bodyPr/>
          <a:lstStyle/>
          <a:p>
            <a:r>
              <a:rPr lang="en-US" dirty="0"/>
              <a:t>Applications</a:t>
            </a:r>
            <a:endParaRPr lang="en-IN" dirty="0"/>
          </a:p>
        </p:txBody>
      </p:sp>
      <p:sp>
        <p:nvSpPr>
          <p:cNvPr id="3" name="Content Placeholder 2">
            <a:extLst>
              <a:ext uri="{FF2B5EF4-FFF2-40B4-BE49-F238E27FC236}">
                <a16:creationId xmlns:a16="http://schemas.microsoft.com/office/drawing/2014/main" id="{B68AECF2-9277-607D-E963-6AE93215D879}"/>
              </a:ext>
            </a:extLst>
          </p:cNvPr>
          <p:cNvSpPr>
            <a:spLocks noGrp="1"/>
          </p:cNvSpPr>
          <p:nvPr>
            <p:ph idx="1"/>
          </p:nvPr>
        </p:nvSpPr>
        <p:spPr/>
        <p:txBody>
          <a:bodyPr>
            <a:noAutofit/>
          </a:bodyPr>
          <a:lstStyle/>
          <a:p>
            <a:r>
              <a:rPr lang="en-US" dirty="0"/>
              <a:t>Parental Control: Parents can use the keylogger to monitor their children's online activities and protect them from potential threats or inappropriate content.</a:t>
            </a:r>
          </a:p>
          <a:p>
            <a:r>
              <a:rPr lang="en-US" dirty="0"/>
              <a:t>Employee Monitoring: Companies can deploy the keylogger to monitor employees' computer activities within the workplace to ensure productivity and adherence to company policies.</a:t>
            </a:r>
          </a:p>
          <a:p>
            <a:r>
              <a:rPr lang="en-US" dirty="0"/>
              <a:t>User Experience Research: UX designers and researchers can employ the keylogger to gather data on how users interact with software applications and improve the overall user experience.</a:t>
            </a:r>
          </a:p>
          <a:p>
            <a:r>
              <a:rPr lang="en-US" dirty="0"/>
              <a:t>Security Auditing: The keylogger can be employed in security audits to identify potential vulnerabilities and unauthorized access attempts.</a:t>
            </a:r>
          </a:p>
          <a:p>
            <a:r>
              <a:rPr lang="en-US" dirty="0"/>
              <a:t>Law Enforcement: In authorized scenarios, law enforcement agencies can use the keylogger to gather evidence for criminal investigations.</a:t>
            </a:r>
            <a:endParaRPr lang="en-IN" dirty="0"/>
          </a:p>
        </p:txBody>
      </p:sp>
    </p:spTree>
    <p:extLst>
      <p:ext uri="{BB962C8B-B14F-4D97-AF65-F5344CB8AC3E}">
        <p14:creationId xmlns:p14="http://schemas.microsoft.com/office/powerpoint/2010/main" val="3664661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53DBC-B440-BE02-A7A4-14EA0CA978EA}"/>
              </a:ext>
            </a:extLst>
          </p:cNvPr>
          <p:cNvSpPr>
            <a:spLocks noGrp="1"/>
          </p:cNvSpPr>
          <p:nvPr>
            <p:ph type="title"/>
          </p:nvPr>
        </p:nvSpPr>
        <p:spPr>
          <a:xfrm>
            <a:off x="114300" y="442700"/>
            <a:ext cx="1571625" cy="990600"/>
          </a:xfrm>
        </p:spPr>
        <p:txBody>
          <a:bodyPr/>
          <a:lstStyle/>
          <a:p>
            <a:r>
              <a:rPr lang="en-US" dirty="0"/>
              <a:t>Code:</a:t>
            </a:r>
            <a:endParaRPr lang="en-IN" dirty="0"/>
          </a:p>
        </p:txBody>
      </p:sp>
      <p:pic>
        <p:nvPicPr>
          <p:cNvPr id="5" name="Picture 4">
            <a:extLst>
              <a:ext uri="{FF2B5EF4-FFF2-40B4-BE49-F238E27FC236}">
                <a16:creationId xmlns:a16="http://schemas.microsoft.com/office/drawing/2014/main" id="{B054EEC8-EDF0-F12D-A990-E180856C4789}"/>
              </a:ext>
            </a:extLst>
          </p:cNvPr>
          <p:cNvPicPr>
            <a:picLocks noChangeAspect="1"/>
          </p:cNvPicPr>
          <p:nvPr/>
        </p:nvPicPr>
        <p:blipFill>
          <a:blip r:embed="rId2"/>
          <a:stretch>
            <a:fillRect/>
          </a:stretch>
        </p:blipFill>
        <p:spPr>
          <a:xfrm>
            <a:off x="2147887" y="442700"/>
            <a:ext cx="7896225" cy="59726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4170155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22CEFBE-6976-BE98-9D96-3BDBC4144D9A}"/>
              </a:ext>
            </a:extLst>
          </p:cNvPr>
          <p:cNvPicPr>
            <a:picLocks noChangeAspect="1"/>
          </p:cNvPicPr>
          <p:nvPr/>
        </p:nvPicPr>
        <p:blipFill>
          <a:blip r:embed="rId2"/>
          <a:stretch>
            <a:fillRect/>
          </a:stretch>
        </p:blipFill>
        <p:spPr>
          <a:xfrm>
            <a:off x="75870" y="866776"/>
            <a:ext cx="10664935" cy="316813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187816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6E142-F38B-6900-D650-0A7A9B057880}"/>
              </a:ext>
            </a:extLst>
          </p:cNvPr>
          <p:cNvSpPr>
            <a:spLocks noGrp="1"/>
          </p:cNvSpPr>
          <p:nvPr>
            <p:ph type="title"/>
          </p:nvPr>
        </p:nvSpPr>
        <p:spPr>
          <a:xfrm>
            <a:off x="438151" y="170061"/>
            <a:ext cx="6915150" cy="898237"/>
          </a:xfrm>
        </p:spPr>
        <p:txBody>
          <a:bodyPr/>
          <a:lstStyle/>
          <a:p>
            <a:r>
              <a:rPr lang="en-US" dirty="0"/>
              <a:t>Output (in JASON file):</a:t>
            </a:r>
            <a:endParaRPr lang="en-IN" dirty="0"/>
          </a:p>
        </p:txBody>
      </p:sp>
      <p:pic>
        <p:nvPicPr>
          <p:cNvPr id="5" name="Picture 4">
            <a:extLst>
              <a:ext uri="{FF2B5EF4-FFF2-40B4-BE49-F238E27FC236}">
                <a16:creationId xmlns:a16="http://schemas.microsoft.com/office/drawing/2014/main" id="{C1D31A60-07F8-5221-3678-951BA9DCD65A}"/>
              </a:ext>
            </a:extLst>
          </p:cNvPr>
          <p:cNvPicPr>
            <a:picLocks noChangeAspect="1"/>
          </p:cNvPicPr>
          <p:nvPr/>
        </p:nvPicPr>
        <p:blipFill>
          <a:blip r:embed="rId2"/>
          <a:stretch>
            <a:fillRect/>
          </a:stretch>
        </p:blipFill>
        <p:spPr>
          <a:xfrm>
            <a:off x="243333" y="1431637"/>
            <a:ext cx="11705334" cy="469432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996667671"/>
      </p:ext>
    </p:extLst>
  </p:cSld>
  <p:clrMapOvr>
    <a:masterClrMapping/>
  </p:clrMapOvr>
</p:sld>
</file>

<file path=ppt/theme/theme1.xml><?xml version="1.0" encoding="utf-8"?>
<a:theme xmlns:a="http://schemas.openxmlformats.org/drawingml/2006/main" name="TropicVTI">
  <a:themeElements>
    <a:clrScheme name="AnalogousFromLightSeedRightStep">
      <a:dk1>
        <a:srgbClr val="000000"/>
      </a:dk1>
      <a:lt1>
        <a:srgbClr val="FFFFFF"/>
      </a:lt1>
      <a:dk2>
        <a:srgbClr val="413324"/>
      </a:dk2>
      <a:lt2>
        <a:srgbClr val="E2E7E8"/>
      </a:lt2>
      <a:accent1>
        <a:srgbClr val="D39089"/>
      </a:accent1>
      <a:accent2>
        <a:srgbClr val="C79A6B"/>
      </a:accent2>
      <a:accent3>
        <a:srgbClr val="AAA66F"/>
      </a:accent3>
      <a:accent4>
        <a:srgbClr val="91AB5F"/>
      </a:accent4>
      <a:accent5>
        <a:srgbClr val="80AE72"/>
      </a:accent5>
      <a:accent6>
        <a:srgbClr val="63B371"/>
      </a:accent6>
      <a:hlink>
        <a:srgbClr val="588C92"/>
      </a:hlink>
      <a:folHlink>
        <a:srgbClr val="7F7F7F"/>
      </a:folHlink>
    </a:clrScheme>
    <a:fontScheme name="Tropic">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opicVTI" id="{DE8751F2-0439-4D1D-A674-AFC241C9701D}" vid="{C41D9140-98E0-4A26-97C4-97FDCB8D6E04}"/>
    </a:ext>
  </a:extLst>
</a:theme>
</file>

<file path=docProps/app.xml><?xml version="1.0" encoding="utf-8"?>
<Properties xmlns="http://schemas.openxmlformats.org/officeDocument/2006/extended-properties" xmlns:vt="http://schemas.openxmlformats.org/officeDocument/2006/docPropsVTypes">
  <TotalTime>34</TotalTime>
  <Words>742</Words>
  <Application>Microsoft Office PowerPoint</Application>
  <PresentationFormat>Widescreen</PresentationFormat>
  <Paragraphs>39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MS Mincho</vt:lpstr>
      <vt:lpstr>Agency FB</vt:lpstr>
      <vt:lpstr>Arial</vt:lpstr>
      <vt:lpstr>Gill Sans Nova</vt:lpstr>
      <vt:lpstr>TropicVTI</vt:lpstr>
      <vt:lpstr>Project Title- Keylogger using Python</vt:lpstr>
      <vt:lpstr>Project Overview</vt:lpstr>
      <vt:lpstr>Problem Statement</vt:lpstr>
      <vt:lpstr>Methodology</vt:lpstr>
      <vt:lpstr>Project Impact </vt:lpstr>
      <vt:lpstr>Applications</vt:lpstr>
      <vt:lpstr>Code:</vt:lpstr>
      <vt:lpstr>PowerPoint Presentation</vt:lpstr>
      <vt:lpstr>Output (in JASON file):</vt:lpstr>
      <vt:lpstr>Conclusion</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Keylogger using Python</dc:title>
  <dc:creator>Abhay</dc:creator>
  <cp:lastModifiedBy>Abhay</cp:lastModifiedBy>
  <cp:revision>1</cp:revision>
  <dcterms:created xsi:type="dcterms:W3CDTF">2023-07-22T15:26:26Z</dcterms:created>
  <dcterms:modified xsi:type="dcterms:W3CDTF">2023-07-22T16:01:25Z</dcterms:modified>
</cp:coreProperties>
</file>