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840-5FC8-2937-FCDD-E69E8313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0E1A-9FEB-9AD0-BF8F-2E4D18E5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69E5-0DE1-8D55-5CCE-B7CD0E3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CBD8-4920-A0C8-AC0D-577698D0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41F-5D43-DE96-0406-DCC200FE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075B-905C-6C33-D52C-B98347F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C25B-60C4-DB9A-6EF2-5FE38DBEA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CE7-B3E6-026B-6C29-64EA406C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3CBC-FADD-C0ED-21F7-A465096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41C9-C8EE-4452-B125-09804942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2651A-AB51-0C66-3E25-FEF8D350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DDE29-7CAD-F380-E134-E3964BA0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874B-951B-97C2-87FE-1F6FEE9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82AF-F160-7077-CECC-3258A58A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58E6-AF75-6F3E-00F8-7D5991AB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867-4CE1-87F6-9DBC-BC7F3C5E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ED81-8FBD-F55F-7D40-9218DED3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3008-C34F-7F67-8817-F5194582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AA44-D7D4-5889-4C1D-5CFBDEAF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238D-DFC9-5DF7-B28A-8801DE0C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C346-674B-436D-3F56-5F8C7D0F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E1BB-374A-937B-0E12-8E4B87A5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4D782-9F7B-1C7F-503A-7747D047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9576-8469-DC99-25F1-9C502F4C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C0C7-0B9F-E8B5-7106-7FC0A8F4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3EE0-4DF1-A98E-A8B8-0ED8CA8B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E775-F922-F211-58AA-56F804AF5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C641-E234-81A1-F834-4B85ED83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2C19-10B5-E22F-8285-86F77E70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0373D-0B2D-100C-8FA1-73932F54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9D22-D01B-C48D-F236-D1DE0C87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0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A6C3-AC71-B6AB-2552-DD3DF5DE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ECCD-B18A-41E8-9C76-A0311D50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111B-B544-5758-D84C-2B515ED55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6C899-652C-215B-75AB-DE1C78EC7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871E-6815-4D76-3E92-A9994E94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D18B1-EDAF-4A80-8A49-FBE37229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CBDC0-A086-4D49-534B-4BDECE5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1C18E-795D-1596-1B5A-B5AC97D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2284-DBF0-23F0-C449-4AE34488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4FD0-F52C-691F-0B0F-4657A919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AC930-5F5F-9922-7E47-EAB417A9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F3037-1927-51E5-DE71-0AD28B62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1C70C-589B-5C7C-2FF0-58CDC800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AABDD-87D9-C2BE-C260-A01D686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4B55-8C14-CEE2-8C39-EF90E046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E486-DE9E-8EDD-C21D-E6C99C7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F268-30BA-6538-DE5F-C8EDA7F3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E9341-A18C-BA92-0D7E-47024AE6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1D3D-F20B-17C7-6785-640C6F8B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09C1-7583-8FDB-C0DE-0C3E057F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80E7-8C19-5BC0-EA28-C487A0B6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82B4-9F90-5F9E-80B6-715334F9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4877-36BC-91CE-1B8C-6AD1FC89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7D3B3-44BB-1445-188B-E3971A98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75A01-B9D0-F54E-817A-9154AB5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61D95-4493-A18B-8587-D61FA533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8E4F-ADBD-71F2-DA31-72238B7E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9A2CF-0D08-F28C-F421-828C24B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F39D-45E6-ED51-11DB-4125E279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57CB-62B4-09F0-2952-75B9F4EF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8EDF-592F-4A7D-9A36-879DD489647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519B1-1872-94DB-E891-E42379AB8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47C9-6550-08D7-E6AA-C0A0F269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D9C9-712A-487E-B86D-F64126633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A404-EE8B-9658-CB47-199BEA76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80460"/>
          </a:xfrm>
        </p:spPr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r>
              <a:rPr lang="en-IN" dirty="0"/>
              <a:t>to</a:t>
            </a:r>
            <a:br>
              <a:rPr lang="en-IN" dirty="0"/>
            </a:br>
            <a:r>
              <a:rPr lang="en-IN" dirty="0"/>
              <a:t>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27943-F9CC-6FBB-B4BC-E4E73A7DFC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7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937-46D7-EA56-73CD-A31F8963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Invention of 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434E-754B-691E-3019-B9A19C33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C++ was developed by Bjarne </a:t>
            </a:r>
            <a:r>
              <a:rPr lang="en-US" dirty="0" err="1"/>
              <a:t>Stroustrup</a:t>
            </a:r>
            <a:r>
              <a:rPr lang="en-US" dirty="0"/>
              <a:t> at Bell Laboratories over a period starting in 1979. Since C++ is an attempt to add object-oriented features (plus other improvements) to C, earlier it was called as “C with Objects”. As the language developed, </a:t>
            </a:r>
            <a:r>
              <a:rPr lang="en-US" dirty="0" err="1"/>
              <a:t>Stroustrup</a:t>
            </a:r>
            <a:r>
              <a:rPr lang="en-US" dirty="0"/>
              <a:t> named it as C++ in 1983.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9BB8C-9AF9-60D3-BE80-6E014DBB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644" y="3487310"/>
            <a:ext cx="2675329" cy="3005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DA898-F6A1-CA4C-E8EF-16FF7A80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05" y="4088742"/>
            <a:ext cx="1922582" cy="2088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1B126-CE17-94D3-7A21-2D4260A4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094" y="3981211"/>
            <a:ext cx="1841054" cy="2195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71BF2-E5EA-C2A8-E281-B085E8DE4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6F39-FF03-02DF-C320-A567FE3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25CF-04AA-3563-C7E1-AAF6909D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C++ is a compiled language. </a:t>
            </a:r>
            <a:r>
              <a:rPr lang="en-IN" b="1" dirty="0"/>
              <a:t>Source</a:t>
            </a:r>
            <a:r>
              <a:rPr lang="en-IN" dirty="0"/>
              <a:t> files are converted into </a:t>
            </a:r>
            <a:r>
              <a:rPr lang="en-IN" b="1" dirty="0"/>
              <a:t>object</a:t>
            </a:r>
            <a:r>
              <a:rPr lang="en-IN" dirty="0"/>
              <a:t> files and </a:t>
            </a:r>
            <a:r>
              <a:rPr lang="en-IN" b="1" dirty="0"/>
              <a:t>Linked</a:t>
            </a:r>
            <a:r>
              <a:rPr lang="en-IN" dirty="0"/>
              <a:t> together to produce a </a:t>
            </a:r>
            <a:r>
              <a:rPr lang="en-IN" b="1" dirty="0"/>
              <a:t>Executable</a:t>
            </a:r>
            <a:r>
              <a:rPr lang="en-IN" dirty="0"/>
              <a:t> file.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Executable</a:t>
            </a:r>
            <a:r>
              <a:rPr lang="en-IN" dirty="0"/>
              <a:t> file is </a:t>
            </a:r>
            <a:r>
              <a:rPr lang="en-IN" b="1" dirty="0"/>
              <a:t>not portable </a:t>
            </a:r>
            <a:r>
              <a:rPr lang="en-IN" dirty="0"/>
              <a:t>(built for specific target).</a:t>
            </a:r>
            <a:br>
              <a:rPr lang="en-IN" dirty="0"/>
            </a:br>
            <a:r>
              <a:rPr lang="en-IN" b="1" dirty="0"/>
              <a:t>Source</a:t>
            </a:r>
            <a:r>
              <a:rPr lang="en-IN" dirty="0"/>
              <a:t> files are </a:t>
            </a:r>
            <a:r>
              <a:rPr lang="en-IN" b="1" dirty="0"/>
              <a:t>portable</a:t>
            </a:r>
            <a:r>
              <a:rPr lang="en-IN" dirty="0"/>
              <a:t> and can be compiled on  different targets.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9441-C0FE-CEE8-A3B8-CAA9A64F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8085"/>
            <a:ext cx="10276568" cy="12488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FBF6D7-5DFF-1BC0-CA2F-4C9EE7873E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D7DE-5F3B-0E11-4A4B-472831D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GCC, the GNU Compiler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291-FA53-FBC5-4F27-85226DB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GNU Compiler Collection includes front ends for C, C++, Objective-C, Fortran, Ada, Go, and D, as well as libraries for these languages (</a:t>
            </a:r>
            <a:r>
              <a:rPr lang="en-US" dirty="0" err="1"/>
              <a:t>libstdc</a:t>
            </a:r>
            <a:r>
              <a:rPr lang="en-US" dirty="0"/>
              <a:t>++,...). GCC was originally written as the compiler for the GNU operating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compilers for </a:t>
            </a:r>
            <a:r>
              <a:rPr lang="en-US" dirty="0" err="1"/>
              <a:t>cpp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883E5-F238-EA37-B4A2-2E582762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03" y="3981211"/>
            <a:ext cx="1841054" cy="2195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1E6168-25D2-E862-25A7-9E4B24BDFF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330C-A394-1A8F-E852-0C883E4F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C++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5B8D-F4C1-304E-2A65-20115141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C++ is standardized by an ISO working group known as JTC1/SC22/WG21. So far, it has published six revisions of the C++ standard and is currently working on the next revision, C++23. In 1998, the ISO working group standardized C++ for the first time as ISO/IEC 14882:1998, which is informally known as C++98.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ISO C++ standard defines two kinds of entities:</a:t>
            </a:r>
          </a:p>
          <a:p>
            <a:pPr lvl="1" algn="just"/>
            <a:r>
              <a:rPr lang="en-US" dirty="0"/>
              <a:t>Core language features, such as built-in types (e.g., char and int) and loops (e.g., for-statements and while-statements) </a:t>
            </a:r>
          </a:p>
          <a:p>
            <a:pPr lvl="1" algn="just"/>
            <a:r>
              <a:rPr lang="en-US" dirty="0"/>
              <a:t>Standard-library components, such as containers (e.g., vector and map) and I/O operations (e.g., &lt;&lt; and </a:t>
            </a:r>
            <a:r>
              <a:rPr lang="en-US" dirty="0" err="1"/>
              <a:t>getline</a:t>
            </a:r>
            <a:r>
              <a:rPr lang="en-US" dirty="0"/>
              <a:t>())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79BEC-905B-BD60-9A16-D2FEE633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969" y="404813"/>
            <a:ext cx="2886075" cy="1285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FD56D2-0CF3-1AF8-24DC-0424764E9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6A16-F9A6-F175-29CB-64BD77C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13DD-468C-78E4-3FA6-EDD73966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C++98 (ISO/IEC 14882:1998)</a:t>
            </a:r>
          </a:p>
          <a:p>
            <a:r>
              <a:rPr lang="it-IT" dirty="0"/>
              <a:t>C++03 (ISO/IEC 14882:2003)</a:t>
            </a:r>
          </a:p>
          <a:p>
            <a:r>
              <a:rPr lang="en-IN" dirty="0"/>
              <a:t>C++11</a:t>
            </a:r>
          </a:p>
          <a:p>
            <a:r>
              <a:rPr lang="en-IN" dirty="0"/>
              <a:t>C++14</a:t>
            </a:r>
          </a:p>
          <a:p>
            <a:r>
              <a:rPr lang="en-IN" dirty="0"/>
              <a:t>C++17</a:t>
            </a:r>
          </a:p>
          <a:p>
            <a:r>
              <a:rPr lang="en-IN" dirty="0"/>
              <a:t>C++20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AAD58-07D8-168C-C03D-51C0E339FD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5821D-EC47-2B43-7C0E-B7E98C66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" t="9802" r="2436" b="8609"/>
          <a:stretch/>
        </p:blipFill>
        <p:spPr>
          <a:xfrm>
            <a:off x="5464566" y="681037"/>
            <a:ext cx="6308334" cy="5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3EE-9734-E986-EEB4-EC2F0AF0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91E9-214B-FB18-5F14-94520D8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C++ is a statically typed language. </a:t>
            </a:r>
          </a:p>
          <a:p>
            <a:r>
              <a:rPr lang="en-IN" dirty="0"/>
              <a:t>Type of every entity must be known to the compiler at the point of use.</a:t>
            </a:r>
          </a:p>
          <a:p>
            <a:r>
              <a:rPr lang="en-IN" dirty="0"/>
              <a:t>Type of the object determines the set of operations applicable to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D1C5-BAE1-3575-5F9E-4253EC093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5" t="27876" r="6607" b="12562"/>
          <a:stretch/>
        </p:blipFill>
        <p:spPr>
          <a:xfrm>
            <a:off x="2845942" y="3914454"/>
            <a:ext cx="5301465" cy="2717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D4CD4E-7BA7-521A-8835-1D1FE14A27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0DB9-772F-D632-ED63-DC73E122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 (Object Oriented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061-1272-122C-824A-98C44813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C++ is a object oriented programming language.</a:t>
            </a:r>
          </a:p>
          <a:p>
            <a:r>
              <a:rPr lang="en-US" dirty="0"/>
              <a:t>Objects are the things you think about first in designing a program and they are also the units of code that are eventually derived from the process.</a:t>
            </a:r>
          </a:p>
          <a:p>
            <a:r>
              <a:rPr lang="en-US" dirty="0"/>
              <a:t>Object-oriented programming is about creating objects that contain both data and functions.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3FD09-BA72-5B4C-512F-EA2B1F17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35" y="4111054"/>
            <a:ext cx="4616414" cy="25975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BE8609-D6E6-8879-77F2-EFA72300B8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2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485E-20DC-797F-54AF-4C88D51F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AF3A-F508-8633-8B9D-A9C36BBE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Refer </a:t>
            </a:r>
            <a:r>
              <a:rPr lang="en-IN" b="1" dirty="0"/>
              <a:t>hello_world.cpp</a:t>
            </a:r>
            <a:r>
              <a:rPr lang="en-IN" dirty="0"/>
              <a:t> for your first </a:t>
            </a:r>
            <a:r>
              <a:rPr lang="en-IN" dirty="0" err="1"/>
              <a:t>cpp</a:t>
            </a:r>
            <a:r>
              <a:rPr lang="en-IN" dirty="0"/>
              <a:t> program.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compile and run:</a:t>
            </a:r>
          </a:p>
          <a:p>
            <a:r>
              <a:rPr lang="en-IN" dirty="0"/>
              <a:t>g++ hello_world.cpp –o </a:t>
            </a:r>
            <a:r>
              <a:rPr lang="en-IN" dirty="0" err="1"/>
              <a:t>hello_world</a:t>
            </a:r>
            <a:r>
              <a:rPr lang="en-IN" dirty="0"/>
              <a:t> (compile)</a:t>
            </a:r>
          </a:p>
          <a:p>
            <a:r>
              <a:rPr lang="en-IN" dirty="0"/>
              <a:t>./</a:t>
            </a:r>
            <a:r>
              <a:rPr lang="en-IN" dirty="0" err="1"/>
              <a:t>hello_world</a:t>
            </a:r>
            <a:r>
              <a:rPr lang="en-IN" dirty="0"/>
              <a:t> </a:t>
            </a:r>
            <a:r>
              <a:rPr lang="en-IN"/>
              <a:t>(run)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D5FC6-7785-FCD5-ADD8-C6805C9B03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492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CPP</vt:lpstr>
      <vt:lpstr>Invention of CPP</vt:lpstr>
      <vt:lpstr>Compiled language</vt:lpstr>
      <vt:lpstr>GCC, the GNU Compiler collection</vt:lpstr>
      <vt:lpstr>ISO C++ standard</vt:lpstr>
      <vt:lpstr>C++ Versions</vt:lpstr>
      <vt:lpstr>Statically typed language</vt:lpstr>
      <vt:lpstr>OOP (Object Oriented Programming)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CPP</dc:title>
  <dc:creator>Abhay</dc:creator>
  <cp:lastModifiedBy>Abhay</cp:lastModifiedBy>
  <cp:revision>25</cp:revision>
  <dcterms:created xsi:type="dcterms:W3CDTF">2023-05-29T16:15:51Z</dcterms:created>
  <dcterms:modified xsi:type="dcterms:W3CDTF">2023-05-30T12:38:29Z</dcterms:modified>
</cp:coreProperties>
</file>