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Genie Framework - Go To Market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Enterprise PHP Framework for Multi-Project Architecture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Market &amp; Customers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Primary:</a:t>
            </a:r>
          </a:p>
          <a:p>
            <a:r>
              <a:t>- Enterprises with multiple applications (Banks, SaaS, E-commerce, Healthcare)</a:t>
            </a:r>
          </a:p>
          <a:p/>
          <a:p>
            <a:r>
              <a:t>Secondary:</a:t>
            </a:r>
          </a:p>
          <a:p>
            <a:r>
              <a:t>- Mid-size tech companies</a:t>
            </a:r>
          </a:p>
          <a:p>
            <a:r>
              <a:t>- Agencies managing multiple client portals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Unique Differentiator:</a:t>
            </a:r>
          </a:p>
          <a:p>
            <a:r>
              <a:t>👉 Only PHP framework enabling multi-project architecture with unified sessions.</a:t>
            </a:r>
          </a:p>
          <a:p/>
          <a:p>
            <a:r>
              <a:t>Key Points:</a:t>
            </a:r>
          </a:p>
          <a:p>
            <a:r>
              <a:t>- Multi-Project Session Aggregation</a:t>
            </a:r>
          </a:p>
          <a:p>
            <a:r>
              <a:t>- 3–10x Faster Performance</a:t>
            </a:r>
          </a:p>
          <a:p>
            <a:r>
              <a:t>- Enterprise Scalability</a:t>
            </a:r>
          </a:p>
          <a:p>
            <a:r>
              <a:t>- Familiar Laravel-like syntax</a:t>
            </a:r>
          </a:p>
          <a:p>
            <a:r>
              <a:t>- 40–60% Cost Savings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Community Edition (Free, Open-source)</a:t>
            </a:r>
          </a:p>
          <a:p>
            <a:r>
              <a:t>2. Enterprise Edition (Paid, Advanced Modules)</a:t>
            </a:r>
          </a:p>
          <a:p>
            <a:r>
              <a:t>3. Support &amp; Services (Professional &amp; Enterprise tiers)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Community Edition: Free</a:t>
            </a:r>
          </a:p>
          <a:p>
            <a:r>
              <a:t>Enterprise License: $2,000 – $10,000/year</a:t>
            </a:r>
          </a:p>
          <a:p>
            <a:r>
              <a:t>Professional Support: $199/month</a:t>
            </a:r>
          </a:p>
          <a:p>
            <a:r>
              <a:t>Enterprise Support: $999/month</a:t>
            </a:r>
          </a:p>
          <a:p>
            <a:r>
              <a:t>Consulting: $150 – $250/hour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Adoption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 (0–3m): Awareness - Website, GitHub, Benchmarks</a:t>
            </a:r>
          </a:p>
          <a:p>
            <a:r>
              <a:t>Phase 2 (3–6m): Early Adoption - Demo projects, pilot clients</a:t>
            </a:r>
          </a:p>
          <a:p>
            <a:r>
              <a:t>Phase 3 (6–12m): Monetization - Enterprise Edition, Paid Support</a:t>
            </a:r>
          </a:p>
          <a:p>
            <a:r>
              <a:t>Phase 4 (12–24m): Scale - Global markets, certifications, ecosystem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Competing with Laravel/Symfony → Niche enterprise positioning</a:t>
            </a:r>
          </a:p>
          <a:p>
            <a:r>
              <a:t>- Hesitant enterprises → Benchmarks &amp; migration tools</a:t>
            </a:r>
          </a:p>
          <a:p>
            <a:r>
              <a:t>- No community → Open-source early &amp; grow ecosystem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Immediate Next Steps (90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Upgrade to PHP 8.3 support</a:t>
            </a:r>
          </a:p>
          <a:p>
            <a:r>
              <a:t>2. Add CLI tool + migrations</a:t>
            </a:r>
          </a:p>
          <a:p>
            <a:r>
              <a:t>3. Launch Website + GitHub repo</a:t>
            </a:r>
          </a:p>
          <a:p>
            <a:r>
              <a:t>4. Publish Demo Apps</a:t>
            </a:r>
          </a:p>
          <a:p>
            <a:r>
              <a:t>5. Release Benchmarks &amp; Case Studies</a:t>
            </a:r>
          </a:p>
          <a:p>
            <a:r>
              <a:t>6. Build Community (Discord/Slack)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Positioning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“Genie is the only PHP framework built for enterprises that run multiple</a:t>
            </a:r>
          </a:p>
          <a:p>
            <a:r>
              <a:t>interconnected applications. It delivers unmatched performance,</a:t>
            </a:r>
          </a:p>
          <a:p>
            <a:r>
              <a:t>enterprise scalability, and unified sessions – while being developer-friendly.”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