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46" r:id="rId2"/>
    <p:sldId id="552" r:id="rId3"/>
    <p:sldId id="553" r:id="rId4"/>
    <p:sldId id="554" r:id="rId5"/>
    <p:sldId id="557" r:id="rId6"/>
    <p:sldId id="558" r:id="rId7"/>
    <p:sldId id="560" r:id="rId8"/>
    <p:sldId id="562" r:id="rId9"/>
    <p:sldId id="537" r:id="rId10"/>
    <p:sldId id="544" r:id="rId11"/>
    <p:sldId id="512" r:id="rId12"/>
    <p:sldId id="533" r:id="rId13"/>
    <p:sldId id="513" r:id="rId14"/>
    <p:sldId id="502" r:id="rId15"/>
    <p:sldId id="545" r:id="rId16"/>
    <p:sldId id="504" r:id="rId17"/>
    <p:sldId id="487" r:id="rId18"/>
    <p:sldId id="489" r:id="rId19"/>
    <p:sldId id="505" r:id="rId20"/>
    <p:sldId id="506" r:id="rId21"/>
    <p:sldId id="498" r:id="rId22"/>
    <p:sldId id="493" r:id="rId23"/>
    <p:sldId id="499" r:id="rId24"/>
    <p:sldId id="488" r:id="rId25"/>
    <p:sldId id="490" r:id="rId26"/>
    <p:sldId id="539" r:id="rId27"/>
    <p:sldId id="55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40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0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0.png"/><Relationship Id="rId5" Type="http://schemas.openxmlformats.org/officeDocument/2006/relationships/image" Target="../media/image1200.png"/><Relationship Id="rId10" Type="http://schemas.openxmlformats.org/officeDocument/2006/relationships/image" Target="../media/image1600.png"/><Relationship Id="rId4" Type="http://schemas.openxmlformats.org/officeDocument/2006/relationships/image" Target="../media/image110.png"/><Relationship Id="rId9" Type="http://schemas.openxmlformats.org/officeDocument/2006/relationships/image" Target="../media/image15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1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1.png"/><Relationship Id="rId7" Type="http://schemas.openxmlformats.org/officeDocument/2006/relationships/image" Target="../media/image35.png"/><Relationship Id="rId12" Type="http://schemas.openxmlformats.org/officeDocument/2006/relationships/image" Target="../media/image400.png"/><Relationship Id="rId17" Type="http://schemas.openxmlformats.org/officeDocument/2006/relationships/image" Target="../media/image7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42.png"/><Relationship Id="rId5" Type="http://schemas.openxmlformats.org/officeDocument/2006/relationships/image" Target="../media/image91.png"/><Relationship Id="rId10" Type="http://schemas.openxmlformats.org/officeDocument/2006/relationships/image" Target="../media/image132.png"/><Relationship Id="rId4" Type="http://schemas.openxmlformats.org/officeDocument/2006/relationships/image" Target="../media/image31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41.png"/><Relationship Id="rId7" Type="http://schemas.openxmlformats.org/officeDocument/2006/relationships/image" Target="../media/image15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4.png"/><Relationship Id="rId5" Type="http://schemas.openxmlformats.org/officeDocument/2006/relationships/image" Target="../media/image130.png"/><Relationship Id="rId15" Type="http://schemas.openxmlformats.org/officeDocument/2006/relationships/image" Target="../media/image201.png"/><Relationship Id="rId10" Type="http://schemas.openxmlformats.org/officeDocument/2006/relationships/image" Target="../media/image180.png"/><Relationship Id="rId4" Type="http://schemas.openxmlformats.org/officeDocument/2006/relationships/image" Target="../media/image1.png"/><Relationship Id="rId9" Type="http://schemas.openxmlformats.org/officeDocument/2006/relationships/image" Target="../media/image170.png"/><Relationship Id="rId1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.png"/><Relationship Id="rId21" Type="http://schemas.openxmlformats.org/officeDocument/2006/relationships/image" Target="../media/image280.png"/><Relationship Id="rId7" Type="http://schemas.openxmlformats.org/officeDocument/2006/relationships/image" Target="../media/image240.png"/><Relationship Id="rId17" Type="http://schemas.openxmlformats.org/officeDocument/2006/relationships/image" Target="../media/image90.png"/><Relationship Id="rId2" Type="http://schemas.openxmlformats.org/officeDocument/2006/relationships/image" Target="../media/image220.png"/><Relationship Id="rId16" Type="http://schemas.openxmlformats.org/officeDocument/2006/relationships/image" Target="../media/image80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6C31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 traversal : Classification of </a:t>
            </a:r>
            <a:r>
              <a:rPr lang="en-US" sz="2000" b="1" dirty="0">
                <a:solidFill>
                  <a:srgbClr val="7030A0"/>
                </a:solidFill>
              </a:rPr>
              <a:t>non-tree edges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Network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7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an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Greedy Strategy</a:t>
            </a:r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56560"/>
            <a:ext cx="2133600" cy="18466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take a </a:t>
            </a:r>
            <a:r>
              <a:rPr lang="en-US" b="1" u="sng" dirty="0"/>
              <a:t>fresh</a:t>
            </a:r>
            <a:r>
              <a:rPr lang="en-US" dirty="0"/>
              <a:t> and </a:t>
            </a:r>
            <a:r>
              <a:rPr lang="en-US" b="1" u="sng" dirty="0"/>
              <a:t>unconditioned</a:t>
            </a:r>
            <a:r>
              <a:rPr lang="en-US" dirty="0"/>
              <a:t> approach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24601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1" grpId="1" animBg="1"/>
      <p:bldP spid="11" grpId="2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/>
              <a:t>Working on </a:t>
            </a: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/>
              <a:t>Learning from </a:t>
            </a:r>
            <a:r>
              <a:rPr lang="en-US" sz="2400" b="1" dirty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63583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1"/>
            <a:ext cx="3124200" cy="914400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Correctness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30 minutes today on the following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 on this counterexample</a:t>
            </a:r>
          </a:p>
          <a:p>
            <a:pPr marL="0" indent="0">
              <a:buNone/>
            </a:pPr>
            <a:r>
              <a:rPr lang="en-US" sz="2000" dirty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/>
              <a:t>to modify the existing algorithm so that it may compute the maximum flow…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07" y="3212068"/>
            <a:ext cx="36620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 amazing application of max flows.</a:t>
            </a:r>
          </a:p>
        </p:txBody>
      </p:sp>
    </p:spTree>
    <p:extLst>
      <p:ext uri="{BB962C8B-B14F-4D97-AF65-F5344CB8AC3E}">
        <p14:creationId xmlns:p14="http://schemas.microsoft.com/office/powerpoint/2010/main" val="13275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336871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48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260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120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descendant to ancestor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4049" y="1454006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400" y="18412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29080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200400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Design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Divide and Conquer</a:t>
            </a:r>
          </a:p>
          <a:p>
            <a:endParaRPr lang="en-US" sz="2400" dirty="0"/>
          </a:p>
          <a:p>
            <a:r>
              <a:rPr lang="en-US" sz="2400" b="1" dirty="0"/>
              <a:t>Greedy Strategy</a:t>
            </a:r>
          </a:p>
          <a:p>
            <a:endParaRPr lang="en-US" sz="2400" dirty="0"/>
          </a:p>
          <a:p>
            <a:r>
              <a:rPr lang="en-US" sz="2400" b="1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13886</TotalTime>
  <Words>1455</Words>
  <Application>Microsoft Macintosh PowerPoint</Application>
  <PresentationFormat>On-screen Show (4:3)</PresentationFormat>
  <Paragraphs>517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Design and Analysis of Algorithms </vt:lpstr>
      <vt:lpstr>Classification of non-tree edges </vt:lpstr>
      <vt:lpstr>Relation between 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Algorithm Design Paradigms</vt:lpstr>
      <vt:lpstr>Designing an algorithm</vt:lpstr>
      <vt:lpstr>Designing an algorithm</vt:lpstr>
      <vt:lpstr>Network</vt:lpstr>
      <vt:lpstr>Maximum Flow 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1347</cp:revision>
  <dcterms:created xsi:type="dcterms:W3CDTF">2011-12-03T04:13:03Z</dcterms:created>
  <dcterms:modified xsi:type="dcterms:W3CDTF">2020-10-26T05:41:33Z</dcterms:modified>
</cp:coreProperties>
</file>