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596" r:id="rId2"/>
    <p:sldId id="543" r:id="rId3"/>
    <p:sldId id="519" r:id="rId4"/>
    <p:sldId id="522" r:id="rId5"/>
    <p:sldId id="523" r:id="rId6"/>
    <p:sldId id="525" r:id="rId7"/>
    <p:sldId id="540" r:id="rId8"/>
    <p:sldId id="551" r:id="rId9"/>
    <p:sldId id="554" r:id="rId10"/>
    <p:sldId id="547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8" r:id="rId23"/>
    <p:sldId id="567" r:id="rId24"/>
    <p:sldId id="569" r:id="rId25"/>
    <p:sldId id="570" r:id="rId26"/>
    <p:sldId id="536" r:id="rId27"/>
    <p:sldId id="537" r:id="rId28"/>
    <p:sldId id="538" r:id="rId29"/>
    <p:sldId id="549" r:id="rId30"/>
    <p:sldId id="550" r:id="rId31"/>
    <p:sldId id="571" r:id="rId32"/>
    <p:sldId id="572" r:id="rId33"/>
    <p:sldId id="573" r:id="rId34"/>
    <p:sldId id="574" r:id="rId35"/>
    <p:sldId id="597" r:id="rId36"/>
    <p:sldId id="599" r:id="rId37"/>
    <p:sldId id="600" r:id="rId38"/>
    <p:sldId id="58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659" autoAdjust="0"/>
  </p:normalViewPr>
  <p:slideViewPr>
    <p:cSldViewPr>
      <p:cViewPr varScale="1">
        <p:scale>
          <a:sx n="87" d="100"/>
          <a:sy n="87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5" Type="http://schemas.openxmlformats.org/officeDocument/2006/relationships/image" Target="../media/image49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0.png"/><Relationship Id="rId7" Type="http://schemas.openxmlformats.org/officeDocument/2006/relationships/image" Target="../media/image8.png"/><Relationship Id="rId12" Type="http://schemas.openxmlformats.org/officeDocument/2006/relationships/image" Target="../media/image480.png"/><Relationship Id="rId17" Type="http://schemas.openxmlformats.org/officeDocument/2006/relationships/image" Target="../media/image11.png"/><Relationship Id="rId2" Type="http://schemas.openxmlformats.org/officeDocument/2006/relationships/image" Target="../media/image6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91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Fibonacci Heap -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quick revision </a:t>
            </a:r>
            <a:br>
              <a:rPr lang="en-US" sz="3200" dirty="0"/>
            </a:br>
            <a:r>
              <a:rPr lang="en-US" sz="3200" dirty="0"/>
              <a:t>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Because the Total no. of trees linked is bounded by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/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1" dirty="0"/>
                  <a:t>No. of trees in root list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blipFill>
                <a:blip r:embed="rId11"/>
                <a:stretch>
                  <a:fillRect l="-1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65" grpId="0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0661" t="-5682" r="-165289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3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532308" y="6260068"/>
            <a:ext cx="582492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5401" y="1752600"/>
            <a:ext cx="2336478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67600" y="1752600"/>
            <a:ext cx="762000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821C7-F9CD-B54C-A513-05A9764A2B70}"/>
              </a:ext>
            </a:extLst>
          </p:cNvPr>
          <p:cNvSpPr txBox="1"/>
          <p:nvPr/>
        </p:nvSpPr>
        <p:spPr>
          <a:xfrm>
            <a:off x="61065" y="4212848"/>
            <a:ext cx="337021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If there are multiple heaps, The potential is </a:t>
            </a:r>
          </a:p>
          <a:p>
            <a:r>
              <a:rPr lang="en-US" sz="1400" dirty="0"/>
              <a:t>the sum of trees in root list of each heap</a:t>
            </a:r>
          </a:p>
        </p:txBody>
      </p:sp>
    </p:spTree>
    <p:extLst>
      <p:ext uri="{BB962C8B-B14F-4D97-AF65-F5344CB8AC3E}">
        <p14:creationId xmlns:p14="http://schemas.microsoft.com/office/powerpoint/2010/main" val="410193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5" grpId="0" animBg="1"/>
      <p:bldP spid="6" grpId="0" animBg="1"/>
      <p:bldP spid="79" grpId="0" animBg="1"/>
      <p:bldP spid="79" grpId="1" animBg="1"/>
      <p:bldP spid="7" grpId="0" animBg="1"/>
      <p:bldP spid="7" grpId="1" animBg="1"/>
      <p:bldP spid="88" grpId="0" animBg="1"/>
      <p:bldP spid="88" grpId="1" animBg="1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19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63</a:t>
                  </a: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Inspiration </a:t>
            </a:r>
            <a:r>
              <a:rPr lang="en-US" sz="3200" b="1" dirty="0"/>
              <a:t>from a </a:t>
            </a:r>
            <a:r>
              <a:rPr lang="en-US" sz="3200" b="1" dirty="0">
                <a:solidFill>
                  <a:srgbClr val="006C31"/>
                </a:solidFill>
              </a:rPr>
              <a:t>gardener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Binomial Tree</a:t>
            </a:r>
            <a:r>
              <a:rPr lang="en-US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bushy tree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Prune the tree to restore the shape of the tree</a:t>
            </a:r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Mark a node as soon as it loses its first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to root list as soon as it loses second child.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812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53000" y="1981200"/>
            <a:ext cx="1033322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6322" y="19812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23241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</a:t>
            </a:r>
            <a:r>
              <a:rPr lang="en-US" sz="1600" dirty="0" err="1">
                <a:solidFill>
                  <a:schemeClr val="tx1"/>
                </a:solidFill>
              </a:rPr>
              <a:t>subtrees</a:t>
            </a:r>
            <a:r>
              <a:rPr lang="en-US" sz="1600" dirty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how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36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8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 flipH="1" flipV="1">
            <a:off x="2819400" y="10668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Convince yourself that the revised potential function works for </a:t>
            </a:r>
            <a:r>
              <a:rPr lang="en-US" sz="1800" dirty="0">
                <a:solidFill>
                  <a:srgbClr val="C00000"/>
                </a:solidFill>
              </a:rPr>
              <a:t>Extract-min </a:t>
            </a:r>
            <a:r>
              <a:rPr lang="en-US" sz="1800" dirty="0"/>
              <a:t>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6462" t="-5747" r="-184615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existing 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9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own Ribbon 16"/>
              <p:cNvSpPr/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show that the maximum 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Ponder over it… We shall discuss it in the next lecture.</a:t>
                </a:r>
              </a:p>
            </p:txBody>
          </p:sp>
        </mc:Choice>
        <mc:Fallback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24200" y="3886200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86200"/>
                <a:ext cx="212577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5" grpId="0" animBg="1"/>
      <p:bldP spid="69" grpId="0"/>
      <p:bldP spid="6" grpId="0" animBg="1"/>
      <p:bldP spid="7" grpId="0"/>
      <p:bldP spid="70" grpId="0"/>
      <p:bldP spid="70" grpId="1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  <p:bldP spid="11" grpId="0"/>
      <p:bldP spid="21" grpId="0"/>
      <p:bldP spid="21" grpId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: 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15102</TotalTime>
  <Words>2032</Words>
  <Application>Microsoft Macintosh PowerPoint</Application>
  <PresentationFormat>On-screen Show (4:3)</PresentationFormat>
  <Paragraphs>847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Design and Analysis of Algorithms 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(using Cascaded-cuts)</vt:lpstr>
      <vt:lpstr>Decrease-key(H,x,Δ) in Fibonacci heap (using Cascaded-cuts)</vt:lpstr>
      <vt:lpstr>Amortized Analysis of Decrease Key(H)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1439</cp:revision>
  <dcterms:created xsi:type="dcterms:W3CDTF">2011-12-03T04:13:03Z</dcterms:created>
  <dcterms:modified xsi:type="dcterms:W3CDTF">2020-11-18T06:20:53Z</dcterms:modified>
</cp:coreProperties>
</file>