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97" r:id="rId2"/>
    <p:sldId id="259" r:id="rId3"/>
    <p:sldId id="325" r:id="rId4"/>
    <p:sldId id="326" r:id="rId5"/>
    <p:sldId id="327" r:id="rId6"/>
    <p:sldId id="300" r:id="rId7"/>
    <p:sldId id="302" r:id="rId8"/>
    <p:sldId id="328" r:id="rId9"/>
    <p:sldId id="303" r:id="rId10"/>
    <p:sldId id="304" r:id="rId11"/>
    <p:sldId id="305" r:id="rId12"/>
    <p:sldId id="306" r:id="rId13"/>
    <p:sldId id="323" r:id="rId14"/>
    <p:sldId id="307" r:id="rId15"/>
    <p:sldId id="324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3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plotArea>
      <c:layout/>
      <c:barChart>
        <c:barDir val="bar"/>
        <c:grouping val="clustered"/>
        <c:ser>
          <c:idx val="0"/>
          <c:order val="0"/>
          <c:tx>
            <c:strRef>
              <c:f>[Book1.xlsx]Sheet2!$B$1</c:f>
              <c:strCache>
                <c:ptCount val="1"/>
                <c:pt idx="0">
                  <c:v>p-value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[Book1.xlsx]Sheet2!$A$2:$A$27</c:f>
              <c:strCache>
                <c:ptCount val="26"/>
                <c:pt idx="0">
                  <c:v>Gender_Male</c:v>
                </c:pt>
                <c:pt idx="1">
                  <c:v>Genger_Female</c:v>
                </c:pt>
                <c:pt idx="2">
                  <c:v>Marital_Married</c:v>
                </c:pt>
                <c:pt idx="3">
                  <c:v>Marital_Divorced</c:v>
                </c:pt>
                <c:pt idx="4">
                  <c:v>Marital_Single</c:v>
                </c:pt>
                <c:pt idx="5">
                  <c:v>Communication_Cellular</c:v>
                </c:pt>
                <c:pt idx="6">
                  <c:v>Communication_Telephone</c:v>
                </c:pt>
                <c:pt idx="7">
                  <c:v>Communication_NA</c:v>
                </c:pt>
                <c:pt idx="8">
                  <c:v>PetsPurchases_True</c:v>
                </c:pt>
                <c:pt idx="9">
                  <c:v>PetsPurchases_False</c:v>
                </c:pt>
                <c:pt idx="10">
                  <c:v>Education_NA</c:v>
                </c:pt>
                <c:pt idx="11">
                  <c:v>Education_Primary</c:v>
                </c:pt>
                <c:pt idx="12">
                  <c:v>Education_Secondary</c:v>
                </c:pt>
                <c:pt idx="13">
                  <c:v>Education_Tertiary</c:v>
                </c:pt>
                <c:pt idx="14">
                  <c:v>AffluencePurchases_False</c:v>
                </c:pt>
                <c:pt idx="15">
                  <c:v>AffluencePurchases_True</c:v>
                </c:pt>
                <c:pt idx="16">
                  <c:v>Outcome_Success</c:v>
                </c:pt>
                <c:pt idx="17">
                  <c:v>Outcome_Fail</c:v>
                </c:pt>
                <c:pt idx="18">
                  <c:v>Outcome_NA</c:v>
                </c:pt>
                <c:pt idx="19">
                  <c:v>Outcome_Other</c:v>
                </c:pt>
                <c:pt idx="20">
                  <c:v>DefaultOnRecord_0</c:v>
                </c:pt>
                <c:pt idx="21">
                  <c:v>DefaultOnRecord_1</c:v>
                </c:pt>
                <c:pt idx="22">
                  <c:v>HHInsurance_0</c:v>
                </c:pt>
                <c:pt idx="23">
                  <c:v>HHInsurance_1</c:v>
                </c:pt>
                <c:pt idx="24">
                  <c:v>CarLoan_0</c:v>
                </c:pt>
                <c:pt idx="25">
                  <c:v>CarLoan_1</c:v>
                </c:pt>
              </c:strCache>
            </c:strRef>
          </c:cat>
          <c:val>
            <c:numRef>
              <c:f>[Book1.xlsx]Sheet2!$B$2:$B$27</c:f>
              <c:numCache>
                <c:formatCode>0.0000_ </c:formatCode>
                <c:ptCount val="26"/>
                <c:pt idx="0">
                  <c:v>0.6777249744779098</c:v>
                </c:pt>
                <c:pt idx="1">
                  <c:v>0.67632703462532651</c:v>
                </c:pt>
                <c:pt idx="2">
                  <c:v>3.3807209020579543E-2</c:v>
                </c:pt>
                <c:pt idx="3">
                  <c:v>0.33174252317837588</c:v>
                </c:pt>
                <c:pt idx="4">
                  <c:v>5.5959746775253675E-3</c:v>
                </c:pt>
                <c:pt idx="5">
                  <c:v>6.3656730929562334E-5</c:v>
                </c:pt>
                <c:pt idx="6">
                  <c:v>0.19951131317509627</c:v>
                </c:pt>
                <c:pt idx="7">
                  <c:v>2.32494987078962E-8</c:v>
                </c:pt>
                <c:pt idx="8">
                  <c:v>0.7326727337029153</c:v>
                </c:pt>
                <c:pt idx="9">
                  <c:v>0.73881300357569224</c:v>
                </c:pt>
                <c:pt idx="10">
                  <c:v>0.23332114981048371</c:v>
                </c:pt>
                <c:pt idx="11">
                  <c:v>0.13621120745190049</c:v>
                </c:pt>
                <c:pt idx="12">
                  <c:v>8.5919858067340704E-2</c:v>
                </c:pt>
                <c:pt idx="13">
                  <c:v>1.8588674318749149E-3</c:v>
                </c:pt>
                <c:pt idx="14">
                  <c:v>0.96331653892164393</c:v>
                </c:pt>
                <c:pt idx="15">
                  <c:v>0.96255859572791247</c:v>
                </c:pt>
                <c:pt idx="16">
                  <c:v>0</c:v>
                </c:pt>
                <c:pt idx="17">
                  <c:v>0.94361741493158968</c:v>
                </c:pt>
                <c:pt idx="18">
                  <c:v>6.9041668967470635E-4</c:v>
                </c:pt>
                <c:pt idx="19">
                  <c:v>0.17101265774932117</c:v>
                </c:pt>
                <c:pt idx="20">
                  <c:v>0.8716275621061037</c:v>
                </c:pt>
                <c:pt idx="21">
                  <c:v>0.22369133523359941</c:v>
                </c:pt>
                <c:pt idx="22">
                  <c:v>0</c:v>
                </c:pt>
                <c:pt idx="23">
                  <c:v>0.18167433879996617</c:v>
                </c:pt>
                <c:pt idx="24">
                  <c:v>2.9966501106862982E-14</c:v>
                </c:pt>
                <c:pt idx="25">
                  <c:v>1.3605453685022488E-20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65-449F-827B-DDB2872316CA}"/>
            </c:ext>
          </c:extLst>
        </c:ser>
        <c:gapWidth val="269"/>
        <c:axId val="102449536"/>
        <c:axId val="102451072"/>
      </c:barChart>
      <c:catAx>
        <c:axId val="102449536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51072"/>
        <c:crosses val="autoZero"/>
        <c:auto val="1"/>
        <c:lblAlgn val="ctr"/>
        <c:lblOffset val="100"/>
      </c:catAx>
      <c:valAx>
        <c:axId val="102451072"/>
        <c:scaling>
          <c:orientation val="minMax"/>
          <c:max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00_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495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D8164-B3E0-4495-B8DC-81527218B8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014F10-FB4B-4A90-AC11-994DC051250C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</a:rPr>
            <a:t>Identification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01C1B805-AC10-4DDF-B1A3-ED356B5A1E7E}" type="parTrans" cxnId="{6926659E-7F6B-48AA-9CCD-50953261A28B}">
      <dgm:prSet/>
      <dgm:spPr/>
      <dgm:t>
        <a:bodyPr/>
        <a:lstStyle/>
        <a:p>
          <a:endParaRPr lang="zh-CN" altLang="en-US" sz="4400"/>
        </a:p>
      </dgm:t>
    </dgm:pt>
    <dgm:pt modelId="{D4DFEAFA-6FD5-4A52-8E67-BF4BF96AFA80}" type="sibTrans" cxnId="{6926659E-7F6B-48AA-9CCD-50953261A28B}">
      <dgm:prSet/>
      <dgm:spPr/>
      <dgm:t>
        <a:bodyPr/>
        <a:lstStyle/>
        <a:p>
          <a:endParaRPr lang="zh-CN" altLang="en-US" sz="4400"/>
        </a:p>
      </dgm:t>
    </dgm:pt>
    <dgm:pt modelId="{7AEEAC44-B4B8-46E9-83DD-8517B713FEC2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</a:rPr>
            <a:t>Categorical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A5402168-7BEE-41A9-A9F8-C9070D5A887A}" type="parTrans" cxnId="{54092760-5E90-48EB-A977-51D5321CE02F}">
      <dgm:prSet/>
      <dgm:spPr/>
      <dgm:t>
        <a:bodyPr/>
        <a:lstStyle/>
        <a:p>
          <a:endParaRPr lang="zh-CN" altLang="en-US" sz="4400"/>
        </a:p>
      </dgm:t>
    </dgm:pt>
    <dgm:pt modelId="{3E37A675-9D0C-4F07-82FB-4D8029FA561A}" type="sibTrans" cxnId="{54092760-5E90-48EB-A977-51D5321CE02F}">
      <dgm:prSet/>
      <dgm:spPr/>
      <dgm:t>
        <a:bodyPr/>
        <a:lstStyle/>
        <a:p>
          <a:endParaRPr lang="zh-CN" altLang="en-US" sz="4400"/>
        </a:p>
      </dgm:t>
    </dgm:pt>
    <dgm:pt modelId="{C5F64D83-4184-4AD8-AA64-991EC91213F2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Communication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7D57292-E268-4BAB-8985-8BEE8F4CAAAD}" type="parTrans" cxnId="{3E6C8313-747E-4617-9B48-AF810D2EAA3F}">
      <dgm:prSet/>
      <dgm:spPr/>
      <dgm:t>
        <a:bodyPr/>
        <a:lstStyle/>
        <a:p>
          <a:endParaRPr lang="zh-CN" altLang="en-US" sz="4400"/>
        </a:p>
      </dgm:t>
    </dgm:pt>
    <dgm:pt modelId="{C74A5128-E857-4F27-8A03-A1A05A093060}" type="sibTrans" cxnId="{3E6C8313-747E-4617-9B48-AF810D2EAA3F}">
      <dgm:prSet/>
      <dgm:spPr/>
      <dgm:t>
        <a:bodyPr/>
        <a:lstStyle/>
        <a:p>
          <a:endParaRPr lang="zh-CN" altLang="en-US" sz="4400"/>
        </a:p>
      </dgm:t>
    </dgm:pt>
    <dgm:pt modelId="{66DED466-9D1E-42C2-A56E-39128A1A372D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Outcome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C08BAF6E-A11E-4925-BFDF-5E43D794C710}" type="parTrans" cxnId="{624A7897-69C0-4E56-9AB4-4F7F80027F0E}">
      <dgm:prSet/>
      <dgm:spPr/>
      <dgm:t>
        <a:bodyPr/>
        <a:lstStyle/>
        <a:p>
          <a:endParaRPr lang="zh-CN" altLang="en-US" sz="4400"/>
        </a:p>
      </dgm:t>
    </dgm:pt>
    <dgm:pt modelId="{CA46E436-7955-4CEF-BE74-40E6BA03B567}" type="sibTrans" cxnId="{624A7897-69C0-4E56-9AB4-4F7F80027F0E}">
      <dgm:prSet/>
      <dgm:spPr/>
      <dgm:t>
        <a:bodyPr/>
        <a:lstStyle/>
        <a:p>
          <a:endParaRPr lang="zh-CN" altLang="en-US" sz="4400"/>
        </a:p>
      </dgm:t>
    </dgm:pt>
    <dgm:pt modelId="{ED1B5BEC-F0EB-47AF-810F-E77462734F00}">
      <dgm:prSet phldrT="[文本]" custT="1"/>
      <dgm:spPr/>
      <dgm:t>
        <a:bodyPr/>
        <a:lstStyle/>
        <a:p>
          <a:r>
            <a:rPr lang="en-US" altLang="zh-CN" sz="1600" b="1" dirty="0"/>
            <a:t>Numerical</a:t>
          </a:r>
          <a:endParaRPr lang="zh-CN" altLang="en-US" sz="1600" b="1" dirty="0"/>
        </a:p>
      </dgm:t>
    </dgm:pt>
    <dgm:pt modelId="{547FA1D1-91EF-49A0-AB34-5F9449BBED23}" type="parTrans" cxnId="{67D3695D-EE95-4EAA-8D95-FFEB24D07D33}">
      <dgm:prSet/>
      <dgm:spPr/>
      <dgm:t>
        <a:bodyPr/>
        <a:lstStyle/>
        <a:p>
          <a:endParaRPr lang="zh-CN" altLang="en-US" sz="4400"/>
        </a:p>
      </dgm:t>
    </dgm:pt>
    <dgm:pt modelId="{82D771E7-34A0-42CF-888B-63CB53DCD45A}" type="sibTrans" cxnId="{67D3695D-EE95-4EAA-8D95-FFEB24D07D33}">
      <dgm:prSet/>
      <dgm:spPr/>
      <dgm:t>
        <a:bodyPr/>
        <a:lstStyle/>
        <a:p>
          <a:endParaRPr lang="zh-CN" altLang="en-US" sz="4400"/>
        </a:p>
      </dgm:t>
    </dgm:pt>
    <dgm:pt modelId="{0EB8F42B-43C2-438D-A391-02737F1DF9DE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NoOfContacts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401C268F-A791-48EB-B8E3-052A511898A4}" type="parTrans" cxnId="{E7D48AE9-7C07-4CAD-9C25-7825E905A3B8}">
      <dgm:prSet/>
      <dgm:spPr/>
      <dgm:t>
        <a:bodyPr/>
        <a:lstStyle/>
        <a:p>
          <a:endParaRPr lang="zh-CN" altLang="en-US" sz="4400"/>
        </a:p>
      </dgm:t>
    </dgm:pt>
    <dgm:pt modelId="{E15641CF-8CB3-414A-8C27-EC605A211D03}" type="sibTrans" cxnId="{E7D48AE9-7C07-4CAD-9C25-7825E905A3B8}">
      <dgm:prSet/>
      <dgm:spPr/>
      <dgm:t>
        <a:bodyPr/>
        <a:lstStyle/>
        <a:p>
          <a:endParaRPr lang="zh-CN" altLang="en-US" sz="4400"/>
        </a:p>
      </dgm:t>
    </dgm:pt>
    <dgm:pt modelId="{63E9FA79-81AE-4742-8BE8-BC67D34C764A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headOfhouseholdGender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F2A0410-C4EF-4DFA-B07C-4159A03AF310}" type="parTrans" cxnId="{ABCDCE70-95FF-4173-BA2E-B51F966AD4F7}">
      <dgm:prSet/>
      <dgm:spPr/>
      <dgm:t>
        <a:bodyPr/>
        <a:lstStyle/>
        <a:p>
          <a:endParaRPr lang="zh-CN" altLang="en-US" sz="4400"/>
        </a:p>
      </dgm:t>
    </dgm:pt>
    <dgm:pt modelId="{7CD6C453-A19E-4245-AD73-2AD1FA6DF9E8}" type="sibTrans" cxnId="{ABCDCE70-95FF-4173-BA2E-B51F966AD4F7}">
      <dgm:prSet/>
      <dgm:spPr/>
      <dgm:t>
        <a:bodyPr/>
        <a:lstStyle/>
        <a:p>
          <a:endParaRPr lang="zh-CN" altLang="en-US" sz="4400"/>
        </a:p>
      </dgm:t>
    </dgm:pt>
    <dgm:pt modelId="{C8B2B9EC-EC75-4380-94FF-7E48C73C4EF9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DaysPassed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7C58A8BE-F15D-4FC7-BA40-759333B77AE9}" type="parTrans" cxnId="{C7E6CBF2-E266-4979-B9E7-B4690ECF4D49}">
      <dgm:prSet/>
      <dgm:spPr/>
      <dgm:t>
        <a:bodyPr/>
        <a:lstStyle/>
        <a:p>
          <a:endParaRPr lang="zh-CN" altLang="en-US" sz="4400"/>
        </a:p>
      </dgm:t>
    </dgm:pt>
    <dgm:pt modelId="{C51FA9DE-EDED-4D24-8777-DA1B82D1C0BB}" type="sibTrans" cxnId="{C7E6CBF2-E266-4979-B9E7-B4690ECF4D49}">
      <dgm:prSet/>
      <dgm:spPr/>
      <dgm:t>
        <a:bodyPr/>
        <a:lstStyle/>
        <a:p>
          <a:endParaRPr lang="zh-CN" altLang="en-US" sz="4400"/>
        </a:p>
      </dgm:t>
    </dgm:pt>
    <dgm:pt modelId="{96A70E22-33B7-431D-A2E5-8F650C46F9FE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PrevAttempts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3C93A6A-4962-4584-9751-6276844671CB}" type="parTrans" cxnId="{4FC47F4B-8B68-4410-A2B6-025BE6D06A6E}">
      <dgm:prSet/>
      <dgm:spPr/>
      <dgm:t>
        <a:bodyPr/>
        <a:lstStyle/>
        <a:p>
          <a:endParaRPr lang="zh-CN" altLang="en-US" sz="4400"/>
        </a:p>
      </dgm:t>
    </dgm:pt>
    <dgm:pt modelId="{BFE58256-4467-46F4-979C-617D93F84FDC}" type="sibTrans" cxnId="{4FC47F4B-8B68-4410-A2B6-025BE6D06A6E}">
      <dgm:prSet/>
      <dgm:spPr/>
      <dgm:t>
        <a:bodyPr/>
        <a:lstStyle/>
        <a:p>
          <a:endParaRPr lang="zh-CN" altLang="en-US" sz="4400"/>
        </a:p>
      </dgm:t>
    </dgm:pt>
    <dgm:pt modelId="{F21A932E-5701-4299-B3BE-948DF180CC99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annualDonations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7A41E43-6F8B-4D3E-B356-D495FC696F04}" type="parTrans" cxnId="{71A3A0D1-E8D6-40B9-833D-351774DBEC31}">
      <dgm:prSet/>
      <dgm:spPr/>
      <dgm:t>
        <a:bodyPr/>
        <a:lstStyle/>
        <a:p>
          <a:endParaRPr lang="zh-CN" altLang="en-US" sz="4400"/>
        </a:p>
      </dgm:t>
    </dgm:pt>
    <dgm:pt modelId="{276100E6-E7B4-4649-9A89-37A9B52B5209}" type="sibTrans" cxnId="{71A3A0D1-E8D6-40B9-833D-351774DBEC31}">
      <dgm:prSet/>
      <dgm:spPr/>
      <dgm:t>
        <a:bodyPr/>
        <a:lstStyle/>
        <a:p>
          <a:endParaRPr lang="zh-CN" altLang="en-US" sz="4400"/>
        </a:p>
      </dgm:t>
    </dgm:pt>
    <dgm:pt modelId="{5B5A5869-71A4-4EF4-82CE-D771055552CF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PetsPurchases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65EA4AE2-AA9E-4B2C-8309-DBB1A5E53FCA}" type="parTrans" cxnId="{5B408FC2-6794-47D7-B834-7562D70705F4}">
      <dgm:prSet/>
      <dgm:spPr/>
      <dgm:t>
        <a:bodyPr/>
        <a:lstStyle/>
        <a:p>
          <a:endParaRPr lang="zh-CN" altLang="en-US" sz="4400"/>
        </a:p>
      </dgm:t>
    </dgm:pt>
    <dgm:pt modelId="{60C104FA-BB53-454B-ADE1-C6C16A659D34}" type="sibTrans" cxnId="{5B408FC2-6794-47D7-B834-7562D70705F4}">
      <dgm:prSet/>
      <dgm:spPr/>
      <dgm:t>
        <a:bodyPr/>
        <a:lstStyle/>
        <a:p>
          <a:endParaRPr lang="zh-CN" altLang="en-US" sz="4400"/>
        </a:p>
      </dgm:t>
    </dgm:pt>
    <dgm:pt modelId="{A1364A8E-81A3-4E49-B606-97243830FEB7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DigitalHabits_5_AlwaysOn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6C029BC4-F4B4-48F5-B3FE-6AA9F2DF9793}" type="parTrans" cxnId="{8E789A07-9CE8-4B82-AA40-54DA70C62A40}">
      <dgm:prSet/>
      <dgm:spPr/>
      <dgm:t>
        <a:bodyPr/>
        <a:lstStyle/>
        <a:p>
          <a:endParaRPr lang="zh-CN" altLang="en-US" sz="4400"/>
        </a:p>
      </dgm:t>
    </dgm:pt>
    <dgm:pt modelId="{0768FA30-396E-4E2F-B042-FDA4864DE3F7}" type="sibTrans" cxnId="{8E789A07-9CE8-4B82-AA40-54DA70C62A40}">
      <dgm:prSet/>
      <dgm:spPr/>
      <dgm:t>
        <a:bodyPr/>
        <a:lstStyle/>
        <a:p>
          <a:endParaRPr lang="zh-CN" altLang="en-US" sz="4400"/>
        </a:p>
      </dgm:t>
    </dgm:pt>
    <dgm:pt modelId="{0D09F48C-0122-4C6F-9BFA-A0D78422E84A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AffluencePurchases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735B1797-328A-41FC-8E24-01EF2A90CB33}" type="parTrans" cxnId="{F1609D2B-87D6-465F-8710-F02B47F0A8FA}">
      <dgm:prSet/>
      <dgm:spPr/>
      <dgm:t>
        <a:bodyPr/>
        <a:lstStyle/>
        <a:p>
          <a:endParaRPr lang="zh-CN" altLang="en-US" sz="4400"/>
        </a:p>
      </dgm:t>
    </dgm:pt>
    <dgm:pt modelId="{527610E3-F4E4-41E4-8669-7E0A5213D124}" type="sibTrans" cxnId="{F1609D2B-87D6-465F-8710-F02B47F0A8FA}">
      <dgm:prSet/>
      <dgm:spPr/>
      <dgm:t>
        <a:bodyPr/>
        <a:lstStyle/>
        <a:p>
          <a:endParaRPr lang="zh-CN" altLang="en-US" sz="4400"/>
        </a:p>
      </dgm:t>
    </dgm:pt>
    <dgm:pt modelId="{80370AC2-0DD9-4152-AA61-2CC76F60CBF1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Age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D20739D-2049-4BDE-A188-D934871039B1}" type="parTrans" cxnId="{69E7E453-2D4E-4521-AF90-8FB878941D0C}">
      <dgm:prSet/>
      <dgm:spPr/>
      <dgm:t>
        <a:bodyPr/>
        <a:lstStyle/>
        <a:p>
          <a:endParaRPr lang="zh-CN" altLang="en-US" sz="4400"/>
        </a:p>
      </dgm:t>
    </dgm:pt>
    <dgm:pt modelId="{1E43D97F-1FEA-4A4E-9BBC-F6488A63B667}" type="sibTrans" cxnId="{69E7E453-2D4E-4521-AF90-8FB878941D0C}">
      <dgm:prSet/>
      <dgm:spPr/>
      <dgm:t>
        <a:bodyPr/>
        <a:lstStyle/>
        <a:p>
          <a:endParaRPr lang="zh-CN" altLang="en-US" sz="4400"/>
        </a:p>
      </dgm:t>
    </dgm:pt>
    <dgm:pt modelId="{658D0D2C-0A64-4401-B0B5-BBDB4CE3DFB7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Job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D5B56205-2FB2-4C46-BE5C-36548D1E1446}" type="parTrans" cxnId="{DD6FD591-06A3-4DEA-9784-17C6C196A45C}">
      <dgm:prSet/>
      <dgm:spPr/>
      <dgm:t>
        <a:bodyPr/>
        <a:lstStyle/>
        <a:p>
          <a:endParaRPr lang="zh-CN" altLang="en-US" sz="4400"/>
        </a:p>
      </dgm:t>
    </dgm:pt>
    <dgm:pt modelId="{E7C5B4C0-E15E-4368-B31A-A0494E140988}" type="sibTrans" cxnId="{DD6FD591-06A3-4DEA-9784-17C6C196A45C}">
      <dgm:prSet/>
      <dgm:spPr/>
      <dgm:t>
        <a:bodyPr/>
        <a:lstStyle/>
        <a:p>
          <a:endParaRPr lang="zh-CN" altLang="en-US" sz="4400"/>
        </a:p>
      </dgm:t>
    </dgm:pt>
    <dgm:pt modelId="{1BCD7368-101D-49E1-9D69-C909F6ACBF32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Marital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8C115DE0-1B88-4C84-B05C-1344C2865827}" type="parTrans" cxnId="{1F8900EB-AB40-4EF8-9928-4935A019ECBD}">
      <dgm:prSet/>
      <dgm:spPr/>
      <dgm:t>
        <a:bodyPr/>
        <a:lstStyle/>
        <a:p>
          <a:endParaRPr lang="zh-CN" altLang="en-US" sz="4400"/>
        </a:p>
      </dgm:t>
    </dgm:pt>
    <dgm:pt modelId="{26B1E07F-0244-43C8-BE84-F2EF4F56FED7}" type="sibTrans" cxnId="{1F8900EB-AB40-4EF8-9928-4935A019ECBD}">
      <dgm:prSet/>
      <dgm:spPr/>
      <dgm:t>
        <a:bodyPr/>
        <a:lstStyle/>
        <a:p>
          <a:endParaRPr lang="zh-CN" altLang="en-US" sz="4400"/>
        </a:p>
      </dgm:t>
    </dgm:pt>
    <dgm:pt modelId="{948684FA-E6D1-45B6-AD18-B90420B55FCE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Education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160FB229-82D5-4D04-9217-68D57C2AF2C2}" type="parTrans" cxnId="{BF6371D3-1786-4492-835E-E7C1BC2BEF3D}">
      <dgm:prSet/>
      <dgm:spPr/>
      <dgm:t>
        <a:bodyPr/>
        <a:lstStyle/>
        <a:p>
          <a:endParaRPr lang="zh-CN" altLang="en-US" sz="4400"/>
        </a:p>
      </dgm:t>
    </dgm:pt>
    <dgm:pt modelId="{BDA0A90E-496A-495C-B23A-5747AE543367}" type="sibTrans" cxnId="{BF6371D3-1786-4492-835E-E7C1BC2BEF3D}">
      <dgm:prSet/>
      <dgm:spPr/>
      <dgm:t>
        <a:bodyPr/>
        <a:lstStyle/>
        <a:p>
          <a:endParaRPr lang="zh-CN" altLang="en-US" sz="4400"/>
        </a:p>
      </dgm:t>
    </dgm:pt>
    <dgm:pt modelId="{196F5D3E-09FF-4DE5-ABEC-540F5E5D630A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DefaultOnRecord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C5B3445-22B9-4489-943E-1DD88ACF7A6F}" type="parTrans" cxnId="{63F2CAE3-D01F-4408-A09F-B5FF9C82AB22}">
      <dgm:prSet/>
      <dgm:spPr/>
      <dgm:t>
        <a:bodyPr/>
        <a:lstStyle/>
        <a:p>
          <a:endParaRPr lang="zh-CN" altLang="en-US" sz="4400"/>
        </a:p>
      </dgm:t>
    </dgm:pt>
    <dgm:pt modelId="{6AA8FE62-EB27-4328-87FC-884F40B333CB}" type="sibTrans" cxnId="{63F2CAE3-D01F-4408-A09F-B5FF9C82AB22}">
      <dgm:prSet/>
      <dgm:spPr/>
      <dgm:t>
        <a:bodyPr/>
        <a:lstStyle/>
        <a:p>
          <a:endParaRPr lang="zh-CN" altLang="en-US" sz="4400"/>
        </a:p>
      </dgm:t>
    </dgm:pt>
    <dgm:pt modelId="{9AF3842D-D81D-4635-8614-1FC39F983587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RecentBalance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2F939EFD-75D8-4547-A5BF-0D77B4036581}" type="parTrans" cxnId="{FBF3A29F-3867-4C9A-9A5E-AAF548498FB1}">
      <dgm:prSet/>
      <dgm:spPr/>
      <dgm:t>
        <a:bodyPr/>
        <a:lstStyle/>
        <a:p>
          <a:endParaRPr lang="zh-CN" altLang="en-US" sz="4400"/>
        </a:p>
      </dgm:t>
    </dgm:pt>
    <dgm:pt modelId="{13E81186-9F2A-41DD-81BC-F058DB3CDF7C}" type="sibTrans" cxnId="{FBF3A29F-3867-4C9A-9A5E-AAF548498FB1}">
      <dgm:prSet/>
      <dgm:spPr/>
      <dgm:t>
        <a:bodyPr/>
        <a:lstStyle/>
        <a:p>
          <a:endParaRPr lang="zh-CN" altLang="en-US" sz="4400"/>
        </a:p>
      </dgm:t>
    </dgm:pt>
    <dgm:pt modelId="{AEC1E51E-92C1-469B-9509-F4069C480F3C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HHInsurance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D52C44C1-6CF2-41D5-86B1-E33B162348D4}" type="parTrans" cxnId="{D12AE56B-B8AB-4006-9625-7747A5315CA5}">
      <dgm:prSet/>
      <dgm:spPr/>
      <dgm:t>
        <a:bodyPr/>
        <a:lstStyle/>
        <a:p>
          <a:endParaRPr lang="zh-CN" altLang="en-US" sz="4400"/>
        </a:p>
      </dgm:t>
    </dgm:pt>
    <dgm:pt modelId="{A38CC7A8-76B6-4FFB-BF73-B5757DAA6DF1}" type="sibTrans" cxnId="{D12AE56B-B8AB-4006-9625-7747A5315CA5}">
      <dgm:prSet/>
      <dgm:spPr/>
      <dgm:t>
        <a:bodyPr/>
        <a:lstStyle/>
        <a:p>
          <a:endParaRPr lang="zh-CN" altLang="en-US" sz="4400"/>
        </a:p>
      </dgm:t>
    </dgm:pt>
    <dgm:pt modelId="{F32EED60-3865-418F-B187-913DE428219E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CarLoan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B5E3E4D6-A069-4084-938C-C0B2187C3217}" type="parTrans" cxnId="{6B49DFFB-1067-49A7-BC1F-DE0291EB3DB4}">
      <dgm:prSet/>
      <dgm:spPr/>
      <dgm:t>
        <a:bodyPr/>
        <a:lstStyle/>
        <a:p>
          <a:endParaRPr lang="zh-CN" altLang="en-US" sz="4400"/>
        </a:p>
      </dgm:t>
    </dgm:pt>
    <dgm:pt modelId="{A5B82EAF-8300-4291-970E-83CB3ACD506A}" type="sibTrans" cxnId="{6B49DFFB-1067-49A7-BC1F-DE0291EB3DB4}">
      <dgm:prSet/>
      <dgm:spPr/>
      <dgm:t>
        <a:bodyPr/>
        <a:lstStyle/>
        <a:p>
          <a:endParaRPr lang="zh-CN" altLang="en-US" sz="4400"/>
        </a:p>
      </dgm:t>
    </dgm:pt>
    <dgm:pt modelId="{F962BF4A-3515-4C0B-99C5-35A861A50A67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carMake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E191F77E-6E80-41C1-BC9E-4D9CD83EB41F}" type="parTrans" cxnId="{AA847116-0D5B-4F57-9572-D731D74C9092}">
      <dgm:prSet/>
      <dgm:spPr/>
      <dgm:t>
        <a:bodyPr/>
        <a:lstStyle/>
        <a:p>
          <a:endParaRPr lang="zh-CN" altLang="en-US" sz="4400"/>
        </a:p>
      </dgm:t>
    </dgm:pt>
    <dgm:pt modelId="{61BF105B-BDD3-448D-9211-807992C0415C}" type="sibTrans" cxnId="{AA847116-0D5B-4F57-9572-D731D74C9092}">
      <dgm:prSet/>
      <dgm:spPr/>
      <dgm:t>
        <a:bodyPr/>
        <a:lstStyle/>
        <a:p>
          <a:endParaRPr lang="zh-CN" altLang="en-US" sz="4400"/>
        </a:p>
      </dgm:t>
    </dgm:pt>
    <dgm:pt modelId="{9FA36D21-6C27-4488-B97D-043B1C6DC189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carModel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E4600A3-C339-4377-809D-753C662A8E38}" type="parTrans" cxnId="{27A722BC-7730-4908-9DAB-D805223B7252}">
      <dgm:prSet/>
      <dgm:spPr/>
      <dgm:t>
        <a:bodyPr/>
        <a:lstStyle/>
        <a:p>
          <a:endParaRPr lang="zh-CN" altLang="en-US" sz="4400"/>
        </a:p>
      </dgm:t>
    </dgm:pt>
    <dgm:pt modelId="{15A73727-C464-4B8A-A5F5-13D382EFE0BA}" type="sibTrans" cxnId="{27A722BC-7730-4908-9DAB-D805223B7252}">
      <dgm:prSet/>
      <dgm:spPr/>
      <dgm:t>
        <a:bodyPr/>
        <a:lstStyle/>
        <a:p>
          <a:endParaRPr lang="zh-CN" altLang="en-US" sz="4400"/>
        </a:p>
      </dgm:t>
    </dgm:pt>
    <dgm:pt modelId="{CBFEE73F-542B-4F7D-BB8E-896735433A24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carYr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0C022939-BDD4-4C6D-A5CC-C45F803F6A86}" type="parTrans" cxnId="{5BC762E4-210C-4FC1-B80F-2EA81713D229}">
      <dgm:prSet/>
      <dgm:spPr/>
      <dgm:t>
        <a:bodyPr/>
        <a:lstStyle/>
        <a:p>
          <a:endParaRPr lang="zh-CN" altLang="en-US" sz="4400"/>
        </a:p>
      </dgm:t>
    </dgm:pt>
    <dgm:pt modelId="{B5841964-B6A0-44D8-ACB8-6434A365D42A}" type="sibTrans" cxnId="{5BC762E4-210C-4FC1-B80F-2EA81713D229}">
      <dgm:prSet/>
      <dgm:spPr/>
      <dgm:t>
        <a:bodyPr/>
        <a:lstStyle/>
        <a:p>
          <a:endParaRPr lang="zh-CN" altLang="en-US" sz="4400"/>
        </a:p>
      </dgm:t>
    </dgm:pt>
    <dgm:pt modelId="{2E18C8C4-A152-4642-BF03-37AA880FCE82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1" i="0" u="none" strike="noStrike" kern="1200" cap="none" normalizeH="0" baseline="0" dirty="0">
              <a:ln>
                <a:noFill/>
              </a:ln>
              <a:solidFill>
                <a:srgbClr val="A51C3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Y_AccetpedOffer</a:t>
          </a:r>
          <a:endParaRPr kumimoji="0" lang="zh-CN" altLang="en-US" sz="1200" b="1" i="0" u="none" strike="noStrike" kern="1200" cap="none" normalizeH="0" baseline="0" dirty="0">
            <a:ln>
              <a:noFill/>
            </a:ln>
            <a:solidFill>
              <a:srgbClr val="A51C3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89E2870-EE58-47AF-B93F-93BDCB5425A8}" type="parTrans" cxnId="{2173F324-D475-488E-A019-E67E0EFDFFE0}">
      <dgm:prSet/>
      <dgm:spPr/>
      <dgm:t>
        <a:bodyPr/>
        <a:lstStyle/>
        <a:p>
          <a:endParaRPr lang="zh-CN" altLang="en-US" sz="4400"/>
        </a:p>
      </dgm:t>
    </dgm:pt>
    <dgm:pt modelId="{E4D495DA-37FA-4874-A829-FB1506CFC132}" type="sibTrans" cxnId="{2173F324-D475-488E-A019-E67E0EFDFFE0}">
      <dgm:prSet/>
      <dgm:spPr/>
      <dgm:t>
        <a:bodyPr/>
        <a:lstStyle/>
        <a:p>
          <a:endParaRPr lang="zh-CN" altLang="en-US" sz="4400"/>
        </a:p>
      </dgm:t>
    </dgm:pt>
    <dgm:pt modelId="{A29AD8E5-840B-48D5-827D-4C59631DC234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HHuniqueID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E82586C3-52B0-4F84-9B3B-5E08910A8080}" type="sibTrans" cxnId="{AD164E6C-70B7-4E29-9860-E734CCDD448F}">
      <dgm:prSet/>
      <dgm:spPr/>
      <dgm:t>
        <a:bodyPr/>
        <a:lstStyle/>
        <a:p>
          <a:endParaRPr lang="zh-CN" altLang="en-US" sz="4400"/>
        </a:p>
      </dgm:t>
    </dgm:pt>
    <dgm:pt modelId="{2CBB8DD0-9489-4F09-9AA3-0D3594C369FA}" type="parTrans" cxnId="{AD164E6C-70B7-4E29-9860-E734CCDD448F}">
      <dgm:prSet/>
      <dgm:spPr/>
      <dgm:t>
        <a:bodyPr/>
        <a:lstStyle/>
        <a:p>
          <a:endParaRPr lang="zh-CN" altLang="en-US" sz="4400"/>
        </a:p>
      </dgm:t>
    </dgm:pt>
    <dgm:pt modelId="{55B1D8CF-D89D-4821-B971-72D96E30F55D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dataID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9535A4D-C30B-4191-A688-2994D49E6D6F}" type="sibTrans" cxnId="{F2D9A033-34A7-4FF6-9424-9A1E13D96564}">
      <dgm:prSet/>
      <dgm:spPr/>
      <dgm:t>
        <a:bodyPr/>
        <a:lstStyle/>
        <a:p>
          <a:endParaRPr lang="zh-CN" altLang="en-US"/>
        </a:p>
      </dgm:t>
    </dgm:pt>
    <dgm:pt modelId="{57F6AE24-8DC5-4FE1-B9C3-AC9F2BE0A31F}" type="parTrans" cxnId="{F2D9A033-34A7-4FF6-9424-9A1E13D96564}">
      <dgm:prSet/>
      <dgm:spPr/>
      <dgm:t>
        <a:bodyPr/>
        <a:lstStyle/>
        <a:p>
          <a:endParaRPr lang="zh-CN" altLang="en-US"/>
        </a:p>
      </dgm:t>
    </dgm:pt>
    <dgm:pt modelId="{E2E357B7-2653-4CF5-8623-D1469CF78D64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EstRace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1424BF3C-E9C0-44F1-BD23-80CBF8727F5B}" type="parTrans" cxnId="{5DE07A45-1F1E-4969-8477-F0D2EA66DE97}">
      <dgm:prSet/>
      <dgm:spPr/>
      <dgm:t>
        <a:bodyPr/>
        <a:lstStyle/>
        <a:p>
          <a:endParaRPr lang="zh-CN" altLang="en-US"/>
        </a:p>
      </dgm:t>
    </dgm:pt>
    <dgm:pt modelId="{B9FA3715-29F4-45C9-B70D-A0C8CD4EE5B7}" type="sibTrans" cxnId="{5DE07A45-1F1E-4969-8477-F0D2EA66DE97}">
      <dgm:prSet/>
      <dgm:spPr/>
      <dgm:t>
        <a:bodyPr/>
        <a:lstStyle/>
        <a:p>
          <a:endParaRPr lang="zh-CN" altLang="en-US"/>
        </a:p>
      </dgm:t>
    </dgm:pt>
    <dgm:pt modelId="{CA856580-AAB3-4020-8AA1-F5989AFCE698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LastContactMonth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66A28DBB-12EF-4F00-A96A-C90DA6065522}" type="parTrans" cxnId="{F8BD1870-A5AC-45B2-9649-D93464F3BC0A}">
      <dgm:prSet/>
      <dgm:spPr/>
      <dgm:t>
        <a:bodyPr/>
        <a:lstStyle/>
        <a:p>
          <a:endParaRPr lang="zh-CN" altLang="en-US"/>
        </a:p>
      </dgm:t>
    </dgm:pt>
    <dgm:pt modelId="{C5FF93E2-DEC6-4525-90BB-C6A2C8FB2FAF}" type="sibTrans" cxnId="{F8BD1870-A5AC-45B2-9649-D93464F3BC0A}">
      <dgm:prSet/>
      <dgm:spPr/>
      <dgm:t>
        <a:bodyPr/>
        <a:lstStyle/>
        <a:p>
          <a:endParaRPr lang="zh-CN" altLang="en-US"/>
        </a:p>
      </dgm:t>
    </dgm:pt>
    <dgm:pt modelId="{CCB53601-E766-452D-A52C-01C6A86CB189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*</a:t>
          </a: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CallDuration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24F5E36-883F-415E-96EE-FBDEF7FB9C9B}" type="parTrans" cxnId="{074249B0-50A8-48D6-991C-0261D66DF133}">
      <dgm:prSet/>
      <dgm:spPr/>
      <dgm:t>
        <a:bodyPr/>
        <a:lstStyle/>
        <a:p>
          <a:endParaRPr lang="zh-CN" altLang="en-US"/>
        </a:p>
      </dgm:t>
    </dgm:pt>
    <dgm:pt modelId="{602C27B4-EC00-449B-86CC-628E58CB2F05}" type="sibTrans" cxnId="{074249B0-50A8-48D6-991C-0261D66DF133}">
      <dgm:prSet/>
      <dgm:spPr/>
      <dgm:t>
        <a:bodyPr/>
        <a:lstStyle/>
        <a:p>
          <a:endParaRPr lang="zh-CN" altLang="en-US"/>
        </a:p>
      </dgm:t>
    </dgm:pt>
    <dgm:pt modelId="{5A975820-FC91-46C7-B94E-A2A38189B4B8}">
      <dgm:prSet phldrT="[文本]" custT="1"/>
      <dgm:spPr>
        <a:solidFill>
          <a:srgbClr val="A51C3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13792" tIns="65024" rIns="113792" bIns="65024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Time</a:t>
          </a:r>
          <a:endParaRPr lang="zh-CN" altLang="en-US" sz="16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5A32F587-698B-497F-B260-4DAFED48B8F8}" type="parTrans" cxnId="{2D186F02-5B53-4453-9BB3-5EFB15ACA6BB}">
      <dgm:prSet/>
      <dgm:spPr/>
      <dgm:t>
        <a:bodyPr/>
        <a:lstStyle/>
        <a:p>
          <a:endParaRPr lang="zh-CN" altLang="en-US"/>
        </a:p>
      </dgm:t>
    </dgm:pt>
    <dgm:pt modelId="{9FB2E960-40E3-4D45-8F06-B984A129597D}" type="sibTrans" cxnId="{2D186F02-5B53-4453-9BB3-5EFB15ACA6BB}">
      <dgm:prSet/>
      <dgm:spPr/>
      <dgm:t>
        <a:bodyPr/>
        <a:lstStyle/>
        <a:p>
          <a:endParaRPr lang="zh-CN" altLang="en-US"/>
        </a:p>
      </dgm:t>
    </dgm:pt>
    <dgm:pt modelId="{26C17A3B-C898-4426-8508-8C1160E93D1F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LastContactDay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68CE6DEA-66F1-4108-9A37-5C1831A341B1}" type="parTrans" cxnId="{BA2D03D5-1BEE-41A3-AAE9-58C417483195}">
      <dgm:prSet/>
      <dgm:spPr/>
      <dgm:t>
        <a:bodyPr/>
        <a:lstStyle/>
        <a:p>
          <a:endParaRPr lang="zh-CN" altLang="en-US"/>
        </a:p>
      </dgm:t>
    </dgm:pt>
    <dgm:pt modelId="{364503AD-74E2-42E0-A0B7-65F6C7D75754}" type="sibTrans" cxnId="{BA2D03D5-1BEE-41A3-AAE9-58C417483195}">
      <dgm:prSet/>
      <dgm:spPr/>
      <dgm:t>
        <a:bodyPr/>
        <a:lstStyle/>
        <a:p>
          <a:endParaRPr lang="zh-CN" altLang="en-US"/>
        </a:p>
      </dgm:t>
    </dgm:pt>
    <dgm:pt modelId="{DA758BEC-7E76-40B4-A36B-517774C82CF8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LastContactMonth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124CFD03-124C-4DDC-BC90-8DBDB716DDBD}" type="parTrans" cxnId="{269B589E-703D-4A0B-AB8F-85BE74EB6DCA}">
      <dgm:prSet/>
      <dgm:spPr/>
      <dgm:t>
        <a:bodyPr/>
        <a:lstStyle/>
        <a:p>
          <a:endParaRPr lang="zh-CN" altLang="en-US"/>
        </a:p>
      </dgm:t>
    </dgm:pt>
    <dgm:pt modelId="{C4D57A78-720F-4A1B-B098-536AC1323B35}" type="sibTrans" cxnId="{269B589E-703D-4A0B-AB8F-85BE74EB6DCA}">
      <dgm:prSet/>
      <dgm:spPr/>
      <dgm:t>
        <a:bodyPr/>
        <a:lstStyle/>
        <a:p>
          <a:endParaRPr lang="zh-CN" altLang="en-US"/>
        </a:p>
      </dgm:t>
    </dgm:pt>
    <dgm:pt modelId="{F01D8439-0BE0-4758-9EA6-DF98FEC9B4E6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CallStart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87274B3-E6B8-4716-84A9-BC8C8221864D}" type="parTrans" cxnId="{3E435EE9-EC10-4E11-B4BB-470EF9B5A190}">
      <dgm:prSet/>
      <dgm:spPr/>
      <dgm:t>
        <a:bodyPr/>
        <a:lstStyle/>
        <a:p>
          <a:endParaRPr lang="zh-CN" altLang="en-US"/>
        </a:p>
      </dgm:t>
    </dgm:pt>
    <dgm:pt modelId="{193BE470-B443-4F87-813A-6A1DCB0F3BCC}" type="sibTrans" cxnId="{3E435EE9-EC10-4E11-B4BB-470EF9B5A190}">
      <dgm:prSet/>
      <dgm:spPr/>
      <dgm:t>
        <a:bodyPr/>
        <a:lstStyle/>
        <a:p>
          <a:endParaRPr lang="zh-CN" altLang="en-US"/>
        </a:p>
      </dgm:t>
    </dgm:pt>
    <dgm:pt modelId="{2F956DA0-48EB-45B8-9CFC-85270AEE04DF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CallEnd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61C7E759-1C73-4ED5-8F53-B15614358969}" type="parTrans" cxnId="{D3C4DE72-52FB-4085-A7DC-0A49C306AD2B}">
      <dgm:prSet/>
      <dgm:spPr/>
      <dgm:t>
        <a:bodyPr/>
        <a:lstStyle/>
        <a:p>
          <a:endParaRPr lang="zh-CN" altLang="en-US"/>
        </a:p>
      </dgm:t>
    </dgm:pt>
    <dgm:pt modelId="{C2AEB34C-2DD5-410E-AEE4-5E8F8E667EAD}" type="sibTrans" cxnId="{D3C4DE72-52FB-4085-A7DC-0A49C306AD2B}">
      <dgm:prSet/>
      <dgm:spPr/>
      <dgm:t>
        <a:bodyPr/>
        <a:lstStyle/>
        <a:p>
          <a:endParaRPr lang="zh-CN" altLang="en-US"/>
        </a:p>
      </dgm:t>
    </dgm:pt>
    <dgm:pt modelId="{EA30E5B1-F439-403A-8722-F340BBF84A76}" type="pres">
      <dgm:prSet presAssocID="{D85D8164-B3E0-4495-B8DC-81527218B8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C8B785-8544-4196-A9BB-1D2BE28C0184}" type="pres">
      <dgm:prSet presAssocID="{26014F10-FB4B-4A90-AC11-994DC051250C}" presName="composite" presStyleCnt="0"/>
      <dgm:spPr/>
    </dgm:pt>
    <dgm:pt modelId="{193A8C83-AB79-4F38-BD92-B5492231AA62}" type="pres">
      <dgm:prSet presAssocID="{26014F10-FB4B-4A90-AC11-994DC051250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0906F3-812A-4851-9E8E-1C75B1949084}" type="pres">
      <dgm:prSet presAssocID="{26014F10-FB4B-4A90-AC11-994DC051250C}" presName="desTx" presStyleLbl="alignAccFollowNode1" presStyleIdx="0" presStyleCnt="4">
        <dgm:presLayoutVars>
          <dgm:bulletEnabled val="1"/>
        </dgm:presLayoutVars>
      </dgm:prSet>
      <dgm:spPr>
        <a:xfrm>
          <a:off x="11481" y="358609"/>
          <a:ext cx="1917044" cy="4861418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20C9FEEF-EF03-4DD5-9EA5-D4FF4E2E27A3}" type="pres">
      <dgm:prSet presAssocID="{D4DFEAFA-6FD5-4A52-8E67-BF4BF96AFA80}" presName="space" presStyleCnt="0"/>
      <dgm:spPr/>
    </dgm:pt>
    <dgm:pt modelId="{35875A29-85D3-473B-9F6A-8B4A7247DE20}" type="pres">
      <dgm:prSet presAssocID="{7AEEAC44-B4B8-46E9-83DD-8517B713FEC2}" presName="composite" presStyleCnt="0"/>
      <dgm:spPr/>
    </dgm:pt>
    <dgm:pt modelId="{493AB6D2-1B53-4EA2-B20E-6BED3B619F73}" type="pres">
      <dgm:prSet presAssocID="{7AEEAC44-B4B8-46E9-83DD-8517B713FEC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3E7A50-9554-4120-8432-AA893C9269FE}" type="pres">
      <dgm:prSet presAssocID="{7AEEAC44-B4B8-46E9-83DD-8517B713FEC2}" presName="desTx" presStyleLbl="alignAccFollowNode1" presStyleIdx="1" presStyleCnt="4">
        <dgm:presLayoutVars>
          <dgm:bulletEnabled val="1"/>
        </dgm:presLayoutVars>
      </dgm:prSet>
      <dgm:spPr>
        <a:xfrm>
          <a:off x="2196912" y="625142"/>
          <a:ext cx="1917044" cy="3849862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5DDD9C3D-EB3E-496C-A4A0-D19A8BC96A99}" type="pres">
      <dgm:prSet presAssocID="{3E37A675-9D0C-4F07-82FB-4D8029FA561A}" presName="space" presStyleCnt="0"/>
      <dgm:spPr/>
    </dgm:pt>
    <dgm:pt modelId="{6B30B10E-62ED-45EB-B979-30DF63F3C535}" type="pres">
      <dgm:prSet presAssocID="{5A975820-FC91-46C7-B94E-A2A38189B4B8}" presName="composite" presStyleCnt="0"/>
      <dgm:spPr/>
    </dgm:pt>
    <dgm:pt modelId="{711A296E-8B8A-4CF7-BC60-71115E2C1C9F}" type="pres">
      <dgm:prSet presAssocID="{5A975820-FC91-46C7-B94E-A2A38189B4B8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xfrm>
          <a:off x="4382343" y="251093"/>
          <a:ext cx="1917044" cy="358609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F3FAF0A0-D532-4DA0-B072-551C3674DBB2}" type="pres">
      <dgm:prSet presAssocID="{5A975820-FC91-46C7-B94E-A2A38189B4B8}" presName="desTx" presStyleLbl="alignAccFollowNode1" presStyleIdx="2" presStyleCnt="4">
        <dgm:presLayoutVars>
          <dgm:bulletEnabled val="1"/>
        </dgm:presLayoutVars>
      </dgm:prSet>
      <dgm:spPr>
        <a:xfrm>
          <a:off x="4382343" y="358609"/>
          <a:ext cx="1917044" cy="4861418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28DEFFA4-9F74-4CE4-84A9-BBF30E24EDEC}" type="pres">
      <dgm:prSet presAssocID="{9FB2E960-40E3-4D45-8F06-B984A129597D}" presName="space" presStyleCnt="0"/>
      <dgm:spPr/>
    </dgm:pt>
    <dgm:pt modelId="{47C005DF-03BE-4DB8-BA11-B9C6D4AF406F}" type="pres">
      <dgm:prSet presAssocID="{ED1B5BEC-F0EB-47AF-810F-E77462734F00}" presName="composite" presStyleCnt="0"/>
      <dgm:spPr/>
    </dgm:pt>
    <dgm:pt modelId="{C2D0D78B-A118-4F83-AF77-CA602708BBF0}" type="pres">
      <dgm:prSet presAssocID="{ED1B5BEC-F0EB-47AF-810F-E77462734F0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F2F1E-4F72-434E-A3B9-0BCAC31CC0C6}" type="pres">
      <dgm:prSet presAssocID="{ED1B5BEC-F0EB-47AF-810F-E77462734F00}" presName="desTx" presStyleLbl="alignAccFollowNode1" presStyleIdx="3" presStyleCnt="4">
        <dgm:presLayoutVars>
          <dgm:bulletEnabled val="1"/>
        </dgm:presLayoutVars>
      </dgm:prSet>
      <dgm:spPr>
        <a:xfrm>
          <a:off x="6567774" y="358609"/>
          <a:ext cx="1917044" cy="4861418"/>
        </a:xfrm>
        <a:prstGeom prst="rect">
          <a:avLst/>
        </a:prstGeom>
      </dgm:spPr>
      <dgm:t>
        <a:bodyPr/>
        <a:lstStyle/>
        <a:p>
          <a:endParaRPr lang="en-IN"/>
        </a:p>
      </dgm:t>
    </dgm:pt>
  </dgm:ptLst>
  <dgm:cxnLst>
    <dgm:cxn modelId="{63F2CAE3-D01F-4408-A09F-B5FF9C82AB22}" srcId="{7AEEAC44-B4B8-46E9-83DD-8517B713FEC2}" destId="{196F5D3E-09FF-4DE5-ABEC-540F5E5D630A}" srcOrd="9" destOrd="0" parTransId="{5C5B3445-22B9-4489-943E-1DD88ACF7A6F}" sibTransId="{6AA8FE62-EB27-4328-87FC-884F40B333CB}"/>
    <dgm:cxn modelId="{67D3695D-EE95-4EAA-8D95-FFEB24D07D33}" srcId="{D85D8164-B3E0-4495-B8DC-81527218B81A}" destId="{ED1B5BEC-F0EB-47AF-810F-E77462734F00}" srcOrd="3" destOrd="0" parTransId="{547FA1D1-91EF-49A0-AB34-5F9449BBED23}" sibTransId="{82D771E7-34A0-42CF-888B-63CB53DCD45A}"/>
    <dgm:cxn modelId="{3E435EE9-EC10-4E11-B4BB-470EF9B5A190}" srcId="{5A975820-FC91-46C7-B94E-A2A38189B4B8}" destId="{F01D8439-0BE0-4758-9EA6-DF98FEC9B4E6}" srcOrd="2" destOrd="0" parTransId="{F87274B3-E6B8-4716-84A9-BC8C8221864D}" sibTransId="{193BE470-B443-4F87-813A-6A1DCB0F3BCC}"/>
    <dgm:cxn modelId="{D3C4DE72-52FB-4085-A7DC-0A49C306AD2B}" srcId="{5A975820-FC91-46C7-B94E-A2A38189B4B8}" destId="{2F956DA0-48EB-45B8-9CFC-85270AEE04DF}" srcOrd="3" destOrd="0" parTransId="{61C7E759-1C73-4ED5-8F53-B15614358969}" sibTransId="{C2AEB34C-2DD5-410E-AEE4-5E8F8E667EAD}"/>
    <dgm:cxn modelId="{00C81D1E-F24D-4B2D-96B0-AF19C1FE7FD8}" type="presOf" srcId="{0D09F48C-0122-4C6F-9BFA-A0D78422E84A}" destId="{0D3E7A50-9554-4120-8432-AA893C9269FE}" srcOrd="0" destOrd="5" presId="urn:microsoft.com/office/officeart/2005/8/layout/hList1"/>
    <dgm:cxn modelId="{AA847116-0D5B-4F57-9572-D731D74C9092}" srcId="{7AEEAC44-B4B8-46E9-83DD-8517B713FEC2}" destId="{F962BF4A-3515-4C0B-99C5-35A861A50A67}" srcOrd="12" destOrd="0" parTransId="{E191F77E-6E80-41C1-BC9E-4D9CD83EB41F}" sibTransId="{61BF105B-BDD3-448D-9211-807992C0415C}"/>
    <dgm:cxn modelId="{D29E9391-10DE-4334-B6C0-7C1AADC6AB62}" type="presOf" srcId="{66DED466-9D1E-42C2-A56E-39128A1A372D}" destId="{0D3E7A50-9554-4120-8432-AA893C9269FE}" srcOrd="0" destOrd="1" presId="urn:microsoft.com/office/officeart/2005/8/layout/hList1"/>
    <dgm:cxn modelId="{F2D9A033-34A7-4FF6-9424-9A1E13D96564}" srcId="{26014F10-FB4B-4A90-AC11-994DC051250C}" destId="{55B1D8CF-D89D-4821-B971-72D96E30F55D}" srcOrd="1" destOrd="0" parTransId="{57F6AE24-8DC5-4FE1-B9C3-AC9F2BE0A31F}" sibTransId="{59535A4D-C30B-4191-A688-2994D49E6D6F}"/>
    <dgm:cxn modelId="{2173F324-D475-488E-A019-E67E0EFDFFE0}" srcId="{7AEEAC44-B4B8-46E9-83DD-8517B713FEC2}" destId="{2E18C8C4-A152-4642-BF03-37AA880FCE82}" srcOrd="16" destOrd="0" parTransId="{589E2870-EE58-47AF-B93F-93BDCB5425A8}" sibTransId="{E4D495DA-37FA-4874-A829-FB1506CFC132}"/>
    <dgm:cxn modelId="{8EEC2CC4-E360-4506-B787-77F86CCC635B}" type="presOf" srcId="{196F5D3E-09FF-4DE5-ABEC-540F5E5D630A}" destId="{0D3E7A50-9554-4120-8432-AA893C9269FE}" srcOrd="0" destOrd="9" presId="urn:microsoft.com/office/officeart/2005/8/layout/hList1"/>
    <dgm:cxn modelId="{B7433260-1805-4279-8ABD-D70BBCA64741}" type="presOf" srcId="{F32EED60-3865-418F-B187-913DE428219E}" destId="{0D3E7A50-9554-4120-8432-AA893C9269FE}" srcOrd="0" destOrd="11" presId="urn:microsoft.com/office/officeart/2005/8/layout/hList1"/>
    <dgm:cxn modelId="{99E03112-7D28-4907-92FE-3DDC44F3D83D}" type="presOf" srcId="{F962BF4A-3515-4C0B-99C5-35A861A50A67}" destId="{0D3E7A50-9554-4120-8432-AA893C9269FE}" srcOrd="0" destOrd="12" presId="urn:microsoft.com/office/officeart/2005/8/layout/hList1"/>
    <dgm:cxn modelId="{BA2D03D5-1BEE-41A3-AAE9-58C417483195}" srcId="{5A975820-FC91-46C7-B94E-A2A38189B4B8}" destId="{26C17A3B-C898-4426-8508-8C1160E93D1F}" srcOrd="0" destOrd="0" parTransId="{68CE6DEA-66F1-4108-9A37-5C1831A341B1}" sibTransId="{364503AD-74E2-42E0-A0B7-65F6C7D75754}"/>
    <dgm:cxn modelId="{3289E230-6E66-47DE-BEDC-882DB8D1B405}" type="presOf" srcId="{E2E357B7-2653-4CF5-8623-D1469CF78D64}" destId="{0D3E7A50-9554-4120-8432-AA893C9269FE}" srcOrd="0" destOrd="14" presId="urn:microsoft.com/office/officeart/2005/8/layout/hList1"/>
    <dgm:cxn modelId="{BDA76EFA-1273-4E12-BEB5-5ECBB40F13AC}" type="presOf" srcId="{2F956DA0-48EB-45B8-9CFC-85270AEE04DF}" destId="{F3FAF0A0-D532-4DA0-B072-551C3674DBB2}" srcOrd="0" destOrd="3" presId="urn:microsoft.com/office/officeart/2005/8/layout/hList1"/>
    <dgm:cxn modelId="{C7E6CBF2-E266-4979-B9E7-B4690ECF4D49}" srcId="{ED1B5BEC-F0EB-47AF-810F-E77462734F00}" destId="{C8B2B9EC-EC75-4380-94FF-7E48C73C4EF9}" srcOrd="1" destOrd="0" parTransId="{7C58A8BE-F15D-4FC7-BA40-759333B77AE9}" sibTransId="{C51FA9DE-EDED-4D24-8777-DA1B82D1C0BB}"/>
    <dgm:cxn modelId="{2EBC13C4-83CD-4EBE-AAC5-E04B875F242B}" type="presOf" srcId="{63E9FA79-81AE-4742-8BE8-BC67D34C764A}" destId="{0D3E7A50-9554-4120-8432-AA893C9269FE}" srcOrd="0" destOrd="2" presId="urn:microsoft.com/office/officeart/2005/8/layout/hList1"/>
    <dgm:cxn modelId="{69E7E453-2D4E-4521-AF90-8FB878941D0C}" srcId="{ED1B5BEC-F0EB-47AF-810F-E77462734F00}" destId="{80370AC2-0DD9-4152-AA61-2CC76F60CBF1}" srcOrd="4" destOrd="0" parTransId="{FD20739D-2049-4BDE-A188-D934871039B1}" sibTransId="{1E43D97F-1FEA-4A4E-9BBC-F6488A63B667}"/>
    <dgm:cxn modelId="{FB70451F-BF39-4DCD-BEC7-709EA1FBD34D}" type="presOf" srcId="{AEC1E51E-92C1-469B-9509-F4069C480F3C}" destId="{0D3E7A50-9554-4120-8432-AA893C9269FE}" srcOrd="0" destOrd="10" presId="urn:microsoft.com/office/officeart/2005/8/layout/hList1"/>
    <dgm:cxn modelId="{0F3A13B4-DF7A-40D5-9222-202DBBDAC4B7}" type="presOf" srcId="{80370AC2-0DD9-4152-AA61-2CC76F60CBF1}" destId="{800F2F1E-4F72-434E-A3B9-0BCAC31CC0C6}" srcOrd="0" destOrd="4" presId="urn:microsoft.com/office/officeart/2005/8/layout/hList1"/>
    <dgm:cxn modelId="{BF6371D3-1786-4492-835E-E7C1BC2BEF3D}" srcId="{7AEEAC44-B4B8-46E9-83DD-8517B713FEC2}" destId="{948684FA-E6D1-45B6-AD18-B90420B55FCE}" srcOrd="8" destOrd="0" parTransId="{160FB229-82D5-4D04-9217-68D57C2AF2C2}" sibTransId="{BDA0A90E-496A-495C-B23A-5747AE543367}"/>
    <dgm:cxn modelId="{1F8900EB-AB40-4EF8-9928-4935A019ECBD}" srcId="{7AEEAC44-B4B8-46E9-83DD-8517B713FEC2}" destId="{1BCD7368-101D-49E1-9D69-C909F6ACBF32}" srcOrd="7" destOrd="0" parTransId="{8C115DE0-1B88-4C84-B05C-1344C2865827}" sibTransId="{26B1E07F-0244-43C8-BE84-F2EF4F56FED7}"/>
    <dgm:cxn modelId="{71A3A0D1-E8D6-40B9-833D-351774DBEC31}" srcId="{ED1B5BEC-F0EB-47AF-810F-E77462734F00}" destId="{F21A932E-5701-4299-B3BE-948DF180CC99}" srcOrd="3" destOrd="0" parTransId="{57A41E43-6F8B-4D3E-B356-D495FC696F04}" sibTransId="{276100E6-E7B4-4649-9A89-37A9B52B5209}"/>
    <dgm:cxn modelId="{E7D48AE9-7C07-4CAD-9C25-7825E905A3B8}" srcId="{ED1B5BEC-F0EB-47AF-810F-E77462734F00}" destId="{0EB8F42B-43C2-438D-A391-02737F1DF9DE}" srcOrd="0" destOrd="0" parTransId="{401C268F-A791-48EB-B8E3-052A511898A4}" sibTransId="{E15641CF-8CB3-414A-8C27-EC605A211D03}"/>
    <dgm:cxn modelId="{1340B940-00A3-4A30-BA87-CA6990120D91}" type="presOf" srcId="{7AEEAC44-B4B8-46E9-83DD-8517B713FEC2}" destId="{493AB6D2-1B53-4EA2-B20E-6BED3B619F73}" srcOrd="0" destOrd="0" presId="urn:microsoft.com/office/officeart/2005/8/layout/hList1"/>
    <dgm:cxn modelId="{3C371966-B32E-4B37-A76D-214CA2751590}" type="presOf" srcId="{948684FA-E6D1-45B6-AD18-B90420B55FCE}" destId="{0D3E7A50-9554-4120-8432-AA893C9269FE}" srcOrd="0" destOrd="8" presId="urn:microsoft.com/office/officeart/2005/8/layout/hList1"/>
    <dgm:cxn modelId="{19505232-7F98-432F-A19A-1AF801591322}" type="presOf" srcId="{A1364A8E-81A3-4E49-B606-97243830FEB7}" destId="{0D3E7A50-9554-4120-8432-AA893C9269FE}" srcOrd="0" destOrd="4" presId="urn:microsoft.com/office/officeart/2005/8/layout/hList1"/>
    <dgm:cxn modelId="{B878AFD1-AE6F-41D9-A64B-B305CEB2E8E5}" type="presOf" srcId="{1BCD7368-101D-49E1-9D69-C909F6ACBF32}" destId="{0D3E7A50-9554-4120-8432-AA893C9269FE}" srcOrd="0" destOrd="7" presId="urn:microsoft.com/office/officeart/2005/8/layout/hList1"/>
    <dgm:cxn modelId="{4FC47F4B-8B68-4410-A2B6-025BE6D06A6E}" srcId="{ED1B5BEC-F0EB-47AF-810F-E77462734F00}" destId="{96A70E22-33B7-431D-A2E5-8F650C46F9FE}" srcOrd="2" destOrd="0" parTransId="{53C93A6A-4962-4584-9751-6276844671CB}" sibTransId="{BFE58256-4467-46F4-979C-617D93F84FDC}"/>
    <dgm:cxn modelId="{ABCDCE70-95FF-4173-BA2E-B51F966AD4F7}" srcId="{7AEEAC44-B4B8-46E9-83DD-8517B713FEC2}" destId="{63E9FA79-81AE-4742-8BE8-BC67D34C764A}" srcOrd="2" destOrd="0" parTransId="{FF2A0410-C4EF-4DFA-B07C-4159A03AF310}" sibTransId="{7CD6C453-A19E-4245-AD73-2AD1FA6DF9E8}"/>
    <dgm:cxn modelId="{B875E819-7A9A-4CB5-9140-07423F8C0772}" type="presOf" srcId="{D85D8164-B3E0-4495-B8DC-81527218B81A}" destId="{EA30E5B1-F439-403A-8722-F340BBF84A76}" srcOrd="0" destOrd="0" presId="urn:microsoft.com/office/officeart/2005/8/layout/hList1"/>
    <dgm:cxn modelId="{FBF3A29F-3867-4C9A-9A5E-AAF548498FB1}" srcId="{ED1B5BEC-F0EB-47AF-810F-E77462734F00}" destId="{9AF3842D-D81D-4635-8614-1FC39F983587}" srcOrd="5" destOrd="0" parTransId="{2F939EFD-75D8-4547-A5BF-0D77B4036581}" sibTransId="{13E81186-9F2A-41DD-81BC-F058DB3CDF7C}"/>
    <dgm:cxn modelId="{3CA5480C-453A-44DD-9D49-39A88B1E404F}" type="presOf" srcId="{5B5A5869-71A4-4EF4-82CE-D771055552CF}" destId="{0D3E7A50-9554-4120-8432-AA893C9269FE}" srcOrd="0" destOrd="3" presId="urn:microsoft.com/office/officeart/2005/8/layout/hList1"/>
    <dgm:cxn modelId="{F9AE48C3-D3BD-4943-A547-E2EAC8EB8B93}" type="presOf" srcId="{DA758BEC-7E76-40B4-A36B-517774C82CF8}" destId="{F3FAF0A0-D532-4DA0-B072-551C3674DBB2}" srcOrd="0" destOrd="1" presId="urn:microsoft.com/office/officeart/2005/8/layout/hList1"/>
    <dgm:cxn modelId="{8A04A099-4D43-44FD-80F8-8C70DF0E6173}" type="presOf" srcId="{C8B2B9EC-EC75-4380-94FF-7E48C73C4EF9}" destId="{800F2F1E-4F72-434E-A3B9-0BCAC31CC0C6}" srcOrd="0" destOrd="1" presId="urn:microsoft.com/office/officeart/2005/8/layout/hList1"/>
    <dgm:cxn modelId="{1FC7A05C-AD06-4B9B-B092-F156E5518543}" type="presOf" srcId="{2E18C8C4-A152-4642-BF03-37AA880FCE82}" destId="{0D3E7A50-9554-4120-8432-AA893C9269FE}" srcOrd="0" destOrd="16" presId="urn:microsoft.com/office/officeart/2005/8/layout/hList1"/>
    <dgm:cxn modelId="{3E6C8313-747E-4617-9B48-AF810D2EAA3F}" srcId="{7AEEAC44-B4B8-46E9-83DD-8517B713FEC2}" destId="{C5F64D83-4184-4AD8-AA64-991EC91213F2}" srcOrd="0" destOrd="0" parTransId="{F7D57292-E268-4BAB-8985-8BEE8F4CAAAD}" sibTransId="{C74A5128-E857-4F27-8A03-A1A05A093060}"/>
    <dgm:cxn modelId="{D12AE56B-B8AB-4006-9625-7747A5315CA5}" srcId="{7AEEAC44-B4B8-46E9-83DD-8517B713FEC2}" destId="{AEC1E51E-92C1-469B-9509-F4069C480F3C}" srcOrd="10" destOrd="0" parTransId="{D52C44C1-6CF2-41D5-86B1-E33B162348D4}" sibTransId="{A38CC7A8-76B6-4FFB-BF73-B5757DAA6DF1}"/>
    <dgm:cxn modelId="{0A00BC92-24A5-409F-82FB-51BE524383E6}" type="presOf" srcId="{0EB8F42B-43C2-438D-A391-02737F1DF9DE}" destId="{800F2F1E-4F72-434E-A3B9-0BCAC31CC0C6}" srcOrd="0" destOrd="0" presId="urn:microsoft.com/office/officeart/2005/8/layout/hList1"/>
    <dgm:cxn modelId="{27A722BC-7730-4908-9DAB-D805223B7252}" srcId="{7AEEAC44-B4B8-46E9-83DD-8517B713FEC2}" destId="{9FA36D21-6C27-4488-B97D-043B1C6DC189}" srcOrd="13" destOrd="0" parTransId="{FE4600A3-C339-4377-809D-753C662A8E38}" sibTransId="{15A73727-C464-4B8A-A5F5-13D382EFE0BA}"/>
    <dgm:cxn modelId="{AD164E6C-70B7-4E29-9860-E734CCDD448F}" srcId="{26014F10-FB4B-4A90-AC11-994DC051250C}" destId="{A29AD8E5-840B-48D5-827D-4C59631DC234}" srcOrd="0" destOrd="0" parTransId="{2CBB8DD0-9489-4F09-9AA3-0D3594C369FA}" sibTransId="{E82586C3-52B0-4F84-9B3B-5E08910A8080}"/>
    <dgm:cxn modelId="{2D186F02-5B53-4453-9BB3-5EFB15ACA6BB}" srcId="{D85D8164-B3E0-4495-B8DC-81527218B81A}" destId="{5A975820-FC91-46C7-B94E-A2A38189B4B8}" srcOrd="2" destOrd="0" parTransId="{5A32F587-698B-497F-B260-4DAFED48B8F8}" sibTransId="{9FB2E960-40E3-4D45-8F06-B984A129597D}"/>
    <dgm:cxn modelId="{C1047F39-B101-4D7C-ACA9-1C64C52E64AC}" type="presOf" srcId="{9FA36D21-6C27-4488-B97D-043B1C6DC189}" destId="{0D3E7A50-9554-4120-8432-AA893C9269FE}" srcOrd="0" destOrd="13" presId="urn:microsoft.com/office/officeart/2005/8/layout/hList1"/>
    <dgm:cxn modelId="{C0E5022B-9DCB-4352-B1AD-916C5503437C}" type="presOf" srcId="{26014F10-FB4B-4A90-AC11-994DC051250C}" destId="{193A8C83-AB79-4F38-BD92-B5492231AA62}" srcOrd="0" destOrd="0" presId="urn:microsoft.com/office/officeart/2005/8/layout/hList1"/>
    <dgm:cxn modelId="{1FB8F73F-36FA-4267-B29E-24BD9AD3C662}" type="presOf" srcId="{F21A932E-5701-4299-B3BE-948DF180CC99}" destId="{800F2F1E-4F72-434E-A3B9-0BCAC31CC0C6}" srcOrd="0" destOrd="3" presId="urn:microsoft.com/office/officeart/2005/8/layout/hList1"/>
    <dgm:cxn modelId="{269B589E-703D-4A0B-AB8F-85BE74EB6DCA}" srcId="{5A975820-FC91-46C7-B94E-A2A38189B4B8}" destId="{DA758BEC-7E76-40B4-A36B-517774C82CF8}" srcOrd="1" destOrd="0" parTransId="{124CFD03-124C-4DDC-BC90-8DBDB716DDBD}" sibTransId="{C4D57A78-720F-4A1B-B098-536AC1323B35}"/>
    <dgm:cxn modelId="{5BC762E4-210C-4FC1-B80F-2EA81713D229}" srcId="{ED1B5BEC-F0EB-47AF-810F-E77462734F00}" destId="{CBFEE73F-542B-4F7D-BB8E-896735433A24}" srcOrd="6" destOrd="0" parTransId="{0C022939-BDD4-4C6D-A5CC-C45F803F6A86}" sibTransId="{B5841964-B6A0-44D8-ACB8-6434A365D42A}"/>
    <dgm:cxn modelId="{DD043030-60E9-4489-A233-74E40D3A30CB}" type="presOf" srcId="{9AF3842D-D81D-4635-8614-1FC39F983587}" destId="{800F2F1E-4F72-434E-A3B9-0BCAC31CC0C6}" srcOrd="0" destOrd="5" presId="urn:microsoft.com/office/officeart/2005/8/layout/hList1"/>
    <dgm:cxn modelId="{89ABC336-C1A1-4B6A-A44B-4C906C7DD4F6}" type="presOf" srcId="{96A70E22-33B7-431D-A2E5-8F650C46F9FE}" destId="{800F2F1E-4F72-434E-A3B9-0BCAC31CC0C6}" srcOrd="0" destOrd="2" presId="urn:microsoft.com/office/officeart/2005/8/layout/hList1"/>
    <dgm:cxn modelId="{73B371FD-DAC6-48D2-A1D0-DCDCB1F13803}" type="presOf" srcId="{F01D8439-0BE0-4758-9EA6-DF98FEC9B4E6}" destId="{F3FAF0A0-D532-4DA0-B072-551C3674DBB2}" srcOrd="0" destOrd="2" presId="urn:microsoft.com/office/officeart/2005/8/layout/hList1"/>
    <dgm:cxn modelId="{CA00486F-8916-4E35-87FA-63D732679F36}" type="presOf" srcId="{CBFEE73F-542B-4F7D-BB8E-896735433A24}" destId="{800F2F1E-4F72-434E-A3B9-0BCAC31CC0C6}" srcOrd="0" destOrd="6" presId="urn:microsoft.com/office/officeart/2005/8/layout/hList1"/>
    <dgm:cxn modelId="{6B49DFFB-1067-49A7-BC1F-DE0291EB3DB4}" srcId="{7AEEAC44-B4B8-46E9-83DD-8517B713FEC2}" destId="{F32EED60-3865-418F-B187-913DE428219E}" srcOrd="11" destOrd="0" parTransId="{B5E3E4D6-A069-4084-938C-C0B2187C3217}" sibTransId="{A5B82EAF-8300-4291-970E-83CB3ACD506A}"/>
    <dgm:cxn modelId="{074249B0-50A8-48D6-991C-0261D66DF133}" srcId="{ED1B5BEC-F0EB-47AF-810F-E77462734F00}" destId="{CCB53601-E766-452D-A52C-01C6A86CB189}" srcOrd="7" destOrd="0" parTransId="{524F5E36-883F-415E-96EE-FBDEF7FB9C9B}" sibTransId="{602C27B4-EC00-449B-86CC-628E58CB2F05}"/>
    <dgm:cxn modelId="{10117857-8155-4483-ADCC-359155D04B58}" type="presOf" srcId="{5A975820-FC91-46C7-B94E-A2A38189B4B8}" destId="{711A296E-8B8A-4CF7-BC60-71115E2C1C9F}" srcOrd="0" destOrd="0" presId="urn:microsoft.com/office/officeart/2005/8/layout/hList1"/>
    <dgm:cxn modelId="{5B408FC2-6794-47D7-B834-7562D70705F4}" srcId="{7AEEAC44-B4B8-46E9-83DD-8517B713FEC2}" destId="{5B5A5869-71A4-4EF4-82CE-D771055552CF}" srcOrd="3" destOrd="0" parTransId="{65EA4AE2-AA9E-4B2C-8309-DBB1A5E53FCA}" sibTransId="{60C104FA-BB53-454B-ADE1-C6C16A659D34}"/>
    <dgm:cxn modelId="{5DE07A45-1F1E-4969-8477-F0D2EA66DE97}" srcId="{7AEEAC44-B4B8-46E9-83DD-8517B713FEC2}" destId="{E2E357B7-2653-4CF5-8623-D1469CF78D64}" srcOrd="14" destOrd="0" parTransId="{1424BF3C-E9C0-44F1-BD23-80CBF8727F5B}" sibTransId="{B9FA3715-29F4-45C9-B70D-A0C8CD4EE5B7}"/>
    <dgm:cxn modelId="{42D5A79F-076B-42E5-AA80-5AB7C44575BF}" type="presOf" srcId="{ED1B5BEC-F0EB-47AF-810F-E77462734F00}" destId="{C2D0D78B-A118-4F83-AF77-CA602708BBF0}" srcOrd="0" destOrd="0" presId="urn:microsoft.com/office/officeart/2005/8/layout/hList1"/>
    <dgm:cxn modelId="{4FBF794B-2404-4006-B224-90065271FFB8}" type="presOf" srcId="{26C17A3B-C898-4426-8508-8C1160E93D1F}" destId="{F3FAF0A0-D532-4DA0-B072-551C3674DBB2}" srcOrd="0" destOrd="0" presId="urn:microsoft.com/office/officeart/2005/8/layout/hList1"/>
    <dgm:cxn modelId="{02FD4D6F-52DA-4D5F-91B9-B3118FD29BBB}" type="presOf" srcId="{55B1D8CF-D89D-4821-B971-72D96E30F55D}" destId="{330906F3-812A-4851-9E8E-1C75B1949084}" srcOrd="0" destOrd="1" presId="urn:microsoft.com/office/officeart/2005/8/layout/hList1"/>
    <dgm:cxn modelId="{7E832804-837A-4B2E-AA3C-60463B04EC97}" type="presOf" srcId="{C5F64D83-4184-4AD8-AA64-991EC91213F2}" destId="{0D3E7A50-9554-4120-8432-AA893C9269FE}" srcOrd="0" destOrd="0" presId="urn:microsoft.com/office/officeart/2005/8/layout/hList1"/>
    <dgm:cxn modelId="{54092760-5E90-48EB-A977-51D5321CE02F}" srcId="{D85D8164-B3E0-4495-B8DC-81527218B81A}" destId="{7AEEAC44-B4B8-46E9-83DD-8517B713FEC2}" srcOrd="1" destOrd="0" parTransId="{A5402168-7BEE-41A9-A9F8-C9070D5A887A}" sibTransId="{3E37A675-9D0C-4F07-82FB-4D8029FA561A}"/>
    <dgm:cxn modelId="{8C734A11-9FF6-4769-821E-ABDDC1E57027}" type="presOf" srcId="{658D0D2C-0A64-4401-B0B5-BBDB4CE3DFB7}" destId="{0D3E7A50-9554-4120-8432-AA893C9269FE}" srcOrd="0" destOrd="6" presId="urn:microsoft.com/office/officeart/2005/8/layout/hList1"/>
    <dgm:cxn modelId="{6926659E-7F6B-48AA-9CCD-50953261A28B}" srcId="{D85D8164-B3E0-4495-B8DC-81527218B81A}" destId="{26014F10-FB4B-4A90-AC11-994DC051250C}" srcOrd="0" destOrd="0" parTransId="{01C1B805-AC10-4DDF-B1A3-ED356B5A1E7E}" sibTransId="{D4DFEAFA-6FD5-4A52-8E67-BF4BF96AFA80}"/>
    <dgm:cxn modelId="{F8BD1870-A5AC-45B2-9649-D93464F3BC0A}" srcId="{7AEEAC44-B4B8-46E9-83DD-8517B713FEC2}" destId="{CA856580-AAB3-4020-8AA1-F5989AFCE698}" srcOrd="15" destOrd="0" parTransId="{66A28DBB-12EF-4F00-A96A-C90DA6065522}" sibTransId="{C5FF93E2-DEC6-4525-90BB-C6A2C8FB2FAF}"/>
    <dgm:cxn modelId="{023DCE9D-EFAC-4049-88EC-3EED0E51D98F}" type="presOf" srcId="{CCB53601-E766-452D-A52C-01C6A86CB189}" destId="{800F2F1E-4F72-434E-A3B9-0BCAC31CC0C6}" srcOrd="0" destOrd="7" presId="urn:microsoft.com/office/officeart/2005/8/layout/hList1"/>
    <dgm:cxn modelId="{FDB04A33-562C-48BA-95B2-1A2BAD5B6137}" type="presOf" srcId="{A29AD8E5-840B-48D5-827D-4C59631DC234}" destId="{330906F3-812A-4851-9E8E-1C75B1949084}" srcOrd="0" destOrd="0" presId="urn:microsoft.com/office/officeart/2005/8/layout/hList1"/>
    <dgm:cxn modelId="{F1609D2B-87D6-465F-8710-F02B47F0A8FA}" srcId="{7AEEAC44-B4B8-46E9-83DD-8517B713FEC2}" destId="{0D09F48C-0122-4C6F-9BFA-A0D78422E84A}" srcOrd="5" destOrd="0" parTransId="{735B1797-328A-41FC-8E24-01EF2A90CB33}" sibTransId="{527610E3-F4E4-41E4-8669-7E0A5213D124}"/>
    <dgm:cxn modelId="{DD6FD591-06A3-4DEA-9784-17C6C196A45C}" srcId="{7AEEAC44-B4B8-46E9-83DD-8517B713FEC2}" destId="{658D0D2C-0A64-4401-B0B5-BBDB4CE3DFB7}" srcOrd="6" destOrd="0" parTransId="{D5B56205-2FB2-4C46-BE5C-36548D1E1446}" sibTransId="{E7C5B4C0-E15E-4368-B31A-A0494E140988}"/>
    <dgm:cxn modelId="{1653D675-FE02-4FDE-ABF8-F988CF3D2610}" type="presOf" srcId="{CA856580-AAB3-4020-8AA1-F5989AFCE698}" destId="{0D3E7A50-9554-4120-8432-AA893C9269FE}" srcOrd="0" destOrd="15" presId="urn:microsoft.com/office/officeart/2005/8/layout/hList1"/>
    <dgm:cxn modelId="{624A7897-69C0-4E56-9AB4-4F7F80027F0E}" srcId="{7AEEAC44-B4B8-46E9-83DD-8517B713FEC2}" destId="{66DED466-9D1E-42C2-A56E-39128A1A372D}" srcOrd="1" destOrd="0" parTransId="{C08BAF6E-A11E-4925-BFDF-5E43D794C710}" sibTransId="{CA46E436-7955-4CEF-BE74-40E6BA03B567}"/>
    <dgm:cxn modelId="{8E789A07-9CE8-4B82-AA40-54DA70C62A40}" srcId="{7AEEAC44-B4B8-46E9-83DD-8517B713FEC2}" destId="{A1364A8E-81A3-4E49-B606-97243830FEB7}" srcOrd="4" destOrd="0" parTransId="{6C029BC4-F4B4-48F5-B3FE-6AA9F2DF9793}" sibTransId="{0768FA30-396E-4E2F-B042-FDA4864DE3F7}"/>
    <dgm:cxn modelId="{AB626117-0122-4FF0-8417-5794EB1FA77A}" type="presParOf" srcId="{EA30E5B1-F439-403A-8722-F340BBF84A76}" destId="{12C8B785-8544-4196-A9BB-1D2BE28C0184}" srcOrd="0" destOrd="0" presId="urn:microsoft.com/office/officeart/2005/8/layout/hList1"/>
    <dgm:cxn modelId="{FDC9B40B-AA0F-41EE-85B6-4B4E3B3B2630}" type="presParOf" srcId="{12C8B785-8544-4196-A9BB-1D2BE28C0184}" destId="{193A8C83-AB79-4F38-BD92-B5492231AA62}" srcOrd="0" destOrd="0" presId="urn:microsoft.com/office/officeart/2005/8/layout/hList1"/>
    <dgm:cxn modelId="{F2D872E0-DC99-4855-94A0-98864528177A}" type="presParOf" srcId="{12C8B785-8544-4196-A9BB-1D2BE28C0184}" destId="{330906F3-812A-4851-9E8E-1C75B1949084}" srcOrd="1" destOrd="0" presId="urn:microsoft.com/office/officeart/2005/8/layout/hList1"/>
    <dgm:cxn modelId="{23947661-A9F7-4F44-A957-097ED4F44009}" type="presParOf" srcId="{EA30E5B1-F439-403A-8722-F340BBF84A76}" destId="{20C9FEEF-EF03-4DD5-9EA5-D4FF4E2E27A3}" srcOrd="1" destOrd="0" presId="urn:microsoft.com/office/officeart/2005/8/layout/hList1"/>
    <dgm:cxn modelId="{E018B239-FF48-4BA1-AE37-7A48A76A2D3F}" type="presParOf" srcId="{EA30E5B1-F439-403A-8722-F340BBF84A76}" destId="{35875A29-85D3-473B-9F6A-8B4A7247DE20}" srcOrd="2" destOrd="0" presId="urn:microsoft.com/office/officeart/2005/8/layout/hList1"/>
    <dgm:cxn modelId="{7229F1DD-858E-4CC0-A874-A59A33D751B8}" type="presParOf" srcId="{35875A29-85D3-473B-9F6A-8B4A7247DE20}" destId="{493AB6D2-1B53-4EA2-B20E-6BED3B619F73}" srcOrd="0" destOrd="0" presId="urn:microsoft.com/office/officeart/2005/8/layout/hList1"/>
    <dgm:cxn modelId="{592812B3-0610-47B3-B4FE-85E5F0A79032}" type="presParOf" srcId="{35875A29-85D3-473B-9F6A-8B4A7247DE20}" destId="{0D3E7A50-9554-4120-8432-AA893C9269FE}" srcOrd="1" destOrd="0" presId="urn:microsoft.com/office/officeart/2005/8/layout/hList1"/>
    <dgm:cxn modelId="{30555022-95B3-4BD0-85B9-AADC04F54347}" type="presParOf" srcId="{EA30E5B1-F439-403A-8722-F340BBF84A76}" destId="{5DDD9C3D-EB3E-496C-A4A0-D19A8BC96A99}" srcOrd="3" destOrd="0" presId="urn:microsoft.com/office/officeart/2005/8/layout/hList1"/>
    <dgm:cxn modelId="{D5EC74EA-F5E9-4A84-8CCB-71E97BD769C4}" type="presParOf" srcId="{EA30E5B1-F439-403A-8722-F340BBF84A76}" destId="{6B30B10E-62ED-45EB-B979-30DF63F3C535}" srcOrd="4" destOrd="0" presId="urn:microsoft.com/office/officeart/2005/8/layout/hList1"/>
    <dgm:cxn modelId="{3CBB4EBE-31BF-40C9-8B6A-BD34F2745295}" type="presParOf" srcId="{6B30B10E-62ED-45EB-B979-30DF63F3C535}" destId="{711A296E-8B8A-4CF7-BC60-71115E2C1C9F}" srcOrd="0" destOrd="0" presId="urn:microsoft.com/office/officeart/2005/8/layout/hList1"/>
    <dgm:cxn modelId="{F9763602-470E-4356-9103-E95E2E729938}" type="presParOf" srcId="{6B30B10E-62ED-45EB-B979-30DF63F3C535}" destId="{F3FAF0A0-D532-4DA0-B072-551C3674DBB2}" srcOrd="1" destOrd="0" presId="urn:microsoft.com/office/officeart/2005/8/layout/hList1"/>
    <dgm:cxn modelId="{8CC218F2-0DDA-4B45-BBE1-94AF076DE094}" type="presParOf" srcId="{EA30E5B1-F439-403A-8722-F340BBF84A76}" destId="{28DEFFA4-9F74-4CE4-84A9-BBF30E24EDEC}" srcOrd="5" destOrd="0" presId="urn:microsoft.com/office/officeart/2005/8/layout/hList1"/>
    <dgm:cxn modelId="{8FDB97FE-DCA3-4FA6-8C69-389A1B901F9D}" type="presParOf" srcId="{EA30E5B1-F439-403A-8722-F340BBF84A76}" destId="{47C005DF-03BE-4DB8-BA11-B9C6D4AF406F}" srcOrd="6" destOrd="0" presId="urn:microsoft.com/office/officeart/2005/8/layout/hList1"/>
    <dgm:cxn modelId="{4BADE4C3-D1A5-440C-A634-E0E45367F62B}" type="presParOf" srcId="{47C005DF-03BE-4DB8-BA11-B9C6D4AF406F}" destId="{C2D0D78B-A118-4F83-AF77-CA602708BBF0}" srcOrd="0" destOrd="0" presId="urn:microsoft.com/office/officeart/2005/8/layout/hList1"/>
    <dgm:cxn modelId="{B1381DE0-417C-4326-B9FA-0F22FC21AA2F}" type="presParOf" srcId="{47C005DF-03BE-4DB8-BA11-B9C6D4AF406F}" destId="{800F2F1E-4F72-434E-A3B9-0BCAC31CC0C6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D8164-B3E0-4495-B8DC-81527218B8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014F10-FB4B-4A90-AC11-994DC051250C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</a:rPr>
            <a:t>Identification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01C1B805-AC10-4DDF-B1A3-ED356B5A1E7E}" type="parTrans" cxnId="{6926659E-7F6B-48AA-9CCD-50953261A28B}">
      <dgm:prSet/>
      <dgm:spPr/>
      <dgm:t>
        <a:bodyPr/>
        <a:lstStyle/>
        <a:p>
          <a:endParaRPr lang="zh-CN" altLang="en-US" sz="4400"/>
        </a:p>
      </dgm:t>
    </dgm:pt>
    <dgm:pt modelId="{D4DFEAFA-6FD5-4A52-8E67-BF4BF96AFA80}" type="sibTrans" cxnId="{6926659E-7F6B-48AA-9CCD-50953261A28B}">
      <dgm:prSet/>
      <dgm:spPr/>
      <dgm:t>
        <a:bodyPr/>
        <a:lstStyle/>
        <a:p>
          <a:endParaRPr lang="zh-CN" altLang="en-US" sz="4400"/>
        </a:p>
      </dgm:t>
    </dgm:pt>
    <dgm:pt modelId="{7AEEAC44-B4B8-46E9-83DD-8517B713FEC2}">
      <dgm:prSet phldrT="[文本]" custT="1"/>
      <dgm:spPr/>
      <dgm:t>
        <a:bodyPr/>
        <a:lstStyle/>
        <a:p>
          <a:r>
            <a:rPr lang="en-US" altLang="zh-CN" sz="1600" b="1" dirty="0">
              <a:solidFill>
                <a:schemeClr val="bg1"/>
              </a:solidFill>
            </a:rPr>
            <a:t>Categorical</a:t>
          </a:r>
          <a:endParaRPr lang="zh-CN" altLang="en-US" sz="1600" b="1" dirty="0">
            <a:solidFill>
              <a:schemeClr val="bg1"/>
            </a:solidFill>
          </a:endParaRPr>
        </a:p>
      </dgm:t>
    </dgm:pt>
    <dgm:pt modelId="{A5402168-7BEE-41A9-A9F8-C9070D5A887A}" type="parTrans" cxnId="{54092760-5E90-48EB-A977-51D5321CE02F}">
      <dgm:prSet/>
      <dgm:spPr/>
      <dgm:t>
        <a:bodyPr/>
        <a:lstStyle/>
        <a:p>
          <a:endParaRPr lang="zh-CN" altLang="en-US" sz="4400"/>
        </a:p>
      </dgm:t>
    </dgm:pt>
    <dgm:pt modelId="{3E37A675-9D0C-4F07-82FB-4D8029FA561A}" type="sibTrans" cxnId="{54092760-5E90-48EB-A977-51D5321CE02F}">
      <dgm:prSet/>
      <dgm:spPr/>
      <dgm:t>
        <a:bodyPr/>
        <a:lstStyle/>
        <a:p>
          <a:endParaRPr lang="zh-CN" altLang="en-US" sz="4400"/>
        </a:p>
      </dgm:t>
    </dgm:pt>
    <dgm:pt modelId="{C5F64D83-4184-4AD8-AA64-991EC91213F2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Communication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7D57292-E268-4BAB-8985-8BEE8F4CAAAD}" type="parTrans" cxnId="{3E6C8313-747E-4617-9B48-AF810D2EAA3F}">
      <dgm:prSet/>
      <dgm:spPr/>
      <dgm:t>
        <a:bodyPr/>
        <a:lstStyle/>
        <a:p>
          <a:endParaRPr lang="zh-CN" altLang="en-US" sz="4400"/>
        </a:p>
      </dgm:t>
    </dgm:pt>
    <dgm:pt modelId="{C74A5128-E857-4F27-8A03-A1A05A093060}" type="sibTrans" cxnId="{3E6C8313-747E-4617-9B48-AF810D2EAA3F}">
      <dgm:prSet/>
      <dgm:spPr/>
      <dgm:t>
        <a:bodyPr/>
        <a:lstStyle/>
        <a:p>
          <a:endParaRPr lang="zh-CN" altLang="en-US" sz="4400"/>
        </a:p>
      </dgm:t>
    </dgm:pt>
    <dgm:pt modelId="{66DED466-9D1E-42C2-A56E-39128A1A372D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Outcome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C08BAF6E-A11E-4925-BFDF-5E43D794C710}" type="parTrans" cxnId="{624A7897-69C0-4E56-9AB4-4F7F80027F0E}">
      <dgm:prSet/>
      <dgm:spPr/>
      <dgm:t>
        <a:bodyPr/>
        <a:lstStyle/>
        <a:p>
          <a:endParaRPr lang="zh-CN" altLang="en-US" sz="4400"/>
        </a:p>
      </dgm:t>
    </dgm:pt>
    <dgm:pt modelId="{CA46E436-7955-4CEF-BE74-40E6BA03B567}" type="sibTrans" cxnId="{624A7897-69C0-4E56-9AB4-4F7F80027F0E}">
      <dgm:prSet/>
      <dgm:spPr/>
      <dgm:t>
        <a:bodyPr/>
        <a:lstStyle/>
        <a:p>
          <a:endParaRPr lang="zh-CN" altLang="en-US" sz="4400"/>
        </a:p>
      </dgm:t>
    </dgm:pt>
    <dgm:pt modelId="{ED1B5BEC-F0EB-47AF-810F-E77462734F00}">
      <dgm:prSet phldrT="[文本]" custT="1"/>
      <dgm:spPr/>
      <dgm:t>
        <a:bodyPr/>
        <a:lstStyle/>
        <a:p>
          <a:r>
            <a:rPr lang="en-US" altLang="zh-CN" sz="1600" b="1" dirty="0"/>
            <a:t>Numerical</a:t>
          </a:r>
          <a:endParaRPr lang="zh-CN" altLang="en-US" sz="1600" b="1" dirty="0"/>
        </a:p>
      </dgm:t>
    </dgm:pt>
    <dgm:pt modelId="{547FA1D1-91EF-49A0-AB34-5F9449BBED23}" type="parTrans" cxnId="{67D3695D-EE95-4EAA-8D95-FFEB24D07D33}">
      <dgm:prSet/>
      <dgm:spPr/>
      <dgm:t>
        <a:bodyPr/>
        <a:lstStyle/>
        <a:p>
          <a:endParaRPr lang="zh-CN" altLang="en-US" sz="4400"/>
        </a:p>
      </dgm:t>
    </dgm:pt>
    <dgm:pt modelId="{82D771E7-34A0-42CF-888B-63CB53DCD45A}" type="sibTrans" cxnId="{67D3695D-EE95-4EAA-8D95-FFEB24D07D33}">
      <dgm:prSet/>
      <dgm:spPr/>
      <dgm:t>
        <a:bodyPr/>
        <a:lstStyle/>
        <a:p>
          <a:endParaRPr lang="zh-CN" altLang="en-US" sz="4400"/>
        </a:p>
      </dgm:t>
    </dgm:pt>
    <dgm:pt modelId="{0EB8F42B-43C2-438D-A391-02737F1DF9DE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NoOfContacts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401C268F-A791-48EB-B8E3-052A511898A4}" type="parTrans" cxnId="{E7D48AE9-7C07-4CAD-9C25-7825E905A3B8}">
      <dgm:prSet/>
      <dgm:spPr/>
      <dgm:t>
        <a:bodyPr/>
        <a:lstStyle/>
        <a:p>
          <a:endParaRPr lang="zh-CN" altLang="en-US" sz="4400"/>
        </a:p>
      </dgm:t>
    </dgm:pt>
    <dgm:pt modelId="{E15641CF-8CB3-414A-8C27-EC605A211D03}" type="sibTrans" cxnId="{E7D48AE9-7C07-4CAD-9C25-7825E905A3B8}">
      <dgm:prSet/>
      <dgm:spPr/>
      <dgm:t>
        <a:bodyPr/>
        <a:lstStyle/>
        <a:p>
          <a:endParaRPr lang="zh-CN" altLang="en-US" sz="4400"/>
        </a:p>
      </dgm:t>
    </dgm:pt>
    <dgm:pt modelId="{C8B2B9EC-EC75-4380-94FF-7E48C73C4EF9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DaysPassed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7C58A8BE-F15D-4FC7-BA40-759333B77AE9}" type="parTrans" cxnId="{C7E6CBF2-E266-4979-B9E7-B4690ECF4D49}">
      <dgm:prSet/>
      <dgm:spPr/>
      <dgm:t>
        <a:bodyPr/>
        <a:lstStyle/>
        <a:p>
          <a:endParaRPr lang="zh-CN" altLang="en-US" sz="4400"/>
        </a:p>
      </dgm:t>
    </dgm:pt>
    <dgm:pt modelId="{C51FA9DE-EDED-4D24-8777-DA1B82D1C0BB}" type="sibTrans" cxnId="{C7E6CBF2-E266-4979-B9E7-B4690ECF4D49}">
      <dgm:prSet/>
      <dgm:spPr/>
      <dgm:t>
        <a:bodyPr/>
        <a:lstStyle/>
        <a:p>
          <a:endParaRPr lang="zh-CN" altLang="en-US" sz="4400"/>
        </a:p>
      </dgm:t>
    </dgm:pt>
    <dgm:pt modelId="{96A70E22-33B7-431D-A2E5-8F650C46F9FE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PrevAttempts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3C93A6A-4962-4584-9751-6276844671CB}" type="parTrans" cxnId="{4FC47F4B-8B68-4410-A2B6-025BE6D06A6E}">
      <dgm:prSet/>
      <dgm:spPr/>
      <dgm:t>
        <a:bodyPr/>
        <a:lstStyle/>
        <a:p>
          <a:endParaRPr lang="zh-CN" altLang="en-US" sz="4400"/>
        </a:p>
      </dgm:t>
    </dgm:pt>
    <dgm:pt modelId="{BFE58256-4467-46F4-979C-617D93F84FDC}" type="sibTrans" cxnId="{4FC47F4B-8B68-4410-A2B6-025BE6D06A6E}">
      <dgm:prSet/>
      <dgm:spPr/>
      <dgm:t>
        <a:bodyPr/>
        <a:lstStyle/>
        <a:p>
          <a:endParaRPr lang="zh-CN" altLang="en-US" sz="4400"/>
        </a:p>
      </dgm:t>
    </dgm:pt>
    <dgm:pt modelId="{F21A932E-5701-4299-B3BE-948DF180CC99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4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annualDonations</a:t>
          </a:r>
          <a:endParaRPr kumimoji="0" lang="zh-CN" altLang="en-US" sz="14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7A41E43-6F8B-4D3E-B356-D495FC696F04}" type="parTrans" cxnId="{71A3A0D1-E8D6-40B9-833D-351774DBEC31}">
      <dgm:prSet/>
      <dgm:spPr/>
      <dgm:t>
        <a:bodyPr/>
        <a:lstStyle/>
        <a:p>
          <a:endParaRPr lang="zh-CN" altLang="en-US" sz="4400"/>
        </a:p>
      </dgm:t>
    </dgm:pt>
    <dgm:pt modelId="{276100E6-E7B4-4649-9A89-37A9B52B5209}" type="sibTrans" cxnId="{71A3A0D1-E8D6-40B9-833D-351774DBEC31}">
      <dgm:prSet/>
      <dgm:spPr/>
      <dgm:t>
        <a:bodyPr/>
        <a:lstStyle/>
        <a:p>
          <a:endParaRPr lang="zh-CN" altLang="en-US" sz="4400"/>
        </a:p>
      </dgm:t>
    </dgm:pt>
    <dgm:pt modelId="{80370AC2-0DD9-4152-AA61-2CC76F60CBF1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Age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FD20739D-2049-4BDE-A188-D934871039B1}" type="parTrans" cxnId="{69E7E453-2D4E-4521-AF90-8FB878941D0C}">
      <dgm:prSet/>
      <dgm:spPr/>
      <dgm:t>
        <a:bodyPr/>
        <a:lstStyle/>
        <a:p>
          <a:endParaRPr lang="zh-CN" altLang="en-US" sz="4400"/>
        </a:p>
      </dgm:t>
    </dgm:pt>
    <dgm:pt modelId="{1E43D97F-1FEA-4A4E-9BBC-F6488A63B667}" type="sibTrans" cxnId="{69E7E453-2D4E-4521-AF90-8FB878941D0C}">
      <dgm:prSet/>
      <dgm:spPr/>
      <dgm:t>
        <a:bodyPr/>
        <a:lstStyle/>
        <a:p>
          <a:endParaRPr lang="zh-CN" altLang="en-US" sz="4400"/>
        </a:p>
      </dgm:t>
    </dgm:pt>
    <dgm:pt modelId="{9AF3842D-D81D-4635-8614-1FC39F983587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RecentBalance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2F939EFD-75D8-4547-A5BF-0D77B4036581}" type="parTrans" cxnId="{FBF3A29F-3867-4C9A-9A5E-AAF548498FB1}">
      <dgm:prSet/>
      <dgm:spPr/>
      <dgm:t>
        <a:bodyPr/>
        <a:lstStyle/>
        <a:p>
          <a:endParaRPr lang="zh-CN" altLang="en-US" sz="4400"/>
        </a:p>
      </dgm:t>
    </dgm:pt>
    <dgm:pt modelId="{13E81186-9F2A-41DD-81BC-F058DB3CDF7C}" type="sibTrans" cxnId="{FBF3A29F-3867-4C9A-9A5E-AAF548498FB1}">
      <dgm:prSet/>
      <dgm:spPr/>
      <dgm:t>
        <a:bodyPr/>
        <a:lstStyle/>
        <a:p>
          <a:endParaRPr lang="zh-CN" altLang="en-US" sz="4400"/>
        </a:p>
      </dgm:t>
    </dgm:pt>
    <dgm:pt modelId="{CBFEE73F-542B-4F7D-BB8E-896735433A24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carYr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0C022939-BDD4-4C6D-A5CC-C45F803F6A86}" type="parTrans" cxnId="{5BC762E4-210C-4FC1-B80F-2EA81713D229}">
      <dgm:prSet/>
      <dgm:spPr/>
      <dgm:t>
        <a:bodyPr/>
        <a:lstStyle/>
        <a:p>
          <a:endParaRPr lang="zh-CN" altLang="en-US" sz="4400"/>
        </a:p>
      </dgm:t>
    </dgm:pt>
    <dgm:pt modelId="{B5841964-B6A0-44D8-ACB8-6434A365D42A}" type="sibTrans" cxnId="{5BC762E4-210C-4FC1-B80F-2EA81713D229}">
      <dgm:prSet/>
      <dgm:spPr/>
      <dgm:t>
        <a:bodyPr/>
        <a:lstStyle/>
        <a:p>
          <a:endParaRPr lang="zh-CN" altLang="en-US" sz="4400"/>
        </a:p>
      </dgm:t>
    </dgm:pt>
    <dgm:pt modelId="{A29AD8E5-840B-48D5-827D-4C59631DC234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zh-CN" sz="15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HHuniqueID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E82586C3-52B0-4F84-9B3B-5E08910A8080}" type="sibTrans" cxnId="{AD164E6C-70B7-4E29-9860-E734CCDD448F}">
      <dgm:prSet/>
      <dgm:spPr/>
      <dgm:t>
        <a:bodyPr/>
        <a:lstStyle/>
        <a:p>
          <a:endParaRPr lang="zh-CN" altLang="en-US" sz="4400"/>
        </a:p>
      </dgm:t>
    </dgm:pt>
    <dgm:pt modelId="{2CBB8DD0-9489-4F09-9AA3-0D3594C369FA}" type="parTrans" cxnId="{AD164E6C-70B7-4E29-9860-E734CCDD448F}">
      <dgm:prSet/>
      <dgm:spPr/>
      <dgm:t>
        <a:bodyPr/>
        <a:lstStyle/>
        <a:p>
          <a:endParaRPr lang="zh-CN" altLang="en-US" sz="4400"/>
        </a:p>
      </dgm:t>
    </dgm:pt>
    <dgm:pt modelId="{83CC8148-9310-42E4-B2A6-E3D8A62E3772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400" b="1" i="0" u="none" strike="noStrike" kern="1200" cap="none" normalizeH="0" baseline="0" dirty="0" err="1">
              <a:ln>
                <a:noFill/>
              </a:ln>
              <a:solidFill>
                <a:srgbClr val="A51C3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Y_AccetpedOffer</a:t>
          </a:r>
          <a:endParaRPr kumimoji="0" lang="zh-CN" altLang="en-US" sz="1400" b="1" i="0" u="none" strike="noStrike" kern="1200" cap="none" normalizeH="0" baseline="0" dirty="0">
            <a:ln>
              <a:noFill/>
            </a:ln>
            <a:solidFill>
              <a:srgbClr val="A51C3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B45C8BEA-9C2E-4C76-B92D-DBEC31F90BF9}" type="parTrans" cxnId="{FD492FA1-4B67-4109-A674-996CE7B77617}">
      <dgm:prSet/>
      <dgm:spPr/>
      <dgm:t>
        <a:bodyPr/>
        <a:lstStyle/>
        <a:p>
          <a:endParaRPr lang="zh-CN" altLang="en-US"/>
        </a:p>
      </dgm:t>
    </dgm:pt>
    <dgm:pt modelId="{99FF7D73-370B-4C44-A6CF-027F035393BD}" type="sibTrans" cxnId="{FD492FA1-4B67-4109-A674-996CE7B77617}">
      <dgm:prSet/>
      <dgm:spPr/>
      <dgm:t>
        <a:bodyPr/>
        <a:lstStyle/>
        <a:p>
          <a:endParaRPr lang="zh-CN" altLang="en-US"/>
        </a:p>
      </dgm:t>
    </dgm:pt>
    <dgm:pt modelId="{AA02DD8B-C424-4EED-849D-4188760800A5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LastContactMonth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E681AB7C-667B-4FBA-8D23-BE2EB1BA2325}" type="parTrans" cxnId="{411C2E61-7808-484D-A469-F9D995E7E3B7}">
      <dgm:prSet/>
      <dgm:spPr/>
      <dgm:t>
        <a:bodyPr/>
        <a:lstStyle/>
        <a:p>
          <a:endParaRPr lang="zh-CN" altLang="en-US"/>
        </a:p>
      </dgm:t>
    </dgm:pt>
    <dgm:pt modelId="{23670CC6-7691-4CFC-B13F-10B8FED3569E}" type="sibTrans" cxnId="{411C2E61-7808-484D-A469-F9D995E7E3B7}">
      <dgm:prSet/>
      <dgm:spPr/>
      <dgm:t>
        <a:bodyPr/>
        <a:lstStyle/>
        <a:p>
          <a:endParaRPr lang="zh-CN" altLang="en-US"/>
        </a:p>
      </dgm:t>
    </dgm:pt>
    <dgm:pt modelId="{75EF0FDA-6C53-42F1-B1FE-B956F6F1B532}">
      <dgm:prSet phldrT="[文本]"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CarLoan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7DE9B783-621D-4BC2-BB79-4D2B6F2832FA}" type="parTrans" cxnId="{877301FF-4DBA-47D2-A2D1-9E7B8F360800}">
      <dgm:prSet/>
      <dgm:spPr/>
      <dgm:t>
        <a:bodyPr/>
        <a:lstStyle/>
        <a:p>
          <a:endParaRPr lang="zh-CN" altLang="en-US"/>
        </a:p>
      </dgm:t>
    </dgm:pt>
    <dgm:pt modelId="{5DEC702F-004C-4555-91B1-3A1B485902F1}" type="sibTrans" cxnId="{877301FF-4DBA-47D2-A2D1-9E7B8F360800}">
      <dgm:prSet/>
      <dgm:spPr/>
      <dgm:t>
        <a:bodyPr/>
        <a:lstStyle/>
        <a:p>
          <a:endParaRPr lang="zh-CN" altLang="en-US"/>
        </a:p>
      </dgm:t>
    </dgm:pt>
    <dgm:pt modelId="{7545ED5E-B2D7-4024-90AD-8A16F22414D3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CarMake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DC65608B-152D-4DF3-9D24-2CB1E646E539}" type="parTrans" cxnId="{76C33409-675B-4AF6-B45B-B39569DB4F8B}">
      <dgm:prSet/>
      <dgm:spPr/>
      <dgm:t>
        <a:bodyPr/>
        <a:lstStyle/>
        <a:p>
          <a:endParaRPr lang="zh-CN" altLang="en-US"/>
        </a:p>
      </dgm:t>
    </dgm:pt>
    <dgm:pt modelId="{AEE43AC8-1ABC-427F-A66E-5B111A11A79C}" type="sibTrans" cxnId="{76C33409-675B-4AF6-B45B-B39569DB4F8B}">
      <dgm:prSet/>
      <dgm:spPr/>
      <dgm:t>
        <a:bodyPr/>
        <a:lstStyle/>
        <a:p>
          <a:endParaRPr lang="zh-CN" altLang="en-US"/>
        </a:p>
      </dgm:t>
    </dgm:pt>
    <dgm:pt modelId="{3576E0C8-B44C-4AFE-9B2D-6C510FAFA39B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DigitalHabits_5_AlwaysOn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5D7C689A-40CC-4856-AB37-963EF60B9196}" type="parTrans" cxnId="{0E4544E7-3228-46E2-8B85-69E9435A0F26}">
      <dgm:prSet/>
      <dgm:spPr/>
      <dgm:t>
        <a:bodyPr/>
        <a:lstStyle/>
        <a:p>
          <a:endParaRPr lang="zh-CN" altLang="en-US"/>
        </a:p>
      </dgm:t>
    </dgm:pt>
    <dgm:pt modelId="{3783C021-192D-4EEE-B098-89361B933088}" type="sibTrans" cxnId="{0E4544E7-3228-46E2-8B85-69E9435A0F26}">
      <dgm:prSet/>
      <dgm:spPr/>
      <dgm:t>
        <a:bodyPr/>
        <a:lstStyle/>
        <a:p>
          <a:endParaRPr lang="zh-CN" altLang="en-US"/>
        </a:p>
      </dgm:t>
    </dgm:pt>
    <dgm:pt modelId="{EDFD5ED7-4D22-4A38-9425-094CBFCB700F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Job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0B32F30D-96E2-4B0F-B42F-27CC41A1C319}" type="parTrans" cxnId="{CEAA2C3F-DD16-409C-BBDB-4BF21534BBB3}">
      <dgm:prSet/>
      <dgm:spPr/>
      <dgm:t>
        <a:bodyPr/>
        <a:lstStyle/>
        <a:p>
          <a:endParaRPr lang="zh-CN" altLang="en-US"/>
        </a:p>
      </dgm:t>
    </dgm:pt>
    <dgm:pt modelId="{C21EAF7C-C214-4D7C-9966-DBD8545DB8C3}" type="sibTrans" cxnId="{CEAA2C3F-DD16-409C-BBDB-4BF21534BBB3}">
      <dgm:prSet/>
      <dgm:spPr/>
      <dgm:t>
        <a:bodyPr/>
        <a:lstStyle/>
        <a:p>
          <a:endParaRPr lang="zh-CN" altLang="en-US"/>
        </a:p>
      </dgm:t>
    </dgm:pt>
    <dgm:pt modelId="{4B92FEC8-7DE3-4D1C-8AC9-DDEC0F507199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Marital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61D803E8-DE3F-4BF0-B472-2F6F301E5075}" type="parTrans" cxnId="{AEDF8B12-4BF0-4F8B-A5A9-562E98D45DB5}">
      <dgm:prSet/>
      <dgm:spPr/>
      <dgm:t>
        <a:bodyPr/>
        <a:lstStyle/>
        <a:p>
          <a:endParaRPr lang="zh-CN" altLang="en-US"/>
        </a:p>
      </dgm:t>
    </dgm:pt>
    <dgm:pt modelId="{4DE48EAE-5D39-4634-BC8A-3B7D52A78C72}" type="sibTrans" cxnId="{AEDF8B12-4BF0-4F8B-A5A9-562E98D45DB5}">
      <dgm:prSet/>
      <dgm:spPr/>
      <dgm:t>
        <a:bodyPr/>
        <a:lstStyle/>
        <a:p>
          <a:endParaRPr lang="zh-CN" altLang="en-US"/>
        </a:p>
      </dgm:t>
    </dgm:pt>
    <dgm:pt modelId="{1DD8507C-C458-46E5-923C-76E2802B7BD1}">
      <dgm:prSet custT="1"/>
      <dgm:spPr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4008" tIns="64008" rIns="85344" bIns="96012" numCol="1" spcCol="1270" anchor="t" anchorCtr="0"/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Education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gm:t>
    </dgm:pt>
    <dgm:pt modelId="{421E3021-C09E-430E-AC97-660EB0DFBF11}" type="parTrans" cxnId="{AA7B5E47-8CF4-4D03-9E9D-34B80139CB33}">
      <dgm:prSet/>
      <dgm:spPr/>
      <dgm:t>
        <a:bodyPr/>
        <a:lstStyle/>
        <a:p>
          <a:endParaRPr lang="zh-CN" altLang="en-US"/>
        </a:p>
      </dgm:t>
    </dgm:pt>
    <dgm:pt modelId="{D1332520-F296-4187-957C-F6CC5E8D40AD}" type="sibTrans" cxnId="{AA7B5E47-8CF4-4D03-9E9D-34B80139CB33}">
      <dgm:prSet/>
      <dgm:spPr/>
      <dgm:t>
        <a:bodyPr/>
        <a:lstStyle/>
        <a:p>
          <a:endParaRPr lang="zh-CN" altLang="en-US"/>
        </a:p>
      </dgm:t>
    </dgm:pt>
    <dgm:pt modelId="{EA30E5B1-F439-403A-8722-F340BBF84A76}" type="pres">
      <dgm:prSet presAssocID="{D85D8164-B3E0-4495-B8DC-81527218B8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C8B785-8544-4196-A9BB-1D2BE28C0184}" type="pres">
      <dgm:prSet presAssocID="{26014F10-FB4B-4A90-AC11-994DC051250C}" presName="composite" presStyleCnt="0"/>
      <dgm:spPr/>
    </dgm:pt>
    <dgm:pt modelId="{193A8C83-AB79-4F38-BD92-B5492231AA62}" type="pres">
      <dgm:prSet presAssocID="{26014F10-FB4B-4A90-AC11-994DC051250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0906F3-812A-4851-9E8E-1C75B1949084}" type="pres">
      <dgm:prSet presAssocID="{26014F10-FB4B-4A90-AC11-994DC051250C}" presName="desTx" presStyleLbl="alignAccFollowNode1" presStyleIdx="0" presStyleCnt="3">
        <dgm:presLayoutVars>
          <dgm:bulletEnabled val="1"/>
        </dgm:presLayoutVars>
      </dgm:prSet>
      <dgm:spPr>
        <a:xfrm>
          <a:off x="11481" y="1108949"/>
          <a:ext cx="1917044" cy="2882249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20C9FEEF-EF03-4DD5-9EA5-D4FF4E2E27A3}" type="pres">
      <dgm:prSet presAssocID="{D4DFEAFA-6FD5-4A52-8E67-BF4BF96AFA80}" presName="space" presStyleCnt="0"/>
      <dgm:spPr/>
    </dgm:pt>
    <dgm:pt modelId="{35875A29-85D3-473B-9F6A-8B4A7247DE20}" type="pres">
      <dgm:prSet presAssocID="{7AEEAC44-B4B8-46E9-83DD-8517B713FEC2}" presName="composite" presStyleCnt="0"/>
      <dgm:spPr/>
    </dgm:pt>
    <dgm:pt modelId="{493AB6D2-1B53-4EA2-B20E-6BED3B619F73}" type="pres">
      <dgm:prSet presAssocID="{7AEEAC44-B4B8-46E9-83DD-8517B713FEC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3E7A50-9554-4120-8432-AA893C9269FE}" type="pres">
      <dgm:prSet presAssocID="{7AEEAC44-B4B8-46E9-83DD-8517B713FEC2}" presName="desTx" presStyleLbl="alignAccFollowNode1" presStyleIdx="1" presStyleCnt="3">
        <dgm:presLayoutVars>
          <dgm:bulletEnabled val="1"/>
        </dgm:presLayoutVars>
      </dgm:prSet>
      <dgm:spPr>
        <a:xfrm>
          <a:off x="2196912" y="1031745"/>
          <a:ext cx="1917044" cy="3036656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5DDD9C3D-EB3E-496C-A4A0-D19A8BC96A99}" type="pres">
      <dgm:prSet presAssocID="{3E37A675-9D0C-4F07-82FB-4D8029FA561A}" presName="space" presStyleCnt="0"/>
      <dgm:spPr/>
    </dgm:pt>
    <dgm:pt modelId="{47C005DF-03BE-4DB8-BA11-B9C6D4AF406F}" type="pres">
      <dgm:prSet presAssocID="{ED1B5BEC-F0EB-47AF-810F-E77462734F00}" presName="composite" presStyleCnt="0"/>
      <dgm:spPr/>
    </dgm:pt>
    <dgm:pt modelId="{C2D0D78B-A118-4F83-AF77-CA602708BBF0}" type="pres">
      <dgm:prSet presAssocID="{ED1B5BEC-F0EB-47AF-810F-E77462734F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F2F1E-4F72-434E-A3B9-0BCAC31CC0C6}" type="pres">
      <dgm:prSet presAssocID="{ED1B5BEC-F0EB-47AF-810F-E77462734F00}" presName="desTx" presStyleLbl="alignAccFollowNode1" presStyleIdx="2" presStyleCnt="3">
        <dgm:presLayoutVars>
          <dgm:bulletEnabled val="1"/>
        </dgm:presLayoutVars>
      </dgm:prSet>
      <dgm:spPr>
        <a:xfrm>
          <a:off x="6567774" y="1117956"/>
          <a:ext cx="1917044" cy="2864235"/>
        </a:xfrm>
        <a:prstGeom prst="rect">
          <a:avLst/>
        </a:prstGeom>
      </dgm:spPr>
      <dgm:t>
        <a:bodyPr/>
        <a:lstStyle/>
        <a:p>
          <a:endParaRPr lang="en-IN"/>
        </a:p>
      </dgm:t>
    </dgm:pt>
  </dgm:ptLst>
  <dgm:cxnLst>
    <dgm:cxn modelId="{4FC47F4B-8B68-4410-A2B6-025BE6D06A6E}" srcId="{ED1B5BEC-F0EB-47AF-810F-E77462734F00}" destId="{96A70E22-33B7-431D-A2E5-8F650C46F9FE}" srcOrd="2" destOrd="0" parTransId="{53C93A6A-4962-4584-9751-6276844671CB}" sibTransId="{BFE58256-4467-46F4-979C-617D93F84FDC}"/>
    <dgm:cxn modelId="{7B6E30B2-0C6C-4823-91D5-2E614AD583AD}" type="presOf" srcId="{0EB8F42B-43C2-438D-A391-02737F1DF9DE}" destId="{800F2F1E-4F72-434E-A3B9-0BCAC31CC0C6}" srcOrd="0" destOrd="0" presId="urn:microsoft.com/office/officeart/2005/8/layout/hList1"/>
    <dgm:cxn modelId="{6184E1C2-ADD7-4C70-8182-FBF5CD81C9BB}" type="presOf" srcId="{A29AD8E5-840B-48D5-827D-4C59631DC234}" destId="{330906F3-812A-4851-9E8E-1C75B1949084}" srcOrd="0" destOrd="0" presId="urn:microsoft.com/office/officeart/2005/8/layout/hList1"/>
    <dgm:cxn modelId="{747E6A79-26CD-473E-B24F-067A2D9885B4}" type="presOf" srcId="{75EF0FDA-6C53-42F1-B1FE-B956F6F1B532}" destId="{0D3E7A50-9554-4120-8432-AA893C9269FE}" srcOrd="0" destOrd="4" presId="urn:microsoft.com/office/officeart/2005/8/layout/hList1"/>
    <dgm:cxn modelId="{C2525D94-6851-43E3-B777-2FBC98E00160}" type="presOf" srcId="{3576E0C8-B44C-4AFE-9B2D-6C510FAFA39B}" destId="{0D3E7A50-9554-4120-8432-AA893C9269FE}" srcOrd="0" destOrd="6" presId="urn:microsoft.com/office/officeart/2005/8/layout/hList1"/>
    <dgm:cxn modelId="{AD164E6C-70B7-4E29-9860-E734CCDD448F}" srcId="{26014F10-FB4B-4A90-AC11-994DC051250C}" destId="{A29AD8E5-840B-48D5-827D-4C59631DC234}" srcOrd="0" destOrd="0" parTransId="{2CBB8DD0-9489-4F09-9AA3-0D3594C369FA}" sibTransId="{E82586C3-52B0-4F84-9B3B-5E08910A8080}"/>
    <dgm:cxn modelId="{E7D48AE9-7C07-4CAD-9C25-7825E905A3B8}" srcId="{ED1B5BEC-F0EB-47AF-810F-E77462734F00}" destId="{0EB8F42B-43C2-438D-A391-02737F1DF9DE}" srcOrd="0" destOrd="0" parTransId="{401C268F-A791-48EB-B8E3-052A511898A4}" sibTransId="{E15641CF-8CB3-414A-8C27-EC605A211D03}"/>
    <dgm:cxn modelId="{624A7897-69C0-4E56-9AB4-4F7F80027F0E}" srcId="{7AEEAC44-B4B8-46E9-83DD-8517B713FEC2}" destId="{66DED466-9D1E-42C2-A56E-39128A1A372D}" srcOrd="2" destOrd="0" parTransId="{C08BAF6E-A11E-4925-BFDF-5E43D794C710}" sibTransId="{CA46E436-7955-4CEF-BE74-40E6BA03B567}"/>
    <dgm:cxn modelId="{0E4544E7-3228-46E2-8B85-69E9435A0F26}" srcId="{7AEEAC44-B4B8-46E9-83DD-8517B713FEC2}" destId="{3576E0C8-B44C-4AFE-9B2D-6C510FAFA39B}" srcOrd="6" destOrd="0" parTransId="{5D7C689A-40CC-4856-AB37-963EF60B9196}" sibTransId="{3783C021-192D-4EEE-B098-89361B933088}"/>
    <dgm:cxn modelId="{69E7E453-2D4E-4521-AF90-8FB878941D0C}" srcId="{ED1B5BEC-F0EB-47AF-810F-E77462734F00}" destId="{80370AC2-0DD9-4152-AA61-2CC76F60CBF1}" srcOrd="4" destOrd="0" parTransId="{FD20739D-2049-4BDE-A188-D934871039B1}" sibTransId="{1E43D97F-1FEA-4A4E-9BBC-F6488A63B667}"/>
    <dgm:cxn modelId="{23E54A68-79D9-499D-8E59-A2F0FC518738}" type="presOf" srcId="{1DD8507C-C458-46E5-923C-76E2802B7BD1}" destId="{0D3E7A50-9554-4120-8432-AA893C9269FE}" srcOrd="0" destOrd="9" presId="urn:microsoft.com/office/officeart/2005/8/layout/hList1"/>
    <dgm:cxn modelId="{CB8E7901-EC0D-4C5F-B360-44AE0A913301}" type="presOf" srcId="{ED1B5BEC-F0EB-47AF-810F-E77462734F00}" destId="{C2D0D78B-A118-4F83-AF77-CA602708BBF0}" srcOrd="0" destOrd="0" presId="urn:microsoft.com/office/officeart/2005/8/layout/hList1"/>
    <dgm:cxn modelId="{5BC762E4-210C-4FC1-B80F-2EA81713D229}" srcId="{ED1B5BEC-F0EB-47AF-810F-E77462734F00}" destId="{CBFEE73F-542B-4F7D-BB8E-896735433A24}" srcOrd="6" destOrd="0" parTransId="{0C022939-BDD4-4C6D-A5CC-C45F803F6A86}" sibTransId="{B5841964-B6A0-44D8-ACB8-6434A365D42A}"/>
    <dgm:cxn modelId="{3FB6E3EC-CEB9-45AB-8D78-2B992C8AEE3D}" type="presOf" srcId="{D85D8164-B3E0-4495-B8DC-81527218B81A}" destId="{EA30E5B1-F439-403A-8722-F340BBF84A76}" srcOrd="0" destOrd="0" presId="urn:microsoft.com/office/officeart/2005/8/layout/hList1"/>
    <dgm:cxn modelId="{C7E6CBF2-E266-4979-B9E7-B4690ECF4D49}" srcId="{ED1B5BEC-F0EB-47AF-810F-E77462734F00}" destId="{C8B2B9EC-EC75-4380-94FF-7E48C73C4EF9}" srcOrd="1" destOrd="0" parTransId="{7C58A8BE-F15D-4FC7-BA40-759333B77AE9}" sibTransId="{C51FA9DE-EDED-4D24-8777-DA1B82D1C0BB}"/>
    <dgm:cxn modelId="{C7E8B415-7239-490F-90E6-5669DE3ABD0A}" type="presOf" srcId="{F21A932E-5701-4299-B3BE-948DF180CC99}" destId="{800F2F1E-4F72-434E-A3B9-0BCAC31CC0C6}" srcOrd="0" destOrd="3" presId="urn:microsoft.com/office/officeart/2005/8/layout/hList1"/>
    <dgm:cxn modelId="{BD8785E6-5FF3-4CD9-9E2D-CD28A82D4583}" type="presOf" srcId="{7AEEAC44-B4B8-46E9-83DD-8517B713FEC2}" destId="{493AB6D2-1B53-4EA2-B20E-6BED3B619F73}" srcOrd="0" destOrd="0" presId="urn:microsoft.com/office/officeart/2005/8/layout/hList1"/>
    <dgm:cxn modelId="{877301FF-4DBA-47D2-A2D1-9E7B8F360800}" srcId="{7AEEAC44-B4B8-46E9-83DD-8517B713FEC2}" destId="{75EF0FDA-6C53-42F1-B1FE-B956F6F1B532}" srcOrd="4" destOrd="0" parTransId="{7DE9B783-621D-4BC2-BB79-4D2B6F2832FA}" sibTransId="{5DEC702F-004C-4555-91B1-3A1B485902F1}"/>
    <dgm:cxn modelId="{7C0D3AF2-CC32-4125-ACE5-95A7535BF0E7}" type="presOf" srcId="{96A70E22-33B7-431D-A2E5-8F650C46F9FE}" destId="{800F2F1E-4F72-434E-A3B9-0BCAC31CC0C6}" srcOrd="0" destOrd="2" presId="urn:microsoft.com/office/officeart/2005/8/layout/hList1"/>
    <dgm:cxn modelId="{F9E094E9-F7A7-4FA3-BD7C-9C18FDAFFD03}" type="presOf" srcId="{C8B2B9EC-EC75-4380-94FF-7E48C73C4EF9}" destId="{800F2F1E-4F72-434E-A3B9-0BCAC31CC0C6}" srcOrd="0" destOrd="1" presId="urn:microsoft.com/office/officeart/2005/8/layout/hList1"/>
    <dgm:cxn modelId="{AEDF8B12-4BF0-4F8B-A5A9-562E98D45DB5}" srcId="{7AEEAC44-B4B8-46E9-83DD-8517B713FEC2}" destId="{4B92FEC8-7DE3-4D1C-8AC9-DDEC0F507199}" srcOrd="8" destOrd="0" parTransId="{61D803E8-DE3F-4BF0-B472-2F6F301E5075}" sibTransId="{4DE48EAE-5D39-4634-BC8A-3B7D52A78C72}"/>
    <dgm:cxn modelId="{06D20DE1-3BD0-4156-AB4F-6BD06DD2476F}" type="presOf" srcId="{9AF3842D-D81D-4635-8614-1FC39F983587}" destId="{800F2F1E-4F72-434E-A3B9-0BCAC31CC0C6}" srcOrd="0" destOrd="5" presId="urn:microsoft.com/office/officeart/2005/8/layout/hList1"/>
    <dgm:cxn modelId="{D5FCA691-3DB4-475C-A79C-8B1588F64D76}" type="presOf" srcId="{80370AC2-0DD9-4152-AA61-2CC76F60CBF1}" destId="{800F2F1E-4F72-434E-A3B9-0BCAC31CC0C6}" srcOrd="0" destOrd="4" presId="urn:microsoft.com/office/officeart/2005/8/layout/hList1"/>
    <dgm:cxn modelId="{411C2E61-7808-484D-A469-F9D995E7E3B7}" srcId="{7AEEAC44-B4B8-46E9-83DD-8517B713FEC2}" destId="{AA02DD8B-C424-4EED-849D-4188760800A5}" srcOrd="3" destOrd="0" parTransId="{E681AB7C-667B-4FBA-8D23-BE2EB1BA2325}" sibTransId="{23670CC6-7691-4CFC-B13F-10B8FED3569E}"/>
    <dgm:cxn modelId="{FD492FA1-4B67-4109-A674-996CE7B77617}" srcId="{7AEEAC44-B4B8-46E9-83DD-8517B713FEC2}" destId="{83CC8148-9310-42E4-B2A6-E3D8A62E3772}" srcOrd="0" destOrd="0" parTransId="{B45C8BEA-9C2E-4C76-B92D-DBEC31F90BF9}" sibTransId="{99FF7D73-370B-4C44-A6CF-027F035393BD}"/>
    <dgm:cxn modelId="{C40C2B1B-FD51-4E74-84CD-3032E31D4C2F}" type="presOf" srcId="{CBFEE73F-542B-4F7D-BB8E-896735433A24}" destId="{800F2F1E-4F72-434E-A3B9-0BCAC31CC0C6}" srcOrd="0" destOrd="6" presId="urn:microsoft.com/office/officeart/2005/8/layout/hList1"/>
    <dgm:cxn modelId="{C5CEC7DD-99B1-4229-9061-383D86AC7EB4}" type="presOf" srcId="{C5F64D83-4184-4AD8-AA64-991EC91213F2}" destId="{0D3E7A50-9554-4120-8432-AA893C9269FE}" srcOrd="0" destOrd="1" presId="urn:microsoft.com/office/officeart/2005/8/layout/hList1"/>
    <dgm:cxn modelId="{31087479-CAE2-4E44-84C4-C97DF27E4055}" type="presOf" srcId="{83CC8148-9310-42E4-B2A6-E3D8A62E3772}" destId="{0D3E7A50-9554-4120-8432-AA893C9269FE}" srcOrd="0" destOrd="0" presId="urn:microsoft.com/office/officeart/2005/8/layout/hList1"/>
    <dgm:cxn modelId="{F0C9F4E6-7D40-4414-8BAA-FAA5E28F6ED1}" type="presOf" srcId="{7545ED5E-B2D7-4024-90AD-8A16F22414D3}" destId="{0D3E7A50-9554-4120-8432-AA893C9269FE}" srcOrd="0" destOrd="5" presId="urn:microsoft.com/office/officeart/2005/8/layout/hList1"/>
    <dgm:cxn modelId="{54092760-5E90-48EB-A977-51D5321CE02F}" srcId="{D85D8164-B3E0-4495-B8DC-81527218B81A}" destId="{7AEEAC44-B4B8-46E9-83DD-8517B713FEC2}" srcOrd="1" destOrd="0" parTransId="{A5402168-7BEE-41A9-A9F8-C9070D5A887A}" sibTransId="{3E37A675-9D0C-4F07-82FB-4D8029FA561A}"/>
    <dgm:cxn modelId="{3E6C8313-747E-4617-9B48-AF810D2EAA3F}" srcId="{7AEEAC44-B4B8-46E9-83DD-8517B713FEC2}" destId="{C5F64D83-4184-4AD8-AA64-991EC91213F2}" srcOrd="1" destOrd="0" parTransId="{F7D57292-E268-4BAB-8985-8BEE8F4CAAAD}" sibTransId="{C74A5128-E857-4F27-8A03-A1A05A093060}"/>
    <dgm:cxn modelId="{9F48B748-1D94-4183-A7D9-93B7DB99BB52}" type="presOf" srcId="{4B92FEC8-7DE3-4D1C-8AC9-DDEC0F507199}" destId="{0D3E7A50-9554-4120-8432-AA893C9269FE}" srcOrd="0" destOrd="8" presId="urn:microsoft.com/office/officeart/2005/8/layout/hList1"/>
    <dgm:cxn modelId="{CEAA2C3F-DD16-409C-BBDB-4BF21534BBB3}" srcId="{7AEEAC44-B4B8-46E9-83DD-8517B713FEC2}" destId="{EDFD5ED7-4D22-4A38-9425-094CBFCB700F}" srcOrd="7" destOrd="0" parTransId="{0B32F30D-96E2-4B0F-B42F-27CC41A1C319}" sibTransId="{C21EAF7C-C214-4D7C-9966-DBD8545DB8C3}"/>
    <dgm:cxn modelId="{08B26D88-2C4C-4737-B660-45A4A2F7D7B3}" type="presOf" srcId="{EDFD5ED7-4D22-4A38-9425-094CBFCB700F}" destId="{0D3E7A50-9554-4120-8432-AA893C9269FE}" srcOrd="0" destOrd="7" presId="urn:microsoft.com/office/officeart/2005/8/layout/hList1"/>
    <dgm:cxn modelId="{67D3695D-EE95-4EAA-8D95-FFEB24D07D33}" srcId="{D85D8164-B3E0-4495-B8DC-81527218B81A}" destId="{ED1B5BEC-F0EB-47AF-810F-E77462734F00}" srcOrd="2" destOrd="0" parTransId="{547FA1D1-91EF-49A0-AB34-5F9449BBED23}" sibTransId="{82D771E7-34A0-42CF-888B-63CB53DCD45A}"/>
    <dgm:cxn modelId="{8BD1A607-FB2F-42F5-89C0-A35C27986365}" type="presOf" srcId="{26014F10-FB4B-4A90-AC11-994DC051250C}" destId="{193A8C83-AB79-4F38-BD92-B5492231AA62}" srcOrd="0" destOrd="0" presId="urn:microsoft.com/office/officeart/2005/8/layout/hList1"/>
    <dgm:cxn modelId="{AA7B5E47-8CF4-4D03-9E9D-34B80139CB33}" srcId="{7AEEAC44-B4B8-46E9-83DD-8517B713FEC2}" destId="{1DD8507C-C458-46E5-923C-76E2802B7BD1}" srcOrd="9" destOrd="0" parTransId="{421E3021-C09E-430E-AC97-660EB0DFBF11}" sibTransId="{D1332520-F296-4187-957C-F6CC5E8D40AD}"/>
    <dgm:cxn modelId="{76C33409-675B-4AF6-B45B-B39569DB4F8B}" srcId="{7AEEAC44-B4B8-46E9-83DD-8517B713FEC2}" destId="{7545ED5E-B2D7-4024-90AD-8A16F22414D3}" srcOrd="5" destOrd="0" parTransId="{DC65608B-152D-4DF3-9D24-2CB1E646E539}" sibTransId="{AEE43AC8-1ABC-427F-A66E-5B111A11A79C}"/>
    <dgm:cxn modelId="{6926659E-7F6B-48AA-9CCD-50953261A28B}" srcId="{D85D8164-B3E0-4495-B8DC-81527218B81A}" destId="{26014F10-FB4B-4A90-AC11-994DC051250C}" srcOrd="0" destOrd="0" parTransId="{01C1B805-AC10-4DDF-B1A3-ED356B5A1E7E}" sibTransId="{D4DFEAFA-6FD5-4A52-8E67-BF4BF96AFA80}"/>
    <dgm:cxn modelId="{4DBF9A05-3FBE-406B-ACFD-D48967193699}" type="presOf" srcId="{66DED466-9D1E-42C2-A56E-39128A1A372D}" destId="{0D3E7A50-9554-4120-8432-AA893C9269FE}" srcOrd="0" destOrd="2" presId="urn:microsoft.com/office/officeart/2005/8/layout/hList1"/>
    <dgm:cxn modelId="{71A3A0D1-E8D6-40B9-833D-351774DBEC31}" srcId="{ED1B5BEC-F0EB-47AF-810F-E77462734F00}" destId="{F21A932E-5701-4299-B3BE-948DF180CC99}" srcOrd="3" destOrd="0" parTransId="{57A41E43-6F8B-4D3E-B356-D495FC696F04}" sibTransId="{276100E6-E7B4-4649-9A89-37A9B52B5209}"/>
    <dgm:cxn modelId="{FBF3A29F-3867-4C9A-9A5E-AAF548498FB1}" srcId="{ED1B5BEC-F0EB-47AF-810F-E77462734F00}" destId="{9AF3842D-D81D-4635-8614-1FC39F983587}" srcOrd="5" destOrd="0" parTransId="{2F939EFD-75D8-4547-A5BF-0D77B4036581}" sibTransId="{13E81186-9F2A-41DD-81BC-F058DB3CDF7C}"/>
    <dgm:cxn modelId="{0A33E562-D9B9-4899-86E0-38E93ADE28A1}" type="presOf" srcId="{AA02DD8B-C424-4EED-849D-4188760800A5}" destId="{0D3E7A50-9554-4120-8432-AA893C9269FE}" srcOrd="0" destOrd="3" presId="urn:microsoft.com/office/officeart/2005/8/layout/hList1"/>
    <dgm:cxn modelId="{DB8A852F-037A-4CF6-BBFF-5A3300684561}" type="presParOf" srcId="{EA30E5B1-F439-403A-8722-F340BBF84A76}" destId="{12C8B785-8544-4196-A9BB-1D2BE28C0184}" srcOrd="0" destOrd="0" presId="urn:microsoft.com/office/officeart/2005/8/layout/hList1"/>
    <dgm:cxn modelId="{6D085588-3DE6-4FBD-BBD7-7307DEC7B679}" type="presParOf" srcId="{12C8B785-8544-4196-A9BB-1D2BE28C0184}" destId="{193A8C83-AB79-4F38-BD92-B5492231AA62}" srcOrd="0" destOrd="0" presId="urn:microsoft.com/office/officeart/2005/8/layout/hList1"/>
    <dgm:cxn modelId="{CFF1E8F6-BFD9-475F-9A64-074B538EB2C3}" type="presParOf" srcId="{12C8B785-8544-4196-A9BB-1D2BE28C0184}" destId="{330906F3-812A-4851-9E8E-1C75B1949084}" srcOrd="1" destOrd="0" presId="urn:microsoft.com/office/officeart/2005/8/layout/hList1"/>
    <dgm:cxn modelId="{23FB6404-5F62-483D-AFBB-0BB065135123}" type="presParOf" srcId="{EA30E5B1-F439-403A-8722-F340BBF84A76}" destId="{20C9FEEF-EF03-4DD5-9EA5-D4FF4E2E27A3}" srcOrd="1" destOrd="0" presId="urn:microsoft.com/office/officeart/2005/8/layout/hList1"/>
    <dgm:cxn modelId="{D3284193-B215-4D48-8933-AD64004ED46E}" type="presParOf" srcId="{EA30E5B1-F439-403A-8722-F340BBF84A76}" destId="{35875A29-85D3-473B-9F6A-8B4A7247DE20}" srcOrd="2" destOrd="0" presId="urn:microsoft.com/office/officeart/2005/8/layout/hList1"/>
    <dgm:cxn modelId="{9B2F8E8C-5FD7-421D-9D2A-5A3012555499}" type="presParOf" srcId="{35875A29-85D3-473B-9F6A-8B4A7247DE20}" destId="{493AB6D2-1B53-4EA2-B20E-6BED3B619F73}" srcOrd="0" destOrd="0" presId="urn:microsoft.com/office/officeart/2005/8/layout/hList1"/>
    <dgm:cxn modelId="{2DE6E081-C58E-49B5-B3A9-F5A02E9EDE13}" type="presParOf" srcId="{35875A29-85D3-473B-9F6A-8B4A7247DE20}" destId="{0D3E7A50-9554-4120-8432-AA893C9269FE}" srcOrd="1" destOrd="0" presId="urn:microsoft.com/office/officeart/2005/8/layout/hList1"/>
    <dgm:cxn modelId="{77BC609B-CAEC-4637-B819-CD4E2218681A}" type="presParOf" srcId="{EA30E5B1-F439-403A-8722-F340BBF84A76}" destId="{5DDD9C3D-EB3E-496C-A4A0-D19A8BC96A99}" srcOrd="3" destOrd="0" presId="urn:microsoft.com/office/officeart/2005/8/layout/hList1"/>
    <dgm:cxn modelId="{6FDC3B02-1309-492B-9A86-2E45A0749422}" type="presParOf" srcId="{EA30E5B1-F439-403A-8722-F340BBF84A76}" destId="{47C005DF-03BE-4DB8-BA11-B9C6D4AF406F}" srcOrd="4" destOrd="0" presId="urn:microsoft.com/office/officeart/2005/8/layout/hList1"/>
    <dgm:cxn modelId="{31A81BE5-59AB-4E9C-8D36-951F456FD3E7}" type="presParOf" srcId="{47C005DF-03BE-4DB8-BA11-B9C6D4AF406F}" destId="{C2D0D78B-A118-4F83-AF77-CA602708BBF0}" srcOrd="0" destOrd="0" presId="urn:microsoft.com/office/officeart/2005/8/layout/hList1"/>
    <dgm:cxn modelId="{196BACB6-2BF2-43AE-A299-5B73215EEC29}" type="presParOf" srcId="{47C005DF-03BE-4DB8-BA11-B9C6D4AF406F}" destId="{800F2F1E-4F72-434E-A3B9-0BCAC31CC0C6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A8C83-AB79-4F38-BD92-B5492231AA62}">
      <dsp:nvSpPr>
        <dsp:cNvPr id="0" name=""/>
        <dsp:cNvSpPr/>
      </dsp:nvSpPr>
      <dsp:spPr>
        <a:xfrm>
          <a:off x="11481" y="0"/>
          <a:ext cx="1917044" cy="358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</a:rPr>
            <a:t>Identification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11481" y="0"/>
        <a:ext cx="1917044" cy="358609"/>
      </dsp:txXfrm>
    </dsp:sp>
    <dsp:sp modelId="{330906F3-812A-4851-9E8E-1C75B1949084}">
      <dsp:nvSpPr>
        <dsp:cNvPr id="0" name=""/>
        <dsp:cNvSpPr/>
      </dsp:nvSpPr>
      <dsp:spPr>
        <a:xfrm>
          <a:off x="11481" y="358609"/>
          <a:ext cx="1917044" cy="4861418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HHuniqueID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dataID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11481" y="358609"/>
        <a:ext cx="1917044" cy="4861418"/>
      </dsp:txXfrm>
    </dsp:sp>
    <dsp:sp modelId="{493AB6D2-1B53-4EA2-B20E-6BED3B619F73}">
      <dsp:nvSpPr>
        <dsp:cNvPr id="0" name=""/>
        <dsp:cNvSpPr/>
      </dsp:nvSpPr>
      <dsp:spPr>
        <a:xfrm>
          <a:off x="2196912" y="0"/>
          <a:ext cx="1917044" cy="358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</a:rPr>
            <a:t>Categorical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2196912" y="0"/>
        <a:ext cx="1917044" cy="358609"/>
      </dsp:txXfrm>
    </dsp:sp>
    <dsp:sp modelId="{0D3E7A50-9554-4120-8432-AA893C9269FE}">
      <dsp:nvSpPr>
        <dsp:cNvPr id="0" name=""/>
        <dsp:cNvSpPr/>
      </dsp:nvSpPr>
      <dsp:spPr>
        <a:xfrm>
          <a:off x="2196912" y="358609"/>
          <a:ext cx="1917044" cy="4861418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Communication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Outcome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headOfhouseholdGender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PetsPurchases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DigitalHabits_5_AlwaysOn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AffluencePurchases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Job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Marital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Education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DefaultOnRecord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HHInsurance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CarLoan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carMake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carModel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EstRace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LastContactMonth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1" i="0" u="none" strike="noStrike" kern="1200" cap="none" normalizeH="0" baseline="0" dirty="0">
              <a:ln>
                <a:noFill/>
              </a:ln>
              <a:solidFill>
                <a:srgbClr val="A51C3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Y_AccetpedOffer</a:t>
          </a:r>
          <a:endParaRPr kumimoji="0" lang="zh-CN" altLang="en-US" sz="1200" b="1" i="0" u="none" strike="noStrike" kern="1200" cap="none" normalizeH="0" baseline="0" dirty="0">
            <a:ln>
              <a:noFill/>
            </a:ln>
            <a:solidFill>
              <a:srgbClr val="A51C3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2196912" y="358609"/>
        <a:ext cx="1917044" cy="4861418"/>
      </dsp:txXfrm>
    </dsp:sp>
    <dsp:sp modelId="{711A296E-8B8A-4CF7-BC60-71115E2C1C9F}">
      <dsp:nvSpPr>
        <dsp:cNvPr id="0" name=""/>
        <dsp:cNvSpPr/>
      </dsp:nvSpPr>
      <dsp:spPr>
        <a:xfrm>
          <a:off x="4382343" y="0"/>
          <a:ext cx="1917044" cy="358609"/>
        </a:xfrm>
        <a:prstGeom prst="rect">
          <a:avLst/>
        </a:prstGeom>
        <a:solidFill>
          <a:srgbClr val="A51C3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Time</a:t>
          </a:r>
          <a:endParaRPr lang="zh-CN" altLang="en-US" sz="1600" b="1" kern="1200" dirty="0">
            <a:solidFill>
              <a:prstClr val="white"/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4382343" y="0"/>
        <a:ext cx="1917044" cy="358609"/>
      </dsp:txXfrm>
    </dsp:sp>
    <dsp:sp modelId="{F3FAF0A0-D532-4DA0-B072-551C3674DBB2}">
      <dsp:nvSpPr>
        <dsp:cNvPr id="0" name=""/>
        <dsp:cNvSpPr/>
      </dsp:nvSpPr>
      <dsp:spPr>
        <a:xfrm>
          <a:off x="4382343" y="358609"/>
          <a:ext cx="1917044" cy="4861418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LastContactDay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LastContactMonth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CallStart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CallEnd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4382343" y="358609"/>
        <a:ext cx="1917044" cy="4861418"/>
      </dsp:txXfrm>
    </dsp:sp>
    <dsp:sp modelId="{C2D0D78B-A118-4F83-AF77-CA602708BBF0}">
      <dsp:nvSpPr>
        <dsp:cNvPr id="0" name=""/>
        <dsp:cNvSpPr/>
      </dsp:nvSpPr>
      <dsp:spPr>
        <a:xfrm>
          <a:off x="6567774" y="0"/>
          <a:ext cx="1917044" cy="358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Numerical</a:t>
          </a:r>
          <a:endParaRPr lang="zh-CN" altLang="en-US" sz="1600" b="1" kern="1200" dirty="0"/>
        </a:p>
      </dsp:txBody>
      <dsp:txXfrm>
        <a:off x="6567774" y="0"/>
        <a:ext cx="1917044" cy="358609"/>
      </dsp:txXfrm>
    </dsp:sp>
    <dsp:sp modelId="{800F2F1E-4F72-434E-A3B9-0BCAC31CC0C6}">
      <dsp:nvSpPr>
        <dsp:cNvPr id="0" name=""/>
        <dsp:cNvSpPr/>
      </dsp:nvSpPr>
      <dsp:spPr>
        <a:xfrm>
          <a:off x="6567774" y="358609"/>
          <a:ext cx="1917044" cy="4861418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NoOfContacts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DaysPassed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PrevAttempts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annualDonations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Age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RecentBalance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carYr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*</a:t>
          </a: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CallDuration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6567774" y="358609"/>
        <a:ext cx="1917044" cy="4861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A8C83-AB79-4F38-BD92-B5492231AA62}">
      <dsp:nvSpPr>
        <dsp:cNvPr id="0" name=""/>
        <dsp:cNvSpPr/>
      </dsp:nvSpPr>
      <dsp:spPr>
        <a:xfrm>
          <a:off x="10943" y="460557"/>
          <a:ext cx="2583662" cy="366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</a:rPr>
            <a:t>Identification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10943" y="460557"/>
        <a:ext cx="2583662" cy="366871"/>
      </dsp:txXfrm>
    </dsp:sp>
    <dsp:sp modelId="{330906F3-812A-4851-9E8E-1C75B1949084}">
      <dsp:nvSpPr>
        <dsp:cNvPr id="0" name=""/>
        <dsp:cNvSpPr/>
      </dsp:nvSpPr>
      <dsp:spPr>
        <a:xfrm>
          <a:off x="10943" y="827428"/>
          <a:ext cx="2583662" cy="3453553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zh-CN" sz="15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HHuniqueID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10943" y="827428"/>
        <a:ext cx="2583662" cy="3453553"/>
      </dsp:txXfrm>
    </dsp:sp>
    <dsp:sp modelId="{493AB6D2-1B53-4EA2-B20E-6BED3B619F73}">
      <dsp:nvSpPr>
        <dsp:cNvPr id="0" name=""/>
        <dsp:cNvSpPr/>
      </dsp:nvSpPr>
      <dsp:spPr>
        <a:xfrm>
          <a:off x="2956318" y="460557"/>
          <a:ext cx="2583662" cy="366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bg1"/>
              </a:solidFill>
            </a:rPr>
            <a:t>Categorical</a:t>
          </a:r>
          <a:endParaRPr lang="zh-CN" altLang="en-US" sz="1600" b="1" kern="1200" dirty="0">
            <a:solidFill>
              <a:schemeClr val="bg1"/>
            </a:solidFill>
          </a:endParaRPr>
        </a:p>
      </dsp:txBody>
      <dsp:txXfrm>
        <a:off x="2956318" y="460557"/>
        <a:ext cx="2583662" cy="366871"/>
      </dsp:txXfrm>
    </dsp:sp>
    <dsp:sp modelId="{0D3E7A50-9554-4120-8432-AA893C9269FE}">
      <dsp:nvSpPr>
        <dsp:cNvPr id="0" name=""/>
        <dsp:cNvSpPr/>
      </dsp:nvSpPr>
      <dsp:spPr>
        <a:xfrm>
          <a:off x="2956318" y="827428"/>
          <a:ext cx="2583662" cy="3453553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400" b="1" i="0" u="none" strike="noStrike" kern="1200" cap="none" normalizeH="0" baseline="0" dirty="0" err="1">
              <a:ln>
                <a:noFill/>
              </a:ln>
              <a:solidFill>
                <a:srgbClr val="A51C3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Y_AccetpedOffer</a:t>
          </a:r>
          <a:endParaRPr kumimoji="0" lang="zh-CN" altLang="en-US" sz="1400" b="1" i="0" u="none" strike="noStrike" kern="1200" cap="none" normalizeH="0" baseline="0" dirty="0">
            <a:ln>
              <a:noFill/>
            </a:ln>
            <a:solidFill>
              <a:srgbClr val="A51C3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Communication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Outcome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2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LastContactMonth</a:t>
          </a:r>
          <a:endParaRPr kumimoji="0" lang="zh-CN" altLang="en-US" sz="12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CarLoan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CarMake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DigitalHabits_5_AlwaysOn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Job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Marital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Education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2956318" y="827428"/>
        <a:ext cx="2583662" cy="3453553"/>
      </dsp:txXfrm>
    </dsp:sp>
    <dsp:sp modelId="{C2D0D78B-A118-4F83-AF77-CA602708BBF0}">
      <dsp:nvSpPr>
        <dsp:cNvPr id="0" name=""/>
        <dsp:cNvSpPr/>
      </dsp:nvSpPr>
      <dsp:spPr>
        <a:xfrm>
          <a:off x="5901694" y="460557"/>
          <a:ext cx="2583662" cy="366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Numerical</a:t>
          </a:r>
          <a:endParaRPr lang="zh-CN" altLang="en-US" sz="1600" b="1" kern="1200" dirty="0"/>
        </a:p>
      </dsp:txBody>
      <dsp:txXfrm>
        <a:off x="5901694" y="460557"/>
        <a:ext cx="2583662" cy="366871"/>
      </dsp:txXfrm>
    </dsp:sp>
    <dsp:sp modelId="{800F2F1E-4F72-434E-A3B9-0BCAC31CC0C6}">
      <dsp:nvSpPr>
        <dsp:cNvPr id="0" name=""/>
        <dsp:cNvSpPr/>
      </dsp:nvSpPr>
      <dsp:spPr>
        <a:xfrm>
          <a:off x="5901694" y="827428"/>
          <a:ext cx="2583662" cy="3453553"/>
        </a:xfrm>
        <a:prstGeom prst="rect">
          <a:avLst/>
        </a:prstGeom>
        <a:solidFill>
          <a:srgbClr val="A51C30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A51C3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NoOfContacts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DaysPassed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PrevAttempts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4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annualDonations</a:t>
          </a:r>
          <a:endParaRPr kumimoji="0" lang="zh-CN" altLang="en-US" sz="14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Age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RecentBalance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  <a:p>
          <a:pPr marL="114300" lvl="1" indent="-114300" algn="l" defTabSz="533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5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  <a:ea typeface="宋体" panose="02010600030101010101" pitchFamily="2" charset="-122"/>
              <a:cs typeface="+mn-cs"/>
            </a:rPr>
            <a:t>carYr</a:t>
          </a:r>
          <a:endParaRPr kumimoji="0" lang="zh-CN" altLang="en-US" sz="15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Lucida Console" panose="020B0609040504020204" pitchFamily="49" charset="0"/>
            <a:ea typeface="宋体" panose="02010600030101010101" pitchFamily="2" charset="-122"/>
            <a:cs typeface="+mn-cs"/>
          </a:endParaRPr>
        </a:p>
      </dsp:txBody>
      <dsp:txXfrm>
        <a:off x="5901694" y="827428"/>
        <a:ext cx="2583662" cy="345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239E-CB27-41C0-801E-3357C11F0924}" type="datetimeFigureOut">
              <a:rPr lang="en-US" smtClean="0"/>
              <a:t>02/08/2018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A5F48-C909-4741-A18C-3C89F824809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C0A60C-850A-4EA4-9C14-A8FE98B94505}" type="datetimeFigureOut">
              <a:rPr lang="en-US" smtClean="0"/>
              <a:pPr/>
              <a:t>02/08/2018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E9AA13-E3FC-4BB6-B68D-5F0F5803D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=""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7781"/>
            <a:ext cx="6858000" cy="822181"/>
          </a:xfrm>
        </p:spPr>
        <p:txBody>
          <a:bodyPr/>
          <a:lstStyle/>
          <a:p>
            <a:r>
              <a:rPr lang="en-US" dirty="0"/>
              <a:t>THE QUAD SQUAD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Yuting</a:t>
            </a:r>
            <a:r>
              <a:rPr lang="en-US" sz="2000" dirty="0"/>
              <a:t> Li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Yifan</a:t>
            </a:r>
            <a:r>
              <a:rPr lang="en-US" sz="2000" dirty="0"/>
              <a:t> Kang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Huaiqian</a:t>
            </a:r>
            <a:r>
              <a:rPr lang="en-US" sz="2000" dirty="0" smtClean="0"/>
              <a:t> Ye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Abhay</a:t>
            </a:r>
            <a:r>
              <a:rPr lang="en-US" sz="2000" dirty="0"/>
              <a:t> </a:t>
            </a:r>
            <a:r>
              <a:rPr lang="en-US" sz="2000" dirty="0" err="1"/>
              <a:t>Kavi</a:t>
            </a:r>
            <a:r>
              <a:rPr lang="en-US" sz="2000" dirty="0"/>
              <a:t> </a:t>
            </a:r>
            <a:r>
              <a:rPr lang="en-US" sz="2000" dirty="0" err="1"/>
              <a:t>Prakash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78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24D1A55-018C-4F05-8CF8-04917F1A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7" name="标题 6">
            <a:extLst>
              <a:ext uri="{FF2B5EF4-FFF2-40B4-BE49-F238E27FC236}">
                <a16:creationId xmlns="" xmlns:a16="http://schemas.microsoft.com/office/drawing/2014/main" id="{7AED3B8A-D5F4-4E2C-93AB-B15CB28D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Loan Accept Rate of Different Car Makers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A586A4D-6BB5-40E4-A91D-BB0E6756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6B2D39D-3F7A-48F1-BAF7-60F312DD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9" name="图片 18" descr="图片包含 地图, 文字&#10;&#10;已生成高可信度的说明">
            <a:extLst>
              <a:ext uri="{FF2B5EF4-FFF2-40B4-BE49-F238E27FC236}">
                <a16:creationId xmlns="" xmlns:a16="http://schemas.microsoft.com/office/drawing/2014/main" id="{865F4DB9-2B48-4C22-8EB7-B6A9E2BC89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3" t="285" r="456" b="537"/>
          <a:stretch/>
        </p:blipFill>
        <p:spPr>
          <a:xfrm>
            <a:off x="662516" y="1041400"/>
            <a:ext cx="7818967" cy="5314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58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FDB8E78-050F-49A6-A23F-FC8FB3A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B059282-8B0A-4C81-8227-1075A46C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Significance Test (t-test)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BB633E6-9038-44BF-ACD9-F680F4E5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C09A86D-BCFD-418D-A499-972E43B9D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00DF64-3947-4CCD-A7EF-98D71136F2C5}"/>
                  </a:ext>
                </a:extLst>
              </p:cNvPr>
              <p:cNvSpPr txBox="1"/>
              <p:nvPr/>
            </p:nvSpPr>
            <p:spPr>
              <a:xfrm>
                <a:off x="3028950" y="1895411"/>
                <a:ext cx="5372112" cy="1011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4500DF64-3947-4CCD-A7EF-98D7113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1895411"/>
                <a:ext cx="5372112" cy="1011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9">
            <a:extLst>
              <a:ext uri="{FF2B5EF4-FFF2-40B4-BE49-F238E27FC236}">
                <a16:creationId xmlns="" xmlns:a16="http://schemas.microsoft.com/office/drawing/2014/main" id="{1E6237A9-34A9-4AE7-B190-178FF39D4B9F}"/>
              </a:ext>
            </a:extLst>
          </p:cNvPr>
          <p:cNvGrpSpPr/>
          <p:nvPr/>
        </p:nvGrpSpPr>
        <p:grpSpPr>
          <a:xfrm>
            <a:off x="628650" y="1536801"/>
            <a:ext cx="1917044" cy="329419"/>
            <a:chOff x="2196912" y="251093"/>
            <a:chExt cx="1917044" cy="358609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78C28812-0F17-4F18-AD84-B4A23DE91735}"/>
                </a:ext>
              </a:extLst>
            </p:cNvPr>
            <p:cNvSpPr/>
            <p:nvPr/>
          </p:nvSpPr>
          <p:spPr>
            <a:xfrm>
              <a:off x="2196912" y="251093"/>
              <a:ext cx="1917044" cy="3586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E77E9C30-497C-4A6D-BC7D-443191D2C1CF}"/>
                </a:ext>
              </a:extLst>
            </p:cNvPr>
            <p:cNvSpPr txBox="1"/>
            <p:nvPr/>
          </p:nvSpPr>
          <p:spPr>
            <a:xfrm>
              <a:off x="2196912" y="251093"/>
              <a:ext cx="1917044" cy="358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schemeClr val="bg1"/>
                  </a:solidFill>
                </a:rPr>
                <a:t>Categorical</a:t>
              </a:r>
              <a:endParaRPr lang="zh-CN" altLang="en-US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10">
            <a:extLst>
              <a:ext uri="{FF2B5EF4-FFF2-40B4-BE49-F238E27FC236}">
                <a16:creationId xmlns="" xmlns:a16="http://schemas.microsoft.com/office/drawing/2014/main" id="{3B0C682D-9D93-44C1-B63A-21B2F5168CBC}"/>
              </a:ext>
            </a:extLst>
          </p:cNvPr>
          <p:cNvGrpSpPr/>
          <p:nvPr/>
        </p:nvGrpSpPr>
        <p:grpSpPr>
          <a:xfrm>
            <a:off x="628650" y="1895411"/>
            <a:ext cx="1917044" cy="3564864"/>
            <a:chOff x="2196912" y="609702"/>
            <a:chExt cx="1917044" cy="3880743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957392B-DEF1-44A4-ABA4-B4EAFD3A91A2}"/>
                </a:ext>
              </a:extLst>
            </p:cNvPr>
            <p:cNvSpPr/>
            <p:nvPr/>
          </p:nvSpPr>
          <p:spPr>
            <a:xfrm>
              <a:off x="2196912" y="609702"/>
              <a:ext cx="1917044" cy="388074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03F45977-511E-4BB1-AF96-F2BBEDA4151B}"/>
                </a:ext>
              </a:extLst>
            </p:cNvPr>
            <p:cNvSpPr txBox="1"/>
            <p:nvPr/>
          </p:nvSpPr>
          <p:spPr>
            <a:xfrm>
              <a:off x="2196912" y="609702"/>
              <a:ext cx="1917044" cy="3880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Communication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Outcome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headOfhouseholdGender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PetsPurchases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DigitalHabits_5_AlwaysOn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AffluencePurchases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Job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Marital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Education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DefaultOnRecord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HHInsurance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CarLoan</a:t>
              </a:r>
              <a:endParaRPr lang="zh-CN" altLang="en-US" sz="1200" kern="1200" dirty="0"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carMake</a:t>
              </a:r>
              <a:endParaRPr lang="zh-CN" altLang="en-US" sz="1200" u="none" kern="12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carModel</a:t>
              </a:r>
              <a:endParaRPr lang="zh-CN" altLang="en-US" sz="1200" u="none" kern="12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EstRace</a:t>
              </a:r>
              <a:endParaRPr lang="zh-CN" altLang="en-US" sz="1200" u="none" kern="12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200" u="none" kern="1200" dirty="0" err="1">
                  <a:solidFill>
                    <a:schemeClr val="tx1"/>
                  </a:solidFill>
                  <a:latin typeface="+mn-ea"/>
                  <a:ea typeface="+mn-ea"/>
                </a:rPr>
                <a:t>LastContactMonth</a:t>
              </a:r>
              <a:endParaRPr lang="zh-CN" altLang="en-US" sz="1200" u="none" kern="12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200" kern="1200" dirty="0">
                  <a:solidFill>
                    <a:srgbClr val="A51C30"/>
                  </a:solidFill>
                  <a:latin typeface="+mn-ea"/>
                  <a:ea typeface="+mn-ea"/>
                </a:rPr>
                <a:t>Y_AccetpedOffer</a:t>
              </a:r>
              <a:endParaRPr lang="zh-CN" altLang="en-US" sz="1200" kern="1200" dirty="0">
                <a:solidFill>
                  <a:srgbClr val="A51C3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8A41320E-3C1D-4CB9-AD38-090E6BF49964}"/>
              </a:ext>
            </a:extLst>
          </p:cNvPr>
          <p:cNvSpPr/>
          <p:nvPr/>
        </p:nvSpPr>
        <p:spPr>
          <a:xfrm>
            <a:off x="3028950" y="3289568"/>
            <a:ext cx="42462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To see whether the loan accept rate of </a:t>
            </a:r>
          </a:p>
          <a:p>
            <a:r>
              <a:rPr lang="en-US" altLang="zh-CN" sz="2000" dirty="0"/>
              <a:t>one category is significantly </a:t>
            </a:r>
          </a:p>
          <a:p>
            <a:r>
              <a:rPr lang="en-US" altLang="zh-CN" sz="2000" dirty="0"/>
              <a:t>different from the average </a:t>
            </a:r>
          </a:p>
          <a:p>
            <a:r>
              <a:rPr lang="en-US" altLang="zh-CN" sz="2000" dirty="0"/>
              <a:t>loan accept rate.</a:t>
            </a:r>
            <a:endParaRPr lang="zh-CN" altLang="en-US" sz="2000" dirty="0"/>
          </a:p>
        </p:txBody>
      </p:sp>
      <p:pic>
        <p:nvPicPr>
          <p:cNvPr id="1027" name="Picture 3" descr="C:\Users\PRAKASH K\Desktop\i-did-the-math-we-cant-afford-the-ca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050" y="4036726"/>
            <a:ext cx="2888672" cy="216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78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0B42BF0-CF7C-4278-BF72-F81F5F9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0FE2ACAA-2D24-43AE-8659-566A3FE4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246"/>
            <a:ext cx="7886700" cy="591477"/>
          </a:xfrm>
        </p:spPr>
        <p:txBody>
          <a:bodyPr/>
          <a:lstStyle/>
          <a:p>
            <a:r>
              <a:rPr lang="en-US" altLang="zh-CN" sz="2800" dirty="0"/>
              <a:t>p-value of Loan Accept Rate of Different Categories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8C0C9FE-CC0C-4B82-BC30-159FA9B7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F85718F-5AAD-491A-8697-CCEAAF2B9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="" xmlns:a16="http://schemas.microsoft.com/office/drawing/2014/main" id="{8FCC25B5-07E3-45D7-9887-FAFC8B88C4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54959960"/>
              </p:ext>
            </p:extLst>
          </p:nvPr>
        </p:nvGraphicFramePr>
        <p:xfrm>
          <a:off x="224366" y="1047897"/>
          <a:ext cx="8695267" cy="521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F9AF7DE5-DF3C-4955-914E-9E200BE9FFE4}"/>
              </a:ext>
            </a:extLst>
          </p:cNvPr>
          <p:cNvCxnSpPr>
            <a:cxnSpLocks/>
          </p:cNvCxnSpPr>
          <p:nvPr/>
        </p:nvCxnSpPr>
        <p:spPr>
          <a:xfrm flipV="1">
            <a:off x="3079750" y="1597025"/>
            <a:ext cx="0" cy="43751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BEDF04BC-9CCB-47DF-89D3-FF7A15237662}"/>
              </a:ext>
            </a:extLst>
          </p:cNvPr>
          <p:cNvGrpSpPr/>
          <p:nvPr/>
        </p:nvGrpSpPr>
        <p:grpSpPr>
          <a:xfrm>
            <a:off x="6115050" y="1296554"/>
            <a:ext cx="2583662" cy="437836"/>
            <a:chOff x="2956318" y="460557"/>
            <a:chExt cx="2583662" cy="366871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215D2EB0-681D-4A98-A04C-27A93C3E355C}"/>
                </a:ext>
              </a:extLst>
            </p:cNvPr>
            <p:cNvSpPr/>
            <p:nvPr/>
          </p:nvSpPr>
          <p:spPr>
            <a:xfrm>
              <a:off x="2956318" y="460557"/>
              <a:ext cx="2583662" cy="36687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D13C8597-A268-4B2B-9374-0A51ABB80991}"/>
                </a:ext>
              </a:extLst>
            </p:cNvPr>
            <p:cNvSpPr txBox="1"/>
            <p:nvPr/>
          </p:nvSpPr>
          <p:spPr>
            <a:xfrm>
              <a:off x="2956318" y="460557"/>
              <a:ext cx="2583662" cy="3668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schemeClr val="bg1"/>
                  </a:solidFill>
                </a:rPr>
                <a:t>Categorical</a:t>
              </a:r>
              <a:endParaRPr lang="zh-CN" altLang="en-US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C11FA75-20CB-4EB6-8C6A-A5B420ED98AF}"/>
              </a:ext>
            </a:extLst>
          </p:cNvPr>
          <p:cNvGrpSpPr/>
          <p:nvPr/>
        </p:nvGrpSpPr>
        <p:grpSpPr>
          <a:xfrm>
            <a:off x="6115050" y="1744977"/>
            <a:ext cx="2583662" cy="3816469"/>
            <a:chOff x="2956318" y="827427"/>
            <a:chExt cx="2583662" cy="3453554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A94FA06C-0743-4282-BB43-72C4CC8C5BBA}"/>
                </a:ext>
              </a:extLst>
            </p:cNvPr>
            <p:cNvSpPr/>
            <p:nvPr/>
          </p:nvSpPr>
          <p:spPr>
            <a:xfrm>
              <a:off x="2956318" y="827428"/>
              <a:ext cx="2583662" cy="3453553"/>
            </a:xfrm>
            <a:prstGeom prst="rect">
              <a:avLst/>
            </a:prstGeom>
            <a:solidFill>
              <a:srgbClr val="A51C3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C71FB2CA-582A-4010-B022-FF3D933C1BFA}"/>
                </a:ext>
              </a:extLst>
            </p:cNvPr>
            <p:cNvSpPr txBox="1"/>
            <p:nvPr/>
          </p:nvSpPr>
          <p:spPr>
            <a:xfrm>
              <a:off x="2956318" y="827427"/>
              <a:ext cx="2583662" cy="3453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400" b="1" i="0" u="none" strike="noStrike" kern="1200" cap="none" normalizeH="0" baseline="0" dirty="0" err="1">
                  <a:ln>
                    <a:noFill/>
                  </a:ln>
                  <a:solidFill>
                    <a:srgbClr val="A51C3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Y_AccetpedOffer</a:t>
              </a:r>
              <a:endParaRPr kumimoji="0" lang="zh-CN" altLang="en-US" sz="1400" b="1" i="0" u="none" strike="noStrike" kern="1200" cap="none" normalizeH="0" baseline="0" dirty="0">
                <a:ln>
                  <a:noFill/>
                </a:ln>
                <a:solidFill>
                  <a:srgbClr val="A51C3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Communication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Outcome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CarLoan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CarMake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DigitalHabits_5_AlwaysOn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Job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Marital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5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Education</a:t>
              </a:r>
              <a:endParaRPr kumimoji="0" lang="zh-CN" altLang="en-US" sz="15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37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60FD774-E081-4EBB-A089-09F3FBB8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B546B724-CF1B-4462-BB16-D281233A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Selecting Time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607D83A-E0C3-438F-897B-AE347320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A84A944-63C1-4A64-AB49-54A31BBD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F0D23D86-3DA7-40A8-91C5-0810CDEBE597}"/>
              </a:ext>
            </a:extLst>
          </p:cNvPr>
          <p:cNvGrpSpPr/>
          <p:nvPr/>
        </p:nvGrpSpPr>
        <p:grpSpPr>
          <a:xfrm>
            <a:off x="469525" y="1230829"/>
            <a:ext cx="1917044" cy="358609"/>
            <a:chOff x="4382343" y="0"/>
            <a:chExt cx="1917044" cy="358609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3BFDA5B6-D727-483C-9C4B-7E18EBEE4004}"/>
                </a:ext>
              </a:extLst>
            </p:cNvPr>
            <p:cNvSpPr/>
            <p:nvPr/>
          </p:nvSpPr>
          <p:spPr>
            <a:xfrm>
              <a:off x="4382343" y="0"/>
              <a:ext cx="1917044" cy="358609"/>
            </a:xfrm>
            <a:prstGeom prst="rect">
              <a:avLst/>
            </a:prstGeom>
            <a:solidFill>
              <a:srgbClr val="A51C30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43608D4-AF0D-4F25-B9C1-4889298F4BEA}"/>
                </a:ext>
              </a:extLst>
            </p:cNvPr>
            <p:cNvSpPr txBox="1"/>
            <p:nvPr/>
          </p:nvSpPr>
          <p:spPr>
            <a:xfrm>
              <a:off x="4382343" y="0"/>
              <a:ext cx="1917044" cy="358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  <a:cs typeface="+mn-cs"/>
                </a:rPr>
                <a:t>Time</a:t>
              </a:r>
              <a:endParaRPr lang="zh-CN" altLang="en-US" sz="1600" b="1" kern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6E56216-B759-40B2-84A7-8E84A64979D1}"/>
              </a:ext>
            </a:extLst>
          </p:cNvPr>
          <p:cNvGrpSpPr/>
          <p:nvPr/>
        </p:nvGrpSpPr>
        <p:grpSpPr>
          <a:xfrm>
            <a:off x="469525" y="1589438"/>
            <a:ext cx="1917044" cy="3462852"/>
            <a:chOff x="4382343" y="358609"/>
            <a:chExt cx="1917044" cy="486141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0D1F2BA4-2FCE-49D9-A5BF-528A90749CAB}"/>
                </a:ext>
              </a:extLst>
            </p:cNvPr>
            <p:cNvSpPr/>
            <p:nvPr/>
          </p:nvSpPr>
          <p:spPr>
            <a:xfrm>
              <a:off x="4382343" y="358609"/>
              <a:ext cx="1917044" cy="4861418"/>
            </a:xfrm>
            <a:prstGeom prst="rect">
              <a:avLst/>
            </a:prstGeom>
            <a:solidFill>
              <a:srgbClr val="A51C3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66DEE496-9E7E-4AAE-8B26-511401C93789}"/>
                </a:ext>
              </a:extLst>
            </p:cNvPr>
            <p:cNvSpPr txBox="1"/>
            <p:nvPr/>
          </p:nvSpPr>
          <p:spPr>
            <a:xfrm>
              <a:off x="4382343" y="358609"/>
              <a:ext cx="1917044" cy="486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LastContactDay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LastContactMonth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CallStart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CallEnd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EFD68A83-B675-453D-84E4-520F6263D816}"/>
              </a:ext>
            </a:extLst>
          </p:cNvPr>
          <p:cNvGrpSpPr/>
          <p:nvPr/>
        </p:nvGrpSpPr>
        <p:grpSpPr>
          <a:xfrm>
            <a:off x="2654956" y="1230829"/>
            <a:ext cx="1917044" cy="358609"/>
            <a:chOff x="6567774" y="0"/>
            <a:chExt cx="1917044" cy="358609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34988B10-64C1-4C2E-84AF-D7EAB426CB3F}"/>
                </a:ext>
              </a:extLst>
            </p:cNvPr>
            <p:cNvSpPr/>
            <p:nvPr/>
          </p:nvSpPr>
          <p:spPr>
            <a:xfrm>
              <a:off x="6567774" y="0"/>
              <a:ext cx="1917044" cy="3586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81FED9C8-E553-4DB5-8762-07B81E6A48B2}"/>
                </a:ext>
              </a:extLst>
            </p:cNvPr>
            <p:cNvSpPr txBox="1"/>
            <p:nvPr/>
          </p:nvSpPr>
          <p:spPr>
            <a:xfrm>
              <a:off x="6567774" y="0"/>
              <a:ext cx="1917044" cy="358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/>
                <a:t>Numerical</a:t>
              </a:r>
              <a:endParaRPr lang="zh-CN" altLang="en-US" sz="1600" b="1" kern="12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D98AC9EF-8E7F-4767-863A-CA8A16032409}"/>
              </a:ext>
            </a:extLst>
          </p:cNvPr>
          <p:cNvGrpSpPr/>
          <p:nvPr/>
        </p:nvGrpSpPr>
        <p:grpSpPr>
          <a:xfrm>
            <a:off x="2654956" y="1589437"/>
            <a:ext cx="1917044" cy="3462853"/>
            <a:chOff x="6567774" y="358609"/>
            <a:chExt cx="1917044" cy="4861418"/>
          </a:xfrm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A8090456-B4AD-4ADC-8002-119A02995C0A}"/>
                </a:ext>
              </a:extLst>
            </p:cNvPr>
            <p:cNvSpPr/>
            <p:nvPr/>
          </p:nvSpPr>
          <p:spPr>
            <a:xfrm>
              <a:off x="6567774" y="358609"/>
              <a:ext cx="1917044" cy="4861418"/>
            </a:xfrm>
            <a:prstGeom prst="rect">
              <a:avLst/>
            </a:prstGeom>
            <a:solidFill>
              <a:srgbClr val="A51C3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E4181FF2-7B73-44FA-BA83-BDDDE634271E}"/>
                </a:ext>
              </a:extLst>
            </p:cNvPr>
            <p:cNvSpPr txBox="1"/>
            <p:nvPr/>
          </p:nvSpPr>
          <p:spPr>
            <a:xfrm>
              <a:off x="6567774" y="358609"/>
              <a:ext cx="1917044" cy="486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NoOfContacts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DaysPassed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PrevAttempts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annualDonations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Age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RecentBalance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carYr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CallDuration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="" xmlns:a16="http://schemas.microsoft.com/office/drawing/2014/main" id="{634F9BEE-A0ED-4153-BEB2-F12179AD140E}"/>
              </a:ext>
            </a:extLst>
          </p:cNvPr>
          <p:cNvSpPr/>
          <p:nvPr/>
        </p:nvSpPr>
        <p:spPr>
          <a:xfrm rot="777635">
            <a:off x="2081220" y="1932365"/>
            <a:ext cx="626638" cy="12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DFDB6951-9C5E-49A6-B9ED-BE9B3070ACF3}"/>
              </a:ext>
            </a:extLst>
          </p:cNvPr>
          <p:cNvSpPr/>
          <p:nvPr/>
        </p:nvSpPr>
        <p:spPr>
          <a:xfrm rot="2554552">
            <a:off x="1206438" y="3150573"/>
            <a:ext cx="1864692" cy="112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3DFC4EF8-F604-42EB-BB86-5EF2E76A9139}"/>
              </a:ext>
            </a:extLst>
          </p:cNvPr>
          <p:cNvGrpSpPr/>
          <p:nvPr/>
        </p:nvGrpSpPr>
        <p:grpSpPr>
          <a:xfrm>
            <a:off x="4823219" y="1220525"/>
            <a:ext cx="2245406" cy="368912"/>
            <a:chOff x="2956318" y="460557"/>
            <a:chExt cx="2583662" cy="366871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EF85519E-9662-47A6-A334-E29220662429}"/>
                </a:ext>
              </a:extLst>
            </p:cNvPr>
            <p:cNvSpPr/>
            <p:nvPr/>
          </p:nvSpPr>
          <p:spPr>
            <a:xfrm>
              <a:off x="2956318" y="460557"/>
              <a:ext cx="2583662" cy="36687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5D8E7F70-CAF3-422E-9671-531AE29B0292}"/>
                </a:ext>
              </a:extLst>
            </p:cNvPr>
            <p:cNvSpPr txBox="1"/>
            <p:nvPr/>
          </p:nvSpPr>
          <p:spPr>
            <a:xfrm>
              <a:off x="2956318" y="460557"/>
              <a:ext cx="2583662" cy="3668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schemeClr val="bg1"/>
                  </a:solidFill>
                </a:rPr>
                <a:t>Categorical</a:t>
              </a:r>
              <a:endParaRPr lang="zh-CN" altLang="en-US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C5566164-1888-4000-ABD9-61ED784882DA}"/>
              </a:ext>
            </a:extLst>
          </p:cNvPr>
          <p:cNvGrpSpPr/>
          <p:nvPr/>
        </p:nvGrpSpPr>
        <p:grpSpPr>
          <a:xfrm>
            <a:off x="4823219" y="1589439"/>
            <a:ext cx="2245406" cy="3462852"/>
            <a:chOff x="2956318" y="827427"/>
            <a:chExt cx="2583662" cy="3453554"/>
          </a:xfrm>
        </p:grpSpPr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77259C7B-F709-4701-97BC-667230676D0B}"/>
                </a:ext>
              </a:extLst>
            </p:cNvPr>
            <p:cNvSpPr/>
            <p:nvPr/>
          </p:nvSpPr>
          <p:spPr>
            <a:xfrm>
              <a:off x="2956318" y="827428"/>
              <a:ext cx="2583662" cy="3453553"/>
            </a:xfrm>
            <a:prstGeom prst="rect">
              <a:avLst/>
            </a:prstGeom>
            <a:solidFill>
              <a:srgbClr val="A51C3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05B20AAE-A950-47E8-8F97-C270F52637F8}"/>
                </a:ext>
              </a:extLst>
            </p:cNvPr>
            <p:cNvSpPr txBox="1"/>
            <p:nvPr/>
          </p:nvSpPr>
          <p:spPr>
            <a:xfrm>
              <a:off x="2956318" y="827427"/>
              <a:ext cx="2583662" cy="3453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1" i="0" u="none" strike="noStrike" kern="1200" cap="none" normalizeH="0" baseline="0" dirty="0" err="1">
                  <a:ln>
                    <a:noFill/>
                  </a:ln>
                  <a:solidFill>
                    <a:srgbClr val="A51C3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Y_AccetpedOffer</a:t>
              </a:r>
              <a:endParaRPr kumimoji="0" lang="zh-CN" altLang="en-US" sz="1200" b="1" i="0" u="none" strike="noStrike" kern="1200" cap="none" normalizeH="0" baseline="0" dirty="0">
                <a:ln>
                  <a:noFill/>
                </a:ln>
                <a:solidFill>
                  <a:srgbClr val="A51C3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Communication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Outcome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CarLoan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CarMake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DigitalHabits_5_AlwaysOn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Job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Marital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Education</a:t>
              </a:r>
            </a:p>
            <a:p>
              <a:pPr marL="114300" lvl="1" indent="-114300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CN" sz="120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LastContactMonth</a:t>
              </a:r>
              <a:endParaRPr lang="zh-CN" altLang="en-US" sz="12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  <a:p>
              <a:pPr marL="0" lvl="1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kumimoji="0" lang="en-US" altLang="zh-CN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lvl="1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箭头: 右 25">
            <a:extLst>
              <a:ext uri="{FF2B5EF4-FFF2-40B4-BE49-F238E27FC236}">
                <a16:creationId xmlns="" xmlns:a16="http://schemas.microsoft.com/office/drawing/2014/main" id="{2C612A11-9228-4810-A959-4386D58FA2C4}"/>
              </a:ext>
            </a:extLst>
          </p:cNvPr>
          <p:cNvSpPr/>
          <p:nvPr/>
        </p:nvSpPr>
        <p:spPr>
          <a:xfrm rot="2414928">
            <a:off x="1521762" y="3448000"/>
            <a:ext cx="3930975" cy="13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15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96C84F7-E7B2-4B56-82B8-66B3B540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FAAE2C5-8E79-493B-AC77-D3B3B881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022B97-6678-4A02-B32B-98FF39FC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图片 6" descr="图片包含 物体&#10;&#10;已生成高可信度的说明">
            <a:extLst>
              <a:ext uri="{FF2B5EF4-FFF2-40B4-BE49-F238E27FC236}">
                <a16:creationId xmlns="" xmlns:a16="http://schemas.microsoft.com/office/drawing/2014/main" id="{AF042946-1895-45EB-92BA-F794E1F4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42" t="895" b="740"/>
          <a:stretch/>
        </p:blipFill>
        <p:spPr>
          <a:xfrm>
            <a:off x="831849" y="1127125"/>
            <a:ext cx="7528983" cy="5067300"/>
          </a:xfrm>
          <a:prstGeom prst="rect">
            <a:avLst/>
          </a:prstGeom>
        </p:spPr>
      </p:pic>
      <p:sp>
        <p:nvSpPr>
          <p:cNvPr id="8" name="标题 6">
            <a:extLst>
              <a:ext uri="{FF2B5EF4-FFF2-40B4-BE49-F238E27FC236}">
                <a16:creationId xmlns="" xmlns:a16="http://schemas.microsoft.com/office/drawing/2014/main" id="{CEE6D45D-9F1C-4A5F-B3DA-65F94DBA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92138"/>
          </a:xfrm>
        </p:spPr>
        <p:txBody>
          <a:bodyPr/>
          <a:lstStyle/>
          <a:p>
            <a:r>
              <a:rPr lang="en-US" altLang="zh-CN" dirty="0"/>
              <a:t>Loan Accept Rate of Different Month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10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60FD774-E081-4EBB-A089-09F3FBB8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B546B724-CF1B-4462-BB16-D281233A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Selecting Numerical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607D83A-E0C3-438F-897B-AE347320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A84A944-63C1-4A64-AB49-54A31BBD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4549628-3E62-4A93-911C-F2605A297256}"/>
              </a:ext>
            </a:extLst>
          </p:cNvPr>
          <p:cNvGrpSpPr/>
          <p:nvPr/>
        </p:nvGrpSpPr>
        <p:grpSpPr>
          <a:xfrm>
            <a:off x="2188049" y="1381985"/>
            <a:ext cx="2245406" cy="358609"/>
            <a:chOff x="6567774" y="0"/>
            <a:chExt cx="1917044" cy="358609"/>
          </a:xfrm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37D8636F-A56A-4BB5-8D1C-13249DB00CDA}"/>
                </a:ext>
              </a:extLst>
            </p:cNvPr>
            <p:cNvSpPr/>
            <p:nvPr/>
          </p:nvSpPr>
          <p:spPr>
            <a:xfrm>
              <a:off x="6567774" y="0"/>
              <a:ext cx="1917044" cy="358609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CF2D29F-B41D-4883-8207-6099B91A59FD}"/>
                </a:ext>
              </a:extLst>
            </p:cNvPr>
            <p:cNvSpPr txBox="1"/>
            <p:nvPr/>
          </p:nvSpPr>
          <p:spPr>
            <a:xfrm>
              <a:off x="6567774" y="0"/>
              <a:ext cx="1917044" cy="358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/>
                <a:t>Numerical</a:t>
              </a:r>
              <a:endParaRPr lang="zh-CN" altLang="en-US" sz="1600" b="1" kern="12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4EA3E2DA-2E0F-48AA-8E76-BA3E52C6CA76}"/>
              </a:ext>
            </a:extLst>
          </p:cNvPr>
          <p:cNvGrpSpPr/>
          <p:nvPr/>
        </p:nvGrpSpPr>
        <p:grpSpPr>
          <a:xfrm>
            <a:off x="2188049" y="1740593"/>
            <a:ext cx="2245406" cy="3462853"/>
            <a:chOff x="6567774" y="358609"/>
            <a:chExt cx="1917044" cy="4861418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386B6F31-13F9-4FCE-8D10-A6FE1FD466FA}"/>
                </a:ext>
              </a:extLst>
            </p:cNvPr>
            <p:cNvSpPr/>
            <p:nvPr/>
          </p:nvSpPr>
          <p:spPr>
            <a:xfrm>
              <a:off x="6567774" y="358609"/>
              <a:ext cx="1917044" cy="4861418"/>
            </a:xfrm>
            <a:prstGeom prst="rect">
              <a:avLst/>
            </a:prstGeom>
            <a:solidFill>
              <a:srgbClr val="A51C3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2783AF8E-9A0F-4C21-8D55-FA1A99E68D7C}"/>
                </a:ext>
              </a:extLst>
            </p:cNvPr>
            <p:cNvSpPr txBox="1"/>
            <p:nvPr/>
          </p:nvSpPr>
          <p:spPr>
            <a:xfrm>
              <a:off x="6567774" y="358609"/>
              <a:ext cx="1917044" cy="48614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NoOfContacts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DaysPassed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PrevAttempts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annualDonations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Age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RecentBalance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carYr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CallDuration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4D8822A5-8FBD-4EA6-AB9B-0CFCD5C66ECB}"/>
              </a:ext>
            </a:extLst>
          </p:cNvPr>
          <p:cNvGrpSpPr/>
          <p:nvPr/>
        </p:nvGrpSpPr>
        <p:grpSpPr>
          <a:xfrm>
            <a:off x="4684674" y="1371681"/>
            <a:ext cx="2245406" cy="368912"/>
            <a:chOff x="2956318" y="460557"/>
            <a:chExt cx="2583662" cy="366871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3EE2CA3D-ACFC-4D9E-A35C-E8331779327C}"/>
                </a:ext>
              </a:extLst>
            </p:cNvPr>
            <p:cNvSpPr/>
            <p:nvPr/>
          </p:nvSpPr>
          <p:spPr>
            <a:xfrm>
              <a:off x="2956318" y="460557"/>
              <a:ext cx="2583662" cy="36687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0B42C08B-3669-45D2-9632-36496C51BC4C}"/>
                </a:ext>
              </a:extLst>
            </p:cNvPr>
            <p:cNvSpPr txBox="1"/>
            <p:nvPr/>
          </p:nvSpPr>
          <p:spPr>
            <a:xfrm>
              <a:off x="2956318" y="460557"/>
              <a:ext cx="2583662" cy="3668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600" b="1" kern="1200" dirty="0">
                  <a:solidFill>
                    <a:schemeClr val="bg1"/>
                  </a:solidFill>
                </a:rPr>
                <a:t>Categorical</a:t>
              </a:r>
              <a:endParaRPr lang="zh-CN" altLang="en-US" sz="16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83DD4FA4-A11F-41F8-8C9D-A164741C46F9}"/>
              </a:ext>
            </a:extLst>
          </p:cNvPr>
          <p:cNvGrpSpPr/>
          <p:nvPr/>
        </p:nvGrpSpPr>
        <p:grpSpPr>
          <a:xfrm>
            <a:off x="4684674" y="1740595"/>
            <a:ext cx="2245406" cy="3462852"/>
            <a:chOff x="2956318" y="827427"/>
            <a:chExt cx="2583662" cy="3453554"/>
          </a:xfrm>
        </p:grpSpPr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0CB9F1B2-6217-4F2E-B2BF-2164C2B3F734}"/>
                </a:ext>
              </a:extLst>
            </p:cNvPr>
            <p:cNvSpPr/>
            <p:nvPr/>
          </p:nvSpPr>
          <p:spPr>
            <a:xfrm>
              <a:off x="2956318" y="827428"/>
              <a:ext cx="2583662" cy="3453553"/>
            </a:xfrm>
            <a:prstGeom prst="rect">
              <a:avLst/>
            </a:prstGeom>
            <a:solidFill>
              <a:srgbClr val="A51C30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A51C30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216426EC-00DA-4946-9420-D0D0D90E5FC8}"/>
                </a:ext>
              </a:extLst>
            </p:cNvPr>
            <p:cNvSpPr txBox="1"/>
            <p:nvPr/>
          </p:nvSpPr>
          <p:spPr>
            <a:xfrm>
              <a:off x="2956318" y="827427"/>
              <a:ext cx="2583662" cy="34535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1" i="0" u="none" strike="noStrike" kern="1200" cap="none" normalizeH="0" baseline="0" dirty="0" err="1">
                  <a:ln>
                    <a:noFill/>
                  </a:ln>
                  <a:solidFill>
                    <a:srgbClr val="A51C3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Y_AccetpedOffer</a:t>
              </a:r>
              <a:endParaRPr kumimoji="0" lang="zh-CN" altLang="en-US" sz="1200" b="1" i="0" u="none" strike="noStrike" kern="1200" cap="none" normalizeH="0" baseline="0" dirty="0">
                <a:ln>
                  <a:noFill/>
                </a:ln>
                <a:solidFill>
                  <a:srgbClr val="A51C3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Communication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Outcome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CarLoan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CarMake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DigitalHabits_5_AlwaysOn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Job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Marital</a:t>
              </a: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114300" lvl="1" indent="-11430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kumimoji="0" lang="en-US" altLang="zh-CN" sz="1200" b="0" i="0" u="none" strike="noStrike" kern="1200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Education</a:t>
              </a:r>
            </a:p>
            <a:p>
              <a:pPr marL="114300" lvl="1" indent="-114300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CN" sz="120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LastContactMonth</a:t>
              </a:r>
              <a:endParaRPr lang="zh-CN" altLang="en-US" sz="1200" dirty="0">
                <a:solidFill>
                  <a:srgbClr val="000000"/>
                </a:solidFill>
                <a:latin typeface="Lucida Console" panose="020B0609040504020204" pitchFamily="49" charset="0"/>
              </a:endParaRPr>
            </a:p>
            <a:p>
              <a:pPr marL="0" lvl="1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kumimoji="0" lang="en-US" altLang="zh-CN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  <a:p>
              <a:pPr marL="0" lvl="1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kumimoji="0" lang="zh-CN" altLang="en-US" sz="12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24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8E0159-AE2F-42E2-B7D3-1286DC52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105ED25A-9966-4D2F-92B2-788A33B2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Duration Distribution of Customers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2F1FD7A-8D96-43F9-89DF-275B4D65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6CA342D-DD06-44F2-BA24-FBBDE7EF1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A7EEC93-684F-4402-9697-F74E8D3F3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8"/>
          <a:stretch/>
        </p:blipFill>
        <p:spPr>
          <a:xfrm>
            <a:off x="143933" y="1102783"/>
            <a:ext cx="8856133" cy="52535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15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ariables we have after EDA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="" xmlns:a16="http://schemas.microsoft.com/office/drawing/2014/main" id="{41F7CB01-389C-4EFD-8B87-14072CA795F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065715699"/>
              </p:ext>
            </p:extLst>
          </p:nvPr>
        </p:nvGraphicFramePr>
        <p:xfrm>
          <a:off x="323850" y="1232116"/>
          <a:ext cx="8496300" cy="4741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05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4973" y="275923"/>
            <a:ext cx="1666354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cap="none" spc="0" dirty="0">
                <a:ln/>
                <a:solidFill>
                  <a:schemeClr val="accent3"/>
                </a:solidFill>
                <a:effectLst/>
                <a:latin typeface="+mj-lt"/>
              </a:rPr>
              <a:t>Partition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25" y="5512483"/>
            <a:ext cx="4466981" cy="823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25" y="5148612"/>
            <a:ext cx="4380803" cy="3638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1372577"/>
            <a:ext cx="5163128" cy="3251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903" y="336304"/>
            <a:ext cx="291297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cap="none" spc="0" dirty="0">
                <a:ln/>
                <a:solidFill>
                  <a:schemeClr val="accent3"/>
                </a:solidFill>
                <a:effectLst/>
                <a:latin typeface="+mj-lt"/>
              </a:rPr>
              <a:t>Choose a model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637" y="1721593"/>
            <a:ext cx="723768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dirty="0">
                <a:ln/>
                <a:solidFill>
                  <a:schemeClr val="accent3"/>
                </a:solidFill>
              </a:rPr>
              <a:t>First, we build the following four models:</a:t>
            </a:r>
          </a:p>
          <a:p>
            <a:r>
              <a:rPr lang="en-US" altLang="zh-CN" sz="2400" cap="none" spc="0" dirty="0">
                <a:ln/>
                <a:solidFill>
                  <a:schemeClr val="accent3"/>
                </a:solidFill>
                <a:effectLst/>
              </a:rPr>
              <a:t>  1 decision tree</a:t>
            </a:r>
          </a:p>
          <a:p>
            <a:r>
              <a:rPr lang="en-US" altLang="zh-CN" sz="2400" dirty="0">
                <a:ln/>
                <a:solidFill>
                  <a:schemeClr val="accent3"/>
                </a:solidFill>
              </a:rPr>
              <a:t>  2 random forest</a:t>
            </a:r>
          </a:p>
          <a:p>
            <a:r>
              <a:rPr lang="en-US" altLang="zh-CN" sz="2400" cap="none" spc="0" dirty="0">
                <a:ln/>
                <a:solidFill>
                  <a:schemeClr val="accent3"/>
                </a:solidFill>
                <a:effectLst/>
              </a:rPr>
              <a:t>  3 </a:t>
            </a:r>
            <a:r>
              <a:rPr lang="en-US" altLang="zh-CN" sz="2400" dirty="0">
                <a:ln/>
                <a:solidFill>
                  <a:schemeClr val="accent3"/>
                </a:solidFill>
              </a:rPr>
              <a:t>k-nearest-neighbor</a:t>
            </a:r>
          </a:p>
          <a:p>
            <a:r>
              <a:rPr lang="en-US" altLang="zh-CN" sz="2400" dirty="0">
                <a:ln/>
                <a:solidFill>
                  <a:schemeClr val="accent3"/>
                </a:solidFill>
              </a:rPr>
              <a:t>  4 logistic regression</a:t>
            </a:r>
          </a:p>
          <a:p>
            <a:r>
              <a:rPr lang="en-US" altLang="zh-CN" sz="2400" dirty="0">
                <a:ln/>
                <a:solidFill>
                  <a:schemeClr val="accent3"/>
                </a:solidFill>
              </a:rPr>
              <a:t>Then, we use accuracy based on validation set to decide </a:t>
            </a:r>
          </a:p>
          <a:p>
            <a:r>
              <a:rPr lang="en-US" altLang="zh-CN" sz="2400" dirty="0">
                <a:ln/>
                <a:solidFill>
                  <a:schemeClr val="accent3"/>
                </a:solidFill>
              </a:rPr>
              <a:t>which one to choose. </a:t>
            </a:r>
            <a:endParaRPr lang="zh-CN" altLang="en-US" sz="2400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53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37060850"/>
              </p:ext>
            </p:extLst>
          </p:nvPr>
        </p:nvGraphicFramePr>
        <p:xfrm>
          <a:off x="480291" y="1111250"/>
          <a:ext cx="8049347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68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2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96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4991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3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Introduction and pre-processing by </a:t>
                      </a:r>
                      <a:r>
                        <a:rPr lang="en-US" sz="2000" b="0" strike="noStrike" baseline="0" dirty="0" err="1">
                          <a:solidFill>
                            <a:schemeClr val="tx1"/>
                          </a:solidFill>
                        </a:rPr>
                        <a:t>Yuting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Li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3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EDA by Ye </a:t>
                      </a:r>
                      <a:r>
                        <a:rPr lang="en-US" sz="2000" dirty="0" err="1"/>
                        <a:t>Huaiqian</a:t>
                      </a:r>
                      <a:r>
                        <a:rPr lang="en-US" sz="2000" dirty="0"/>
                        <a:t> 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Min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9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Modeling by </a:t>
                      </a:r>
                      <a:r>
                        <a:rPr lang="en-US" sz="2000" dirty="0" err="1"/>
                        <a:t>Yifan</a:t>
                      </a:r>
                      <a:r>
                        <a:rPr lang="en-US" sz="2000" dirty="0"/>
                        <a:t> Kang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9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12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Insights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and conclusion by </a:t>
                      </a:r>
                      <a:r>
                        <a:rPr lang="en-US" sz="2000" b="0" strike="noStrike" baseline="0" dirty="0" err="1">
                          <a:solidFill>
                            <a:schemeClr val="tx1"/>
                          </a:solidFill>
                        </a:rPr>
                        <a:t>Abhay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K P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12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uestions and Buffer time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  <a:tr h="334991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6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2503" y="224335"/>
            <a:ext cx="2863413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dirty="0">
                <a:ln/>
                <a:solidFill>
                  <a:schemeClr val="accent3"/>
                </a:solidFill>
                <a:latin typeface="+mj-lt"/>
              </a:rPr>
              <a:t>1. Decision Tree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4" y="1182050"/>
            <a:ext cx="4704197" cy="2266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1517904"/>
            <a:ext cx="4646495" cy="47812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9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51" y="350968"/>
            <a:ext cx="6057900" cy="3949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036" y="274685"/>
            <a:ext cx="3099631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cap="none" spc="0" dirty="0">
                <a:ln/>
                <a:solidFill>
                  <a:schemeClr val="accent3"/>
                </a:solidFill>
                <a:effectLst/>
                <a:latin typeface="+mj-lt"/>
              </a:rPr>
              <a:t>2. Random forest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9" y="3790676"/>
            <a:ext cx="4254296" cy="2740163"/>
          </a:xfrm>
          <a:prstGeom prst="rect">
            <a:avLst/>
          </a:prstGeom>
        </p:spPr>
      </p:pic>
      <p:pic>
        <p:nvPicPr>
          <p:cNvPr id="2050" name="Picture 2" descr="C:\Users\PRAKASH K\Desktop\forest-148727_960_7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9163" y="4688150"/>
            <a:ext cx="2331892" cy="1784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642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8254" y="323283"/>
            <a:ext cx="3866571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cap="none" spc="0" dirty="0">
                <a:ln/>
                <a:solidFill>
                  <a:schemeClr val="accent3"/>
                </a:solidFill>
                <a:effectLst/>
                <a:latin typeface="+mj-lt"/>
              </a:rPr>
              <a:t>3 K-Nearest-Neighbor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" y="1390775"/>
            <a:ext cx="3746588" cy="41100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50" y="1739834"/>
            <a:ext cx="4998113" cy="23589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01" y="5013021"/>
            <a:ext cx="799879" cy="4173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21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1098" y="263443"/>
            <a:ext cx="3712876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dirty="0">
                <a:ln/>
                <a:solidFill>
                  <a:schemeClr val="accent3"/>
                </a:solidFill>
                <a:latin typeface="+mj-lt"/>
              </a:rPr>
              <a:t>4. Logistic regression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9" y="3224389"/>
            <a:ext cx="9028401" cy="276752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1099" y="2543131"/>
            <a:ext cx="1836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700" b="1" dirty="0">
                <a:ln/>
                <a:solidFill>
                  <a:schemeClr val="accent3"/>
                </a:solidFill>
                <a:latin typeface="+mj-lt"/>
              </a:rPr>
              <a:t>Cutoff = 0.5</a:t>
            </a:r>
            <a:endParaRPr lang="zh-CN" altLang="en-US" sz="2700" b="1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098" y="1351541"/>
            <a:ext cx="299671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500" b="1" dirty="0">
                <a:ln/>
                <a:solidFill>
                  <a:schemeClr val="accent3"/>
                </a:solidFill>
                <a:latin typeface="+mj-lt"/>
              </a:rPr>
              <a:t>1. logistic regression</a:t>
            </a:r>
          </a:p>
          <a:p>
            <a:r>
              <a:rPr lang="en-US" altLang="zh-CN" sz="2500" b="1" cap="none" spc="0" dirty="0">
                <a:ln/>
                <a:solidFill>
                  <a:schemeClr val="accent3"/>
                </a:solidFill>
                <a:effectLst/>
                <a:latin typeface="+mj-lt"/>
              </a:rPr>
              <a:t>2. Stepwise regression</a:t>
            </a:r>
            <a:endParaRPr lang="zh-CN" altLang="en-US" sz="2500" b="1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3076" name="Picture 4" descr="C:\Users\PRAKASH K\Desktop\Cute-Anthropomorphic-Ice-Cream-C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538" y="4045528"/>
            <a:ext cx="1241571" cy="2229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96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409" y="330890"/>
            <a:ext cx="5949064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300" dirty="0">
                <a:ln/>
                <a:solidFill>
                  <a:schemeClr val="accent3"/>
                </a:solidFill>
                <a:latin typeface="+mj-lt"/>
              </a:rPr>
              <a:t>Choose the Random forest model</a:t>
            </a:r>
            <a:endParaRPr lang="zh-CN" altLang="en-US" sz="3300" cap="none" spc="0" dirty="0">
              <a:ln/>
              <a:solidFill>
                <a:schemeClr val="accent3"/>
              </a:solidFill>
              <a:effectLst/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77" y="2691005"/>
            <a:ext cx="5113150" cy="3717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77" y="1054148"/>
            <a:ext cx="2371619" cy="15637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7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Particularly Random Forests?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2" y="1588655"/>
            <a:ext cx="4276437" cy="3571913"/>
          </a:xfrm>
        </p:spPr>
        <p:txBody>
          <a:bodyPr/>
          <a:lstStyle/>
          <a:p>
            <a:pPr marL="0" indent="0">
              <a:buFont typeface="Wingdings" pitchFamily="2" charset="2"/>
              <a:buChar char="ü"/>
            </a:pPr>
            <a:r>
              <a:rPr lang="en-US" dirty="0"/>
              <a:t>Accurate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dirty="0"/>
              <a:t>Properly fit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dirty="0"/>
              <a:t>Makes sense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C:\Users\PRAKASH K\Desktop\19j64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418" y="3398212"/>
            <a:ext cx="3565235" cy="2376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76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2050" name="Picture 2" descr="C:\Users\PRAKASH K\Downloads\Conclusion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241" y="1099127"/>
            <a:ext cx="6121978" cy="2893633"/>
          </a:xfrm>
          <a:prstGeom prst="rect">
            <a:avLst/>
          </a:prstGeom>
          <a:noFill/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54545" y="4147127"/>
            <a:ext cx="6548582" cy="2315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“How Many Trees in a Random Forest?”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Thais Mayumi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Oshiro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Pedro Santoro Perez,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Jos´e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Augusto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Baranauskas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Department of Computer Science and Mathematics Faculty of Philosophy, Sciences and Languages at Ribeirao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Preto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University of Sao Paulo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6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Test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3237"/>
            <a:ext cx="7989455" cy="2152072"/>
          </a:xfrm>
        </p:spPr>
        <p:txBody>
          <a:bodyPr/>
          <a:lstStyle/>
          <a:p>
            <a:r>
              <a:rPr lang="en-US" dirty="0"/>
              <a:t>Finalize the model</a:t>
            </a:r>
          </a:p>
          <a:p>
            <a:r>
              <a:rPr lang="en-US" dirty="0"/>
              <a:t>Significant difference in accuracy</a:t>
            </a:r>
          </a:p>
          <a:p>
            <a:r>
              <a:rPr lang="en-US" dirty="0"/>
              <a:t>No comparison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075" name="Picture 3" descr="C:\Users\PRAKASH K\Pictures\Screenshots\Screenshot (4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051" y="3648364"/>
            <a:ext cx="6098279" cy="2080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real TASK!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3237"/>
            <a:ext cx="7989455" cy="2152072"/>
          </a:xfrm>
        </p:spPr>
        <p:txBody>
          <a:bodyPr/>
          <a:lstStyle/>
          <a:p>
            <a:r>
              <a:rPr lang="en-US" dirty="0"/>
              <a:t>Predict on the actual prospective customers</a:t>
            </a:r>
          </a:p>
          <a:p>
            <a:r>
              <a:rPr lang="en-US" dirty="0"/>
              <a:t>Find third party data and merge</a:t>
            </a:r>
          </a:p>
          <a:p>
            <a:r>
              <a:rPr lang="en-US" dirty="0"/>
              <a:t>Clean the data</a:t>
            </a:r>
          </a:p>
          <a:p>
            <a:r>
              <a:rPr lang="en-US" dirty="0"/>
              <a:t>Run the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0037381">
            <a:off x="4758081" y="2067517"/>
            <a:ext cx="2309146" cy="73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worry! You are doing this only once……</a:t>
            </a:r>
            <a:endParaRPr lang="en-IN" dirty="0"/>
          </a:p>
        </p:txBody>
      </p:sp>
      <p:pic>
        <p:nvPicPr>
          <p:cNvPr id="4098" name="Picture 2" descr="C:\Users\PRAKASH K\Pictures\Screenshots\Screenshot (4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357" y="3308639"/>
            <a:ext cx="268605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Da</a:t>
            </a:r>
            <a:r>
              <a:rPr lang="en-US" dirty="0"/>
              <a:t>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Kwartler</a:t>
            </a:r>
            <a:r>
              <a:rPr lang="en-US" dirty="0"/>
              <a:t> CSCI S-96</a:t>
            </a:r>
          </a:p>
        </p:txBody>
      </p:sp>
      <p:pic>
        <p:nvPicPr>
          <p:cNvPr id="5123" name="Picture 3" descr="C:\Users\PRAKASH K\Pictures\Screenshots\Screenshot (4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1" y="1099994"/>
            <a:ext cx="6620164" cy="2544240"/>
          </a:xfrm>
          <a:prstGeom prst="rect">
            <a:avLst/>
          </a:prstGeom>
          <a:noFill/>
        </p:spPr>
      </p:pic>
      <p:pic>
        <p:nvPicPr>
          <p:cNvPr id="5124" name="Picture 4" descr="C:\Users\PRAKASH K\Desktop\2f1rk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7300" y="3777673"/>
            <a:ext cx="3935556" cy="2623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C:\Users\PRAKASH K\Desktop\20170915_005636000_i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95334"/>
            <a:ext cx="2087417" cy="2067817"/>
          </a:xfrm>
          <a:prstGeom prst="rect">
            <a:avLst/>
          </a:prstGeom>
          <a:noFill/>
        </p:spPr>
      </p:pic>
      <p:pic>
        <p:nvPicPr>
          <p:cNvPr id="1027" name="Picture 3" descr="C:\Users\PRAKASH K\Desktop\19702926_1577610678945106_5764941582496041107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955" y="3576388"/>
            <a:ext cx="2225965" cy="2225965"/>
          </a:xfrm>
          <a:prstGeom prst="rect">
            <a:avLst/>
          </a:prstGeom>
          <a:noFill/>
        </p:spPr>
      </p:pic>
      <p:pic>
        <p:nvPicPr>
          <p:cNvPr id="1028" name="Picture 4" descr="C:\Users\PRAKASH K\Desktop\IMG_0146.JPG"/>
          <p:cNvPicPr>
            <a:picLocks noChangeAspect="1" noChangeArrowheads="1"/>
          </p:cNvPicPr>
          <p:nvPr/>
        </p:nvPicPr>
        <p:blipFill>
          <a:blip r:embed="rId4"/>
          <a:srcRect t="19546" r="38726"/>
          <a:stretch>
            <a:fillRect/>
          </a:stretch>
        </p:blipFill>
        <p:spPr bwMode="auto">
          <a:xfrm>
            <a:off x="5394036" y="1095334"/>
            <a:ext cx="2253674" cy="2156217"/>
          </a:xfrm>
          <a:prstGeom prst="rect">
            <a:avLst/>
          </a:prstGeom>
          <a:noFill/>
        </p:spPr>
      </p:pic>
      <p:pic>
        <p:nvPicPr>
          <p:cNvPr id="1029" name="Picture 5" descr="C:\Users\PRAKASH K\Desktop\WhatsApp Image 2018-07-31 at 14.44.18.jpeg"/>
          <p:cNvPicPr>
            <a:picLocks noChangeAspect="1" noChangeArrowheads="1"/>
          </p:cNvPicPr>
          <p:nvPr/>
        </p:nvPicPr>
        <p:blipFill>
          <a:blip r:embed="rId5" cstate="print"/>
          <a:srcRect t="21531"/>
          <a:stretch>
            <a:fillRect/>
          </a:stretch>
        </p:blipFill>
        <p:spPr bwMode="auto">
          <a:xfrm>
            <a:off x="923638" y="3713018"/>
            <a:ext cx="2139516" cy="200775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40510" y="3163151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Yuting</a:t>
            </a:r>
            <a:r>
              <a:rPr lang="en-US" dirty="0"/>
              <a:t> Li – PR manager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31695" y="5802353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US" dirty="0" err="1"/>
              <a:t>Yifan</a:t>
            </a:r>
            <a:r>
              <a:rPr lang="en-US" dirty="0"/>
              <a:t> Kang – Chief strategist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17384" y="3277223"/>
            <a:ext cx="32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Huaiqian</a:t>
            </a:r>
            <a:r>
              <a:rPr lang="en-US" dirty="0" smtClean="0"/>
              <a:t> Ye </a:t>
            </a:r>
            <a:r>
              <a:rPr lang="en-US" dirty="0"/>
              <a:t>– Chief data scientist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078504" y="5842877"/>
            <a:ext cx="322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Abhay K P – Lord of Memes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76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9291" y="1637299"/>
            <a:ext cx="52559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YOU!</a:t>
            </a:r>
          </a:p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ANY QUESTIONS?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6146" name="Picture 2" descr="C:\Users\PRAKASH K\Desktop\Thinking_Face_Emoj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727" y="3657601"/>
            <a:ext cx="2311400" cy="231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9267"/>
            <a:ext cx="7886700" cy="591477"/>
          </a:xfrm>
        </p:spPr>
        <p:txBody>
          <a:bodyPr/>
          <a:lstStyle/>
          <a:p>
            <a:r>
              <a:rPr lang="en-US" dirty="0"/>
              <a:t>Steps in Data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1709"/>
            <a:ext cx="7886700" cy="468027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/>
              <a:t>Develop an understanding of the purpose of the data mining project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Obtain the dataset to be used in the analysis (Merging data)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Explore, clean, and pre-process the data (EDA)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Reduce the data dimension (Ex: Dropped uninformative variables)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Partition the data (60,20,20)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Choose the data mining techniques to be used 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Use algorithms to fit models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Interpret the results of the algorithms (challenger-champion contest)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Deploy the model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Describe all customers</a:t>
            </a:r>
          </a:p>
          <a:p>
            <a:pPr>
              <a:buFontTx/>
              <a:buChar char="-"/>
            </a:pPr>
            <a:r>
              <a:rPr lang="en-US" dirty="0"/>
              <a:t>Describe successful historical customers</a:t>
            </a:r>
          </a:p>
          <a:p>
            <a:pPr>
              <a:buFontTx/>
              <a:buChar char="-"/>
            </a:pPr>
            <a:r>
              <a:rPr lang="en-US" dirty="0"/>
              <a:t>Identify them within 1000 potential customers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30" name="Picture 6" descr="Image result for bank give loan meme">
            <a:extLst>
              <a:ext uri="{FF2B5EF4-FFF2-40B4-BE49-F238E27FC236}">
                <a16:creationId xmlns="" xmlns:a16="http://schemas.microsoft.com/office/drawing/2014/main" id="{497A603D-945C-4608-839D-FEEF8EF31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09" y="2770094"/>
            <a:ext cx="3622862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6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14" y="1083639"/>
            <a:ext cx="7886700" cy="5120640"/>
          </a:xfrm>
        </p:spPr>
        <p:txBody>
          <a:bodyPr/>
          <a:lstStyle/>
          <a:p>
            <a:pPr marL="0" indent="0"/>
            <a:r>
              <a:rPr lang="en-US" dirty="0"/>
              <a:t> </a:t>
            </a:r>
            <a:r>
              <a:rPr lang="en-US" sz="2800" dirty="0"/>
              <a:t>Internal data</a:t>
            </a:r>
          </a:p>
          <a:p>
            <a:pPr marL="0" indent="0"/>
            <a:r>
              <a:rPr lang="en-US" sz="2800" dirty="0"/>
              <a:t> Household axiom data</a:t>
            </a:r>
          </a:p>
          <a:p>
            <a:pPr marL="0" indent="0"/>
            <a:r>
              <a:rPr lang="en-US" sz="2800" dirty="0"/>
              <a:t> Household credit data</a:t>
            </a:r>
          </a:p>
          <a:p>
            <a:pPr marL="0" indent="0"/>
            <a:r>
              <a:rPr lang="en-US" sz="2800" dirty="0"/>
              <a:t> Household vehicle data</a:t>
            </a:r>
          </a:p>
          <a:p>
            <a:pPr marL="0" indent="0"/>
            <a:r>
              <a:rPr lang="en-US" sz="2800" dirty="0"/>
              <a:t> Merging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2050" name="Picture 2" descr="C:\Users\PRAKASH K\Desktop\too-much-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367" y="3186544"/>
            <a:ext cx="4207648" cy="2735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76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ariables we have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B732A89C-8F25-4CBD-B6D8-49154F47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37" y="1462099"/>
            <a:ext cx="3347070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"HHuniqueID"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"dataID"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"Communication"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"LastContactDay"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"LastContactMonth"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"NoOfContacts"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"DaysPassed"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"PrevAttempts"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"Outcome"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"CallStart"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"CallEnd"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"headOfhouseholdGender"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"annualDonations"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"EstRace"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C14DA643-3B3B-44DB-8657-916B0D48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007" y="1490007"/>
            <a:ext cx="3765454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"PetsPurchases"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"DigitalHabits_5_AlwaysOn"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"AffluencePurchases"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"Age"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"Job"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"Marital"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"Education"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"DefaultOnRecord"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"RecentBalance"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"HHInsurance"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"CarLoan"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"carMake"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"carModel"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"carYr"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825215F-55DD-43C0-ADB8-98EFAC449272}"/>
              </a:ext>
            </a:extLst>
          </p:cNvPr>
          <p:cNvSpPr/>
          <p:nvPr/>
        </p:nvSpPr>
        <p:spPr>
          <a:xfrm>
            <a:off x="6737572" y="5001530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"Y_AccetpedOffer" </a:t>
            </a:r>
            <a:endParaRPr lang="en-US" altLang="zh-CN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6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Description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28650" y="1111250"/>
          <a:ext cx="7886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Entire Population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Group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2.607 number of contacts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2.177 number of contacts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48 days passed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67 days passed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26% May 13% August 14%</a:t>
                      </a:r>
                      <a:r>
                        <a:rPr lang="en-US" baseline="0" dirty="0" smtClean="0"/>
                        <a:t> July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 May 12% August 13%</a:t>
                      </a:r>
                      <a:r>
                        <a:rPr lang="en-US" baseline="0" dirty="0" smtClean="0"/>
                        <a:t> July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r>
                        <a:rPr lang="en-US" baseline="0" dirty="0" smtClean="0"/>
                        <a:t> 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</a:t>
                      </a:r>
                      <a:r>
                        <a:rPr lang="en-US" baseline="0" dirty="0" smtClean="0"/>
                        <a:t> Female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r>
                        <a:rPr lang="en-US" baseline="0" dirty="0" smtClean="0"/>
                        <a:t> level 3 online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r>
                        <a:rPr lang="en-US" baseline="0" dirty="0" smtClean="0"/>
                        <a:t> level 3 online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age 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age 42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bank balance 551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 bank balance 700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58% Married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 Married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Mostly management or blue collar</a:t>
                      </a:r>
                      <a:r>
                        <a:rPr lang="en-US" baseline="0" dirty="0" smtClean="0"/>
                        <a:t> or technician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management or blue collar</a:t>
                      </a:r>
                      <a:r>
                        <a:rPr lang="en-US" baseline="0" dirty="0" smtClean="0"/>
                        <a:t> or technician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 Secondary 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 Secondary education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popular brands are Chevrolet and 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popular brands are Chevrolet and Ford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 V</a:t>
            </a:r>
            <a:r>
              <a:rPr lang="en-US" altLang="zh-CN" dirty="0"/>
              <a:t>ariables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738B90E-0779-4C36-915C-6F05FCD89456}" type="datetime1">
              <a:rPr lang="en-US" smtClean="0"/>
              <a:pPr/>
              <a:t>02/08/2018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="" xmlns:a16="http://schemas.microsoft.com/office/drawing/2014/main" id="{41F7CB01-389C-4EFD-8B87-14072CA795F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771490610"/>
              </p:ext>
            </p:extLst>
          </p:nvPr>
        </p:nvGraphicFramePr>
        <p:xfrm>
          <a:off x="323850" y="1136323"/>
          <a:ext cx="8496300" cy="522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608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2814</TotalTime>
  <Words>910</Words>
  <Application>Microsoft Office PowerPoint</Application>
  <PresentationFormat>On-screen Show (4:3)</PresentationFormat>
  <Paragraphs>357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1_Office Theme</vt:lpstr>
      <vt:lpstr>THE QUAD SQUAD</vt:lpstr>
      <vt:lpstr>Agenda</vt:lpstr>
      <vt:lpstr>Group members</vt:lpstr>
      <vt:lpstr>Steps in Data Mining</vt:lpstr>
      <vt:lpstr>Aim</vt:lpstr>
      <vt:lpstr>Data</vt:lpstr>
      <vt:lpstr>Variables we have</vt:lpstr>
      <vt:lpstr>Customer Description</vt:lpstr>
      <vt:lpstr>Categorize Variables</vt:lpstr>
      <vt:lpstr>Loan Accept Rate of Different Car Makers</vt:lpstr>
      <vt:lpstr>Significance Test (t-test)</vt:lpstr>
      <vt:lpstr>p-value of Loan Accept Rate of Different Categories</vt:lpstr>
      <vt:lpstr>Selecting Time Variables</vt:lpstr>
      <vt:lpstr>Loan Accept Rate of Different Month</vt:lpstr>
      <vt:lpstr>Selecting Numerical Variables</vt:lpstr>
      <vt:lpstr>Call Duration Distribution of Customers</vt:lpstr>
      <vt:lpstr>Variables we have after EDA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Why Particularly Random Forests?</vt:lpstr>
      <vt:lpstr>How many trees?</vt:lpstr>
      <vt:lpstr>Testing on Test Set</vt:lpstr>
      <vt:lpstr>Now the real TASK!</vt:lpstr>
      <vt:lpstr>Ta Da!</vt:lpstr>
      <vt:lpstr>Finally!</vt:lpstr>
    </vt:vector>
  </TitlesOfParts>
  <Company>Liberty Mutual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Yuting Li, Yifan Kang, Ye Huaiqian and Abhay Kavi Prakash</dc:creator>
  <cp:lastModifiedBy>PRAKASH K</cp:lastModifiedBy>
  <cp:revision>101</cp:revision>
  <dcterms:created xsi:type="dcterms:W3CDTF">2018-05-23T17:24:59Z</dcterms:created>
  <dcterms:modified xsi:type="dcterms:W3CDTF">2018-08-01T19:21:59Z</dcterms:modified>
</cp:coreProperties>
</file>