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703F11-173E-45E0-959C-7B9ABCF9BBB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7FFF9D8-605D-4EE6-9D1F-F868AEC7E8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Amazon Simple Storage Service (S3) is a scalable object storage solution.</a:t>
          </a:r>
        </a:p>
      </dgm:t>
    </dgm:pt>
    <dgm:pt modelId="{A65EB712-D5B5-4337-8535-6420130DC31F}" type="parTrans" cxnId="{4268D2D1-FAC3-4A17-81D3-60BDD43DC1DA}">
      <dgm:prSet/>
      <dgm:spPr/>
      <dgm:t>
        <a:bodyPr/>
        <a:lstStyle/>
        <a:p>
          <a:endParaRPr lang="en-US"/>
        </a:p>
      </dgm:t>
    </dgm:pt>
    <dgm:pt modelId="{7C6391ED-0449-4639-8DE2-97E69E955744}" type="sibTrans" cxnId="{4268D2D1-FAC3-4A17-81D3-60BDD43DC1DA}">
      <dgm:prSet/>
      <dgm:spPr/>
      <dgm:t>
        <a:bodyPr/>
        <a:lstStyle/>
        <a:p>
          <a:endParaRPr lang="en-US"/>
        </a:p>
      </dgm:t>
    </dgm:pt>
    <dgm:pt modelId="{D727B06B-4221-40A9-83E5-33397DA713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Used for storing and retrieving any amount of data from anywhere.</a:t>
          </a:r>
        </a:p>
      </dgm:t>
    </dgm:pt>
    <dgm:pt modelId="{B2F68BEF-59F5-4DE5-9A5D-1510CD344376}" type="parTrans" cxnId="{553D19A2-590C-4D81-BB50-37E25609C6AF}">
      <dgm:prSet/>
      <dgm:spPr/>
      <dgm:t>
        <a:bodyPr/>
        <a:lstStyle/>
        <a:p>
          <a:endParaRPr lang="en-US"/>
        </a:p>
      </dgm:t>
    </dgm:pt>
    <dgm:pt modelId="{5EE119EA-4E16-44DC-B7FD-6782A15D7707}" type="sibTrans" cxnId="{553D19A2-590C-4D81-BB50-37E25609C6AF}">
      <dgm:prSet/>
      <dgm:spPr/>
      <dgm:t>
        <a:bodyPr/>
        <a:lstStyle/>
        <a:p>
          <a:endParaRPr lang="en-US"/>
        </a:p>
      </dgm:t>
    </dgm:pt>
    <dgm:pt modelId="{7C6708EC-1632-4548-A8CB-1552B7844A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Ideal for backups, static websites, big data, and more.</a:t>
          </a:r>
        </a:p>
      </dgm:t>
    </dgm:pt>
    <dgm:pt modelId="{C897594F-18FF-4954-9198-CD7D18DF6B85}" type="parTrans" cxnId="{3F6719FE-7139-444F-9F01-B22CA42ACD44}">
      <dgm:prSet/>
      <dgm:spPr/>
      <dgm:t>
        <a:bodyPr/>
        <a:lstStyle/>
        <a:p>
          <a:endParaRPr lang="en-US"/>
        </a:p>
      </dgm:t>
    </dgm:pt>
    <dgm:pt modelId="{3B9F1793-F611-4CEE-8CCC-4DA8977114C7}" type="sibTrans" cxnId="{3F6719FE-7139-444F-9F01-B22CA42ACD44}">
      <dgm:prSet/>
      <dgm:spPr/>
      <dgm:t>
        <a:bodyPr/>
        <a:lstStyle/>
        <a:p>
          <a:endParaRPr lang="en-US"/>
        </a:p>
      </dgm:t>
    </dgm:pt>
    <dgm:pt modelId="{2D8601C5-A1FC-4207-ABE8-C6A0CE380468}" type="pres">
      <dgm:prSet presAssocID="{11703F11-173E-45E0-959C-7B9ABCF9BBBD}" presName="root" presStyleCnt="0">
        <dgm:presLayoutVars>
          <dgm:dir/>
          <dgm:resizeHandles val="exact"/>
        </dgm:presLayoutVars>
      </dgm:prSet>
      <dgm:spPr/>
    </dgm:pt>
    <dgm:pt modelId="{7D9677CD-755E-441D-87D5-FE7F7B146448}" type="pres">
      <dgm:prSet presAssocID="{67FFF9D8-605D-4EE6-9D1F-F868AEC7E8B6}" presName="compNode" presStyleCnt="0"/>
      <dgm:spPr/>
    </dgm:pt>
    <dgm:pt modelId="{D710B003-F810-4BA3-9181-AB2D0819FDF4}" type="pres">
      <dgm:prSet presAssocID="{67FFF9D8-605D-4EE6-9D1F-F868AEC7E8B6}" presName="bgRect" presStyleLbl="bgShp" presStyleIdx="0" presStyleCnt="3"/>
      <dgm:spPr/>
    </dgm:pt>
    <dgm:pt modelId="{0DF7E3C7-F920-464B-A128-F5A08AEE84BA}" type="pres">
      <dgm:prSet presAssocID="{67FFF9D8-605D-4EE6-9D1F-F868AEC7E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B9BE7634-08D4-41C4-8B1C-E5237AE41C66}" type="pres">
      <dgm:prSet presAssocID="{67FFF9D8-605D-4EE6-9D1F-F868AEC7E8B6}" presName="spaceRect" presStyleCnt="0"/>
      <dgm:spPr/>
    </dgm:pt>
    <dgm:pt modelId="{3A0AFCE6-3459-4684-B73E-05BFEBE00209}" type="pres">
      <dgm:prSet presAssocID="{67FFF9D8-605D-4EE6-9D1F-F868AEC7E8B6}" presName="parTx" presStyleLbl="revTx" presStyleIdx="0" presStyleCnt="3">
        <dgm:presLayoutVars>
          <dgm:chMax val="0"/>
          <dgm:chPref val="0"/>
        </dgm:presLayoutVars>
      </dgm:prSet>
      <dgm:spPr/>
    </dgm:pt>
    <dgm:pt modelId="{94DB6695-CCB4-4F3D-BF2D-6E53EF248E89}" type="pres">
      <dgm:prSet presAssocID="{7C6391ED-0449-4639-8DE2-97E69E955744}" presName="sibTrans" presStyleCnt="0"/>
      <dgm:spPr/>
    </dgm:pt>
    <dgm:pt modelId="{54039C11-6E1F-4951-8697-1E19D551EB20}" type="pres">
      <dgm:prSet presAssocID="{D727B06B-4221-40A9-83E5-33397DA7135A}" presName="compNode" presStyleCnt="0"/>
      <dgm:spPr/>
    </dgm:pt>
    <dgm:pt modelId="{090F8638-4325-4F5F-88B9-BF9203CA7B2E}" type="pres">
      <dgm:prSet presAssocID="{D727B06B-4221-40A9-83E5-33397DA7135A}" presName="bgRect" presStyleLbl="bgShp" presStyleIdx="1" presStyleCnt="3"/>
      <dgm:spPr/>
    </dgm:pt>
    <dgm:pt modelId="{CDC9056D-4B7E-455B-BC2C-23104F70F033}" type="pres">
      <dgm:prSet presAssocID="{D727B06B-4221-40A9-83E5-33397DA713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A2ACB1B-B1A4-49E5-B0C5-D53CDAAC0E43}" type="pres">
      <dgm:prSet presAssocID="{D727B06B-4221-40A9-83E5-33397DA7135A}" presName="spaceRect" presStyleCnt="0"/>
      <dgm:spPr/>
    </dgm:pt>
    <dgm:pt modelId="{5340F14C-36F9-49F3-9A79-9BFC9D84BA3D}" type="pres">
      <dgm:prSet presAssocID="{D727B06B-4221-40A9-83E5-33397DA7135A}" presName="parTx" presStyleLbl="revTx" presStyleIdx="1" presStyleCnt="3">
        <dgm:presLayoutVars>
          <dgm:chMax val="0"/>
          <dgm:chPref val="0"/>
        </dgm:presLayoutVars>
      </dgm:prSet>
      <dgm:spPr/>
    </dgm:pt>
    <dgm:pt modelId="{BB5FD1E3-66B6-4E4B-8625-D32AD9E95510}" type="pres">
      <dgm:prSet presAssocID="{5EE119EA-4E16-44DC-B7FD-6782A15D7707}" presName="sibTrans" presStyleCnt="0"/>
      <dgm:spPr/>
    </dgm:pt>
    <dgm:pt modelId="{F61DFB54-8C02-4506-8522-F6166A8DEAE7}" type="pres">
      <dgm:prSet presAssocID="{7C6708EC-1632-4548-A8CB-1552B7844A6D}" presName="compNode" presStyleCnt="0"/>
      <dgm:spPr/>
    </dgm:pt>
    <dgm:pt modelId="{59A88E2A-13FF-4EA6-930F-54F5E4BCEA28}" type="pres">
      <dgm:prSet presAssocID="{7C6708EC-1632-4548-A8CB-1552B7844A6D}" presName="bgRect" presStyleLbl="bgShp" presStyleIdx="2" presStyleCnt="3"/>
      <dgm:spPr/>
    </dgm:pt>
    <dgm:pt modelId="{56566985-A32C-4EA4-AA48-1E1726BCEF62}" type="pres">
      <dgm:prSet presAssocID="{7C6708EC-1632-4548-A8CB-1552B7844A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169F3123-D5A3-4FD4-970A-79BEA442201D}" type="pres">
      <dgm:prSet presAssocID="{7C6708EC-1632-4548-A8CB-1552B7844A6D}" presName="spaceRect" presStyleCnt="0"/>
      <dgm:spPr/>
    </dgm:pt>
    <dgm:pt modelId="{0CDC9389-78B4-417B-B540-48996E0E4FD9}" type="pres">
      <dgm:prSet presAssocID="{7C6708EC-1632-4548-A8CB-1552B7844A6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F9F761-E9C8-43DB-B60F-2233617C32DF}" type="presOf" srcId="{D727B06B-4221-40A9-83E5-33397DA7135A}" destId="{5340F14C-36F9-49F3-9A79-9BFC9D84BA3D}" srcOrd="0" destOrd="0" presId="urn:microsoft.com/office/officeart/2018/2/layout/IconVerticalSolidList"/>
    <dgm:cxn modelId="{4FCB4C99-DEC3-4CAF-BCBD-1C3216DEBE8E}" type="presOf" srcId="{11703F11-173E-45E0-959C-7B9ABCF9BBBD}" destId="{2D8601C5-A1FC-4207-ABE8-C6A0CE380468}" srcOrd="0" destOrd="0" presId="urn:microsoft.com/office/officeart/2018/2/layout/IconVerticalSolidList"/>
    <dgm:cxn modelId="{0FFCD39B-2BC5-40D9-B9B8-0CF12E94F459}" type="presOf" srcId="{7C6708EC-1632-4548-A8CB-1552B7844A6D}" destId="{0CDC9389-78B4-417B-B540-48996E0E4FD9}" srcOrd="0" destOrd="0" presId="urn:microsoft.com/office/officeart/2018/2/layout/IconVerticalSolidList"/>
    <dgm:cxn modelId="{553D19A2-590C-4D81-BB50-37E25609C6AF}" srcId="{11703F11-173E-45E0-959C-7B9ABCF9BBBD}" destId="{D727B06B-4221-40A9-83E5-33397DA7135A}" srcOrd="1" destOrd="0" parTransId="{B2F68BEF-59F5-4DE5-9A5D-1510CD344376}" sibTransId="{5EE119EA-4E16-44DC-B7FD-6782A15D7707}"/>
    <dgm:cxn modelId="{4268D2D1-FAC3-4A17-81D3-60BDD43DC1DA}" srcId="{11703F11-173E-45E0-959C-7B9ABCF9BBBD}" destId="{67FFF9D8-605D-4EE6-9D1F-F868AEC7E8B6}" srcOrd="0" destOrd="0" parTransId="{A65EB712-D5B5-4337-8535-6420130DC31F}" sibTransId="{7C6391ED-0449-4639-8DE2-97E69E955744}"/>
    <dgm:cxn modelId="{3E1C90F7-BD3E-414D-9BB3-B91151B7645F}" type="presOf" srcId="{67FFF9D8-605D-4EE6-9D1F-F868AEC7E8B6}" destId="{3A0AFCE6-3459-4684-B73E-05BFEBE00209}" srcOrd="0" destOrd="0" presId="urn:microsoft.com/office/officeart/2018/2/layout/IconVerticalSolidList"/>
    <dgm:cxn modelId="{3F6719FE-7139-444F-9F01-B22CA42ACD44}" srcId="{11703F11-173E-45E0-959C-7B9ABCF9BBBD}" destId="{7C6708EC-1632-4548-A8CB-1552B7844A6D}" srcOrd="2" destOrd="0" parTransId="{C897594F-18FF-4954-9198-CD7D18DF6B85}" sibTransId="{3B9F1793-F611-4CEE-8CCC-4DA8977114C7}"/>
    <dgm:cxn modelId="{9897519B-1DCE-4898-9D52-0854AF37B4B5}" type="presParOf" srcId="{2D8601C5-A1FC-4207-ABE8-C6A0CE380468}" destId="{7D9677CD-755E-441D-87D5-FE7F7B146448}" srcOrd="0" destOrd="0" presId="urn:microsoft.com/office/officeart/2018/2/layout/IconVerticalSolidList"/>
    <dgm:cxn modelId="{B4B6BB2D-13F7-4955-B6F5-6D45FC9D3C18}" type="presParOf" srcId="{7D9677CD-755E-441D-87D5-FE7F7B146448}" destId="{D710B003-F810-4BA3-9181-AB2D0819FDF4}" srcOrd="0" destOrd="0" presId="urn:microsoft.com/office/officeart/2018/2/layout/IconVerticalSolidList"/>
    <dgm:cxn modelId="{D56B6C56-C1F8-4D50-8C49-F668DD48CD9D}" type="presParOf" srcId="{7D9677CD-755E-441D-87D5-FE7F7B146448}" destId="{0DF7E3C7-F920-464B-A128-F5A08AEE84BA}" srcOrd="1" destOrd="0" presId="urn:microsoft.com/office/officeart/2018/2/layout/IconVerticalSolidList"/>
    <dgm:cxn modelId="{BD681135-EB66-4A4E-84E6-07894181DE94}" type="presParOf" srcId="{7D9677CD-755E-441D-87D5-FE7F7B146448}" destId="{B9BE7634-08D4-41C4-8B1C-E5237AE41C66}" srcOrd="2" destOrd="0" presId="urn:microsoft.com/office/officeart/2018/2/layout/IconVerticalSolidList"/>
    <dgm:cxn modelId="{A4F9DF4D-A852-4DAD-B01C-3D261259EC76}" type="presParOf" srcId="{7D9677CD-755E-441D-87D5-FE7F7B146448}" destId="{3A0AFCE6-3459-4684-B73E-05BFEBE00209}" srcOrd="3" destOrd="0" presId="urn:microsoft.com/office/officeart/2018/2/layout/IconVerticalSolidList"/>
    <dgm:cxn modelId="{E098D90C-CEB6-4E21-A718-714B89651DA1}" type="presParOf" srcId="{2D8601C5-A1FC-4207-ABE8-C6A0CE380468}" destId="{94DB6695-CCB4-4F3D-BF2D-6E53EF248E89}" srcOrd="1" destOrd="0" presId="urn:microsoft.com/office/officeart/2018/2/layout/IconVerticalSolidList"/>
    <dgm:cxn modelId="{4A1C093E-B585-403A-8C6A-3F495210C19B}" type="presParOf" srcId="{2D8601C5-A1FC-4207-ABE8-C6A0CE380468}" destId="{54039C11-6E1F-4951-8697-1E19D551EB20}" srcOrd="2" destOrd="0" presId="urn:microsoft.com/office/officeart/2018/2/layout/IconVerticalSolidList"/>
    <dgm:cxn modelId="{017FC29F-C1B4-4A06-846B-CE3DCBB35D81}" type="presParOf" srcId="{54039C11-6E1F-4951-8697-1E19D551EB20}" destId="{090F8638-4325-4F5F-88B9-BF9203CA7B2E}" srcOrd="0" destOrd="0" presId="urn:microsoft.com/office/officeart/2018/2/layout/IconVerticalSolidList"/>
    <dgm:cxn modelId="{ADA0723E-5615-4F90-91DA-5BF29D4824CF}" type="presParOf" srcId="{54039C11-6E1F-4951-8697-1E19D551EB20}" destId="{CDC9056D-4B7E-455B-BC2C-23104F70F033}" srcOrd="1" destOrd="0" presId="urn:microsoft.com/office/officeart/2018/2/layout/IconVerticalSolidList"/>
    <dgm:cxn modelId="{5E545135-6286-4A0A-9789-0028D064746A}" type="presParOf" srcId="{54039C11-6E1F-4951-8697-1E19D551EB20}" destId="{6A2ACB1B-B1A4-49E5-B0C5-D53CDAAC0E43}" srcOrd="2" destOrd="0" presId="urn:microsoft.com/office/officeart/2018/2/layout/IconVerticalSolidList"/>
    <dgm:cxn modelId="{5B77AA70-ECF3-49EB-82A2-5FB088354A63}" type="presParOf" srcId="{54039C11-6E1F-4951-8697-1E19D551EB20}" destId="{5340F14C-36F9-49F3-9A79-9BFC9D84BA3D}" srcOrd="3" destOrd="0" presId="urn:microsoft.com/office/officeart/2018/2/layout/IconVerticalSolidList"/>
    <dgm:cxn modelId="{0C9B6D09-9762-4ADE-B511-E5AD023A664B}" type="presParOf" srcId="{2D8601C5-A1FC-4207-ABE8-C6A0CE380468}" destId="{BB5FD1E3-66B6-4E4B-8625-D32AD9E95510}" srcOrd="3" destOrd="0" presId="urn:microsoft.com/office/officeart/2018/2/layout/IconVerticalSolidList"/>
    <dgm:cxn modelId="{90DA2887-8BD6-4D2D-A181-0460518071FD}" type="presParOf" srcId="{2D8601C5-A1FC-4207-ABE8-C6A0CE380468}" destId="{F61DFB54-8C02-4506-8522-F6166A8DEAE7}" srcOrd="4" destOrd="0" presId="urn:microsoft.com/office/officeart/2018/2/layout/IconVerticalSolidList"/>
    <dgm:cxn modelId="{B2AB32EE-27F7-40FC-BC65-CFFC5C64D279}" type="presParOf" srcId="{F61DFB54-8C02-4506-8522-F6166A8DEAE7}" destId="{59A88E2A-13FF-4EA6-930F-54F5E4BCEA28}" srcOrd="0" destOrd="0" presId="urn:microsoft.com/office/officeart/2018/2/layout/IconVerticalSolidList"/>
    <dgm:cxn modelId="{6BE2389B-DF07-4221-8D47-9E3D1B3C7622}" type="presParOf" srcId="{F61DFB54-8C02-4506-8522-F6166A8DEAE7}" destId="{56566985-A32C-4EA4-AA48-1E1726BCEF62}" srcOrd="1" destOrd="0" presId="urn:microsoft.com/office/officeart/2018/2/layout/IconVerticalSolidList"/>
    <dgm:cxn modelId="{87C2E907-E563-4D8D-A92A-99ED9E2720E3}" type="presParOf" srcId="{F61DFB54-8C02-4506-8522-F6166A8DEAE7}" destId="{169F3123-D5A3-4FD4-970A-79BEA442201D}" srcOrd="2" destOrd="0" presId="urn:microsoft.com/office/officeart/2018/2/layout/IconVerticalSolidList"/>
    <dgm:cxn modelId="{1CC50D95-F6F0-49BA-9899-8C5C3ED8AA11}" type="presParOf" srcId="{F61DFB54-8C02-4506-8522-F6166A8DEAE7}" destId="{0CDC9389-78B4-417B-B540-48996E0E4FD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E4D3AD-996C-4588-9E7D-4F3880DCF02C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AC45AE7-F661-4320-9EF5-8CA7C10C3BC0}">
      <dgm:prSet/>
      <dgm:spPr/>
      <dgm:t>
        <a:bodyPr/>
        <a:lstStyle/>
        <a:p>
          <a:r>
            <a:rPr lang="en-US"/>
            <a:t>- Durability &amp; Availability: 99.999999999% (11 nines) durability.</a:t>
          </a:r>
        </a:p>
      </dgm:t>
    </dgm:pt>
    <dgm:pt modelId="{5ECCE46A-433B-4A79-8853-2A55B7D8CA23}" type="parTrans" cxnId="{BDFEBAB2-F56C-49A4-A1E0-A32D79DB472F}">
      <dgm:prSet/>
      <dgm:spPr/>
      <dgm:t>
        <a:bodyPr/>
        <a:lstStyle/>
        <a:p>
          <a:endParaRPr lang="en-US"/>
        </a:p>
      </dgm:t>
    </dgm:pt>
    <dgm:pt modelId="{7100531C-350F-4915-A527-30FFAD3AE17B}" type="sibTrans" cxnId="{BDFEBAB2-F56C-49A4-A1E0-A32D79DB472F}">
      <dgm:prSet/>
      <dgm:spPr/>
      <dgm:t>
        <a:bodyPr/>
        <a:lstStyle/>
        <a:p>
          <a:endParaRPr lang="en-US"/>
        </a:p>
      </dgm:t>
    </dgm:pt>
    <dgm:pt modelId="{A4B8ED8B-7338-4332-A0B5-ECFD46E5D32B}">
      <dgm:prSet/>
      <dgm:spPr/>
      <dgm:t>
        <a:bodyPr/>
        <a:lstStyle/>
        <a:p>
          <a:r>
            <a:rPr lang="en-US"/>
            <a:t>- Storage Classes: Standard, Glacier, Intelligent-Tiering, etc.</a:t>
          </a:r>
        </a:p>
      </dgm:t>
    </dgm:pt>
    <dgm:pt modelId="{95808187-5D62-433A-9959-CAAAC784F9D3}" type="parTrans" cxnId="{B753A8C9-6ACC-4BB5-B671-29E2E0688D59}">
      <dgm:prSet/>
      <dgm:spPr/>
      <dgm:t>
        <a:bodyPr/>
        <a:lstStyle/>
        <a:p>
          <a:endParaRPr lang="en-US"/>
        </a:p>
      </dgm:t>
    </dgm:pt>
    <dgm:pt modelId="{FC207F6E-B52B-4983-ABCD-9295B87ADD33}" type="sibTrans" cxnId="{B753A8C9-6ACC-4BB5-B671-29E2E0688D59}">
      <dgm:prSet/>
      <dgm:spPr/>
      <dgm:t>
        <a:bodyPr/>
        <a:lstStyle/>
        <a:p>
          <a:endParaRPr lang="en-US"/>
        </a:p>
      </dgm:t>
    </dgm:pt>
    <dgm:pt modelId="{780D7599-A03A-4374-9974-F1B306B08F4E}">
      <dgm:prSet/>
      <dgm:spPr/>
      <dgm:t>
        <a:bodyPr/>
        <a:lstStyle/>
        <a:p>
          <a:r>
            <a:rPr lang="en-US"/>
            <a:t>- Security: Encryption, access control, and IAM policies.</a:t>
          </a:r>
        </a:p>
      </dgm:t>
    </dgm:pt>
    <dgm:pt modelId="{8B2DBAF8-47F7-4728-8285-CC22762910EC}" type="parTrans" cxnId="{95A9F7C4-7D54-4413-B29C-E27CD52EFD9F}">
      <dgm:prSet/>
      <dgm:spPr/>
      <dgm:t>
        <a:bodyPr/>
        <a:lstStyle/>
        <a:p>
          <a:endParaRPr lang="en-US"/>
        </a:p>
      </dgm:t>
    </dgm:pt>
    <dgm:pt modelId="{DAC8427F-65FB-45A7-8EDD-06C08E4A19A3}" type="sibTrans" cxnId="{95A9F7C4-7D54-4413-B29C-E27CD52EFD9F}">
      <dgm:prSet/>
      <dgm:spPr/>
      <dgm:t>
        <a:bodyPr/>
        <a:lstStyle/>
        <a:p>
          <a:endParaRPr lang="en-US"/>
        </a:p>
      </dgm:t>
    </dgm:pt>
    <dgm:pt modelId="{1577D936-86CA-4FDE-BCDD-54242260BB6A}">
      <dgm:prSet/>
      <dgm:spPr/>
      <dgm:t>
        <a:bodyPr/>
        <a:lstStyle/>
        <a:p>
          <a:r>
            <a:rPr lang="en-US"/>
            <a:t>- Scalability: Handles unlimited data.</a:t>
          </a:r>
        </a:p>
      </dgm:t>
    </dgm:pt>
    <dgm:pt modelId="{9283550E-42D9-4E0D-884A-AB7AD435D8D4}" type="parTrans" cxnId="{27DDAB11-7D2B-4447-9EBE-ED2448991F7D}">
      <dgm:prSet/>
      <dgm:spPr/>
      <dgm:t>
        <a:bodyPr/>
        <a:lstStyle/>
        <a:p>
          <a:endParaRPr lang="en-US"/>
        </a:p>
      </dgm:t>
    </dgm:pt>
    <dgm:pt modelId="{3FDC217B-0982-4186-8A0C-5A123992FC07}" type="sibTrans" cxnId="{27DDAB11-7D2B-4447-9EBE-ED2448991F7D}">
      <dgm:prSet/>
      <dgm:spPr/>
      <dgm:t>
        <a:bodyPr/>
        <a:lstStyle/>
        <a:p>
          <a:endParaRPr lang="en-US"/>
        </a:p>
      </dgm:t>
    </dgm:pt>
    <dgm:pt modelId="{DD4A6229-8610-4A0A-B785-ED8565A5D9D0}" type="pres">
      <dgm:prSet presAssocID="{C4E4D3AD-996C-4588-9E7D-4F3880DCF02C}" presName="diagram" presStyleCnt="0">
        <dgm:presLayoutVars>
          <dgm:dir/>
          <dgm:resizeHandles val="exact"/>
        </dgm:presLayoutVars>
      </dgm:prSet>
      <dgm:spPr/>
    </dgm:pt>
    <dgm:pt modelId="{3D3805CE-0C7D-4049-BDA0-1262A854395D}" type="pres">
      <dgm:prSet presAssocID="{6AC45AE7-F661-4320-9EF5-8CA7C10C3BC0}" presName="node" presStyleLbl="node1" presStyleIdx="0" presStyleCnt="4">
        <dgm:presLayoutVars>
          <dgm:bulletEnabled val="1"/>
        </dgm:presLayoutVars>
      </dgm:prSet>
      <dgm:spPr/>
    </dgm:pt>
    <dgm:pt modelId="{FC7DEF47-F400-426C-BED3-3FFAD0A8B76F}" type="pres">
      <dgm:prSet presAssocID="{7100531C-350F-4915-A527-30FFAD3AE17B}" presName="sibTrans" presStyleCnt="0"/>
      <dgm:spPr/>
    </dgm:pt>
    <dgm:pt modelId="{E342304E-1DCF-4E50-A151-7FBBDB428B84}" type="pres">
      <dgm:prSet presAssocID="{A4B8ED8B-7338-4332-A0B5-ECFD46E5D32B}" presName="node" presStyleLbl="node1" presStyleIdx="1" presStyleCnt="4">
        <dgm:presLayoutVars>
          <dgm:bulletEnabled val="1"/>
        </dgm:presLayoutVars>
      </dgm:prSet>
      <dgm:spPr/>
    </dgm:pt>
    <dgm:pt modelId="{4749CC58-E376-4E96-9AF2-72EBD6D38319}" type="pres">
      <dgm:prSet presAssocID="{FC207F6E-B52B-4983-ABCD-9295B87ADD33}" presName="sibTrans" presStyleCnt="0"/>
      <dgm:spPr/>
    </dgm:pt>
    <dgm:pt modelId="{AFBE2A22-F19E-46D6-8083-C2C98E65EB8D}" type="pres">
      <dgm:prSet presAssocID="{780D7599-A03A-4374-9974-F1B306B08F4E}" presName="node" presStyleLbl="node1" presStyleIdx="2" presStyleCnt="4">
        <dgm:presLayoutVars>
          <dgm:bulletEnabled val="1"/>
        </dgm:presLayoutVars>
      </dgm:prSet>
      <dgm:spPr/>
    </dgm:pt>
    <dgm:pt modelId="{799EE2D3-EB52-443C-A57E-C3B7D54548C2}" type="pres">
      <dgm:prSet presAssocID="{DAC8427F-65FB-45A7-8EDD-06C08E4A19A3}" presName="sibTrans" presStyleCnt="0"/>
      <dgm:spPr/>
    </dgm:pt>
    <dgm:pt modelId="{2DC8F531-4C66-4414-A53B-A399B4656E21}" type="pres">
      <dgm:prSet presAssocID="{1577D936-86CA-4FDE-BCDD-54242260BB6A}" presName="node" presStyleLbl="node1" presStyleIdx="3" presStyleCnt="4">
        <dgm:presLayoutVars>
          <dgm:bulletEnabled val="1"/>
        </dgm:presLayoutVars>
      </dgm:prSet>
      <dgm:spPr/>
    </dgm:pt>
  </dgm:ptLst>
  <dgm:cxnLst>
    <dgm:cxn modelId="{27DDAB11-7D2B-4447-9EBE-ED2448991F7D}" srcId="{C4E4D3AD-996C-4588-9E7D-4F3880DCF02C}" destId="{1577D936-86CA-4FDE-BCDD-54242260BB6A}" srcOrd="3" destOrd="0" parTransId="{9283550E-42D9-4E0D-884A-AB7AD435D8D4}" sibTransId="{3FDC217B-0982-4186-8A0C-5A123992FC07}"/>
    <dgm:cxn modelId="{BD3FA619-99A3-4BEB-A345-F38C5E6D6F86}" type="presOf" srcId="{A4B8ED8B-7338-4332-A0B5-ECFD46E5D32B}" destId="{E342304E-1DCF-4E50-A151-7FBBDB428B84}" srcOrd="0" destOrd="0" presId="urn:microsoft.com/office/officeart/2005/8/layout/default"/>
    <dgm:cxn modelId="{EDB56D8A-0C10-44C4-B976-C628B5D608BB}" type="presOf" srcId="{6AC45AE7-F661-4320-9EF5-8CA7C10C3BC0}" destId="{3D3805CE-0C7D-4049-BDA0-1262A854395D}" srcOrd="0" destOrd="0" presId="urn:microsoft.com/office/officeart/2005/8/layout/default"/>
    <dgm:cxn modelId="{ECBAB29E-6A2B-4AF8-A39E-00709663C169}" type="presOf" srcId="{780D7599-A03A-4374-9974-F1B306B08F4E}" destId="{AFBE2A22-F19E-46D6-8083-C2C98E65EB8D}" srcOrd="0" destOrd="0" presId="urn:microsoft.com/office/officeart/2005/8/layout/default"/>
    <dgm:cxn modelId="{24D6F8A9-61CC-4ED0-9129-F7460C9818F1}" type="presOf" srcId="{1577D936-86CA-4FDE-BCDD-54242260BB6A}" destId="{2DC8F531-4C66-4414-A53B-A399B4656E21}" srcOrd="0" destOrd="0" presId="urn:microsoft.com/office/officeart/2005/8/layout/default"/>
    <dgm:cxn modelId="{BDFEBAB2-F56C-49A4-A1E0-A32D79DB472F}" srcId="{C4E4D3AD-996C-4588-9E7D-4F3880DCF02C}" destId="{6AC45AE7-F661-4320-9EF5-8CA7C10C3BC0}" srcOrd="0" destOrd="0" parTransId="{5ECCE46A-433B-4A79-8853-2A55B7D8CA23}" sibTransId="{7100531C-350F-4915-A527-30FFAD3AE17B}"/>
    <dgm:cxn modelId="{95A9F7C4-7D54-4413-B29C-E27CD52EFD9F}" srcId="{C4E4D3AD-996C-4588-9E7D-4F3880DCF02C}" destId="{780D7599-A03A-4374-9974-F1B306B08F4E}" srcOrd="2" destOrd="0" parTransId="{8B2DBAF8-47F7-4728-8285-CC22762910EC}" sibTransId="{DAC8427F-65FB-45A7-8EDD-06C08E4A19A3}"/>
    <dgm:cxn modelId="{B753A8C9-6ACC-4BB5-B671-29E2E0688D59}" srcId="{C4E4D3AD-996C-4588-9E7D-4F3880DCF02C}" destId="{A4B8ED8B-7338-4332-A0B5-ECFD46E5D32B}" srcOrd="1" destOrd="0" parTransId="{95808187-5D62-433A-9959-CAAAC784F9D3}" sibTransId="{FC207F6E-B52B-4983-ABCD-9295B87ADD33}"/>
    <dgm:cxn modelId="{3E8E5BD7-BBE0-43D5-B1B0-0DA79EA839D0}" type="presOf" srcId="{C4E4D3AD-996C-4588-9E7D-4F3880DCF02C}" destId="{DD4A6229-8610-4A0A-B785-ED8565A5D9D0}" srcOrd="0" destOrd="0" presId="urn:microsoft.com/office/officeart/2005/8/layout/default"/>
    <dgm:cxn modelId="{C04B9180-6FD8-46DC-814D-F712A40CE7D9}" type="presParOf" srcId="{DD4A6229-8610-4A0A-B785-ED8565A5D9D0}" destId="{3D3805CE-0C7D-4049-BDA0-1262A854395D}" srcOrd="0" destOrd="0" presId="urn:microsoft.com/office/officeart/2005/8/layout/default"/>
    <dgm:cxn modelId="{71251EF9-CF68-47C8-B552-E75CB1FBD1B6}" type="presParOf" srcId="{DD4A6229-8610-4A0A-B785-ED8565A5D9D0}" destId="{FC7DEF47-F400-426C-BED3-3FFAD0A8B76F}" srcOrd="1" destOrd="0" presId="urn:microsoft.com/office/officeart/2005/8/layout/default"/>
    <dgm:cxn modelId="{5E9F1B25-28E5-4FFF-B636-59B65DB5405D}" type="presParOf" srcId="{DD4A6229-8610-4A0A-B785-ED8565A5D9D0}" destId="{E342304E-1DCF-4E50-A151-7FBBDB428B84}" srcOrd="2" destOrd="0" presId="urn:microsoft.com/office/officeart/2005/8/layout/default"/>
    <dgm:cxn modelId="{9C8805A1-06F8-4AFD-946C-61064BE64881}" type="presParOf" srcId="{DD4A6229-8610-4A0A-B785-ED8565A5D9D0}" destId="{4749CC58-E376-4E96-9AF2-72EBD6D38319}" srcOrd="3" destOrd="0" presId="urn:microsoft.com/office/officeart/2005/8/layout/default"/>
    <dgm:cxn modelId="{5625663B-64F7-4816-8E5C-2A046E37DD9D}" type="presParOf" srcId="{DD4A6229-8610-4A0A-B785-ED8565A5D9D0}" destId="{AFBE2A22-F19E-46D6-8083-C2C98E65EB8D}" srcOrd="4" destOrd="0" presId="urn:microsoft.com/office/officeart/2005/8/layout/default"/>
    <dgm:cxn modelId="{EA62575E-5D62-41FE-9CEE-90E1B3962F4F}" type="presParOf" srcId="{DD4A6229-8610-4A0A-B785-ED8565A5D9D0}" destId="{799EE2D3-EB52-443C-A57E-C3B7D54548C2}" srcOrd="5" destOrd="0" presId="urn:microsoft.com/office/officeart/2005/8/layout/default"/>
    <dgm:cxn modelId="{C888B2CF-9E7B-4897-93F4-8C481DD10485}" type="presParOf" srcId="{DD4A6229-8610-4A0A-B785-ED8565A5D9D0}" destId="{2DC8F531-4C66-4414-A53B-A399B4656E21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DA5406-FAFF-4BD9-8CA3-16BA0E4BA208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B636AC-2F6A-4DD7-946A-1CD13F95A5C4}">
      <dgm:prSet/>
      <dgm:spPr/>
      <dgm:t>
        <a:bodyPr/>
        <a:lstStyle/>
        <a:p>
          <a:r>
            <a:rPr lang="en-US"/>
            <a:t>- Low cost: Pay only for what you use.</a:t>
          </a:r>
        </a:p>
      </dgm:t>
    </dgm:pt>
    <dgm:pt modelId="{1CE3FC49-5CCF-45DE-B7F4-EC46385FF2CE}" type="parTrans" cxnId="{7FE42289-2A01-473C-9143-A4F7D26E3D07}">
      <dgm:prSet/>
      <dgm:spPr/>
      <dgm:t>
        <a:bodyPr/>
        <a:lstStyle/>
        <a:p>
          <a:endParaRPr lang="en-US"/>
        </a:p>
      </dgm:t>
    </dgm:pt>
    <dgm:pt modelId="{1028CA89-4F64-4AB3-9BC1-C7CD323C3FC5}" type="sibTrans" cxnId="{7FE42289-2A01-473C-9143-A4F7D26E3D07}">
      <dgm:prSet/>
      <dgm:spPr/>
      <dgm:t>
        <a:bodyPr/>
        <a:lstStyle/>
        <a:p>
          <a:endParaRPr lang="en-US"/>
        </a:p>
      </dgm:t>
    </dgm:pt>
    <dgm:pt modelId="{441102CF-738B-4E0E-A87A-BAB363674BCE}">
      <dgm:prSet/>
      <dgm:spPr/>
      <dgm:t>
        <a:bodyPr/>
        <a:lstStyle/>
        <a:p>
          <a:r>
            <a:rPr lang="en-US"/>
            <a:t>- Easy integration: Works with AWS services like EC2, Lambda, CloudFront.</a:t>
          </a:r>
        </a:p>
      </dgm:t>
    </dgm:pt>
    <dgm:pt modelId="{2655C6BD-9B43-424C-BD29-510EE422EEC4}" type="parTrans" cxnId="{4C9C4F2E-7456-41E2-A8F3-43ACF1160B1B}">
      <dgm:prSet/>
      <dgm:spPr/>
      <dgm:t>
        <a:bodyPr/>
        <a:lstStyle/>
        <a:p>
          <a:endParaRPr lang="en-US"/>
        </a:p>
      </dgm:t>
    </dgm:pt>
    <dgm:pt modelId="{71B9C6F9-9174-453C-92DD-3FEE617B7C07}" type="sibTrans" cxnId="{4C9C4F2E-7456-41E2-A8F3-43ACF1160B1B}">
      <dgm:prSet/>
      <dgm:spPr/>
      <dgm:t>
        <a:bodyPr/>
        <a:lstStyle/>
        <a:p>
          <a:endParaRPr lang="en-US"/>
        </a:p>
      </dgm:t>
    </dgm:pt>
    <dgm:pt modelId="{CCE28B81-328E-4141-9A88-9D37C2545C12}">
      <dgm:prSet/>
      <dgm:spPr/>
      <dgm:t>
        <a:bodyPr/>
        <a:lstStyle/>
        <a:p>
          <a:r>
            <a:rPr lang="en-US"/>
            <a:t>- Common Use Cases:</a:t>
          </a:r>
        </a:p>
      </dgm:t>
    </dgm:pt>
    <dgm:pt modelId="{D90B4DC0-A5A7-453C-83D0-72E8CEA54CBF}" type="parTrans" cxnId="{E7A627F1-D980-423F-9465-3909ADAF6482}">
      <dgm:prSet/>
      <dgm:spPr/>
      <dgm:t>
        <a:bodyPr/>
        <a:lstStyle/>
        <a:p>
          <a:endParaRPr lang="en-US"/>
        </a:p>
      </dgm:t>
    </dgm:pt>
    <dgm:pt modelId="{06BD3AE3-1C3F-408F-8076-77453E11FAEE}" type="sibTrans" cxnId="{E7A627F1-D980-423F-9465-3909ADAF6482}">
      <dgm:prSet/>
      <dgm:spPr/>
      <dgm:t>
        <a:bodyPr/>
        <a:lstStyle/>
        <a:p>
          <a:endParaRPr lang="en-US"/>
        </a:p>
      </dgm:t>
    </dgm:pt>
    <dgm:pt modelId="{23D573D0-9BB7-418B-9876-AFEC5C497C6C}">
      <dgm:prSet/>
      <dgm:spPr/>
      <dgm:t>
        <a:bodyPr/>
        <a:lstStyle/>
        <a:p>
          <a:r>
            <a:rPr lang="en-US"/>
            <a:t>• Website hosting</a:t>
          </a:r>
        </a:p>
      </dgm:t>
    </dgm:pt>
    <dgm:pt modelId="{A629A4CD-E10C-44FB-96B6-7182AA96990F}" type="parTrans" cxnId="{A6CD6328-BEB4-49B2-80F9-641BF032EAA3}">
      <dgm:prSet/>
      <dgm:spPr/>
      <dgm:t>
        <a:bodyPr/>
        <a:lstStyle/>
        <a:p>
          <a:endParaRPr lang="en-US"/>
        </a:p>
      </dgm:t>
    </dgm:pt>
    <dgm:pt modelId="{4450F146-08F6-42CB-9D5B-D0717DD6DE8C}" type="sibTrans" cxnId="{A6CD6328-BEB4-49B2-80F9-641BF032EAA3}">
      <dgm:prSet/>
      <dgm:spPr/>
      <dgm:t>
        <a:bodyPr/>
        <a:lstStyle/>
        <a:p>
          <a:endParaRPr lang="en-US"/>
        </a:p>
      </dgm:t>
    </dgm:pt>
    <dgm:pt modelId="{1DEC557D-EE09-440D-83EF-007F3154AF6F}">
      <dgm:prSet/>
      <dgm:spPr/>
      <dgm:t>
        <a:bodyPr/>
        <a:lstStyle/>
        <a:p>
          <a:r>
            <a:rPr lang="en-US"/>
            <a:t>• Data lakes &amp; analytics</a:t>
          </a:r>
        </a:p>
      </dgm:t>
    </dgm:pt>
    <dgm:pt modelId="{563F2171-9B92-4665-BB55-216918E6AC5A}" type="parTrans" cxnId="{F780C15C-FED4-440A-A9FE-BC46F8240AED}">
      <dgm:prSet/>
      <dgm:spPr/>
      <dgm:t>
        <a:bodyPr/>
        <a:lstStyle/>
        <a:p>
          <a:endParaRPr lang="en-US"/>
        </a:p>
      </dgm:t>
    </dgm:pt>
    <dgm:pt modelId="{882C2FA0-F1CC-461F-B2DE-58F40922E17E}" type="sibTrans" cxnId="{F780C15C-FED4-440A-A9FE-BC46F8240AED}">
      <dgm:prSet/>
      <dgm:spPr/>
      <dgm:t>
        <a:bodyPr/>
        <a:lstStyle/>
        <a:p>
          <a:endParaRPr lang="en-US"/>
        </a:p>
      </dgm:t>
    </dgm:pt>
    <dgm:pt modelId="{1ADB5D5C-4530-4788-81DC-5AA74C6B8156}">
      <dgm:prSet/>
      <dgm:spPr/>
      <dgm:t>
        <a:bodyPr/>
        <a:lstStyle/>
        <a:p>
          <a:r>
            <a:rPr lang="en-US"/>
            <a:t>• Backup &amp; disaster recovery</a:t>
          </a:r>
        </a:p>
      </dgm:t>
    </dgm:pt>
    <dgm:pt modelId="{E9B0296D-2EE6-4CC7-8E62-433AA32EA354}" type="parTrans" cxnId="{83F08D97-A8B4-4E3B-9A18-11E2F856748E}">
      <dgm:prSet/>
      <dgm:spPr/>
      <dgm:t>
        <a:bodyPr/>
        <a:lstStyle/>
        <a:p>
          <a:endParaRPr lang="en-US"/>
        </a:p>
      </dgm:t>
    </dgm:pt>
    <dgm:pt modelId="{653D67E5-FD7B-4EB5-974F-9FC9A693D212}" type="sibTrans" cxnId="{83F08D97-A8B4-4E3B-9A18-11E2F856748E}">
      <dgm:prSet/>
      <dgm:spPr/>
      <dgm:t>
        <a:bodyPr/>
        <a:lstStyle/>
        <a:p>
          <a:endParaRPr lang="en-US"/>
        </a:p>
      </dgm:t>
    </dgm:pt>
    <dgm:pt modelId="{7C87F55B-A678-45C8-A658-29AF8E896001}" type="pres">
      <dgm:prSet presAssocID="{35DA5406-FAFF-4BD9-8CA3-16BA0E4BA208}" presName="diagram" presStyleCnt="0">
        <dgm:presLayoutVars>
          <dgm:dir/>
          <dgm:resizeHandles val="exact"/>
        </dgm:presLayoutVars>
      </dgm:prSet>
      <dgm:spPr/>
    </dgm:pt>
    <dgm:pt modelId="{E3090580-E0C9-4981-A58C-AA029EE8B3B8}" type="pres">
      <dgm:prSet presAssocID="{08B636AC-2F6A-4DD7-946A-1CD13F95A5C4}" presName="node" presStyleLbl="node1" presStyleIdx="0" presStyleCnt="6">
        <dgm:presLayoutVars>
          <dgm:bulletEnabled val="1"/>
        </dgm:presLayoutVars>
      </dgm:prSet>
      <dgm:spPr/>
    </dgm:pt>
    <dgm:pt modelId="{6AAD474C-D656-4E84-B964-237A898D9AD8}" type="pres">
      <dgm:prSet presAssocID="{1028CA89-4F64-4AB3-9BC1-C7CD323C3FC5}" presName="sibTrans" presStyleCnt="0"/>
      <dgm:spPr/>
    </dgm:pt>
    <dgm:pt modelId="{D7732B7F-36F6-4BB3-B0C6-4F0AD38D7B5E}" type="pres">
      <dgm:prSet presAssocID="{441102CF-738B-4E0E-A87A-BAB363674BCE}" presName="node" presStyleLbl="node1" presStyleIdx="1" presStyleCnt="6">
        <dgm:presLayoutVars>
          <dgm:bulletEnabled val="1"/>
        </dgm:presLayoutVars>
      </dgm:prSet>
      <dgm:spPr/>
    </dgm:pt>
    <dgm:pt modelId="{47A3BA95-9B2F-431E-9EFE-8CF6AC1736AA}" type="pres">
      <dgm:prSet presAssocID="{71B9C6F9-9174-453C-92DD-3FEE617B7C07}" presName="sibTrans" presStyleCnt="0"/>
      <dgm:spPr/>
    </dgm:pt>
    <dgm:pt modelId="{E6547755-1DB3-40AC-8719-5409FC9D969D}" type="pres">
      <dgm:prSet presAssocID="{CCE28B81-328E-4141-9A88-9D37C2545C12}" presName="node" presStyleLbl="node1" presStyleIdx="2" presStyleCnt="6">
        <dgm:presLayoutVars>
          <dgm:bulletEnabled val="1"/>
        </dgm:presLayoutVars>
      </dgm:prSet>
      <dgm:spPr/>
    </dgm:pt>
    <dgm:pt modelId="{6D5A1385-DB28-4CE2-A5DF-93E0951DBF74}" type="pres">
      <dgm:prSet presAssocID="{06BD3AE3-1C3F-408F-8076-77453E11FAEE}" presName="sibTrans" presStyleCnt="0"/>
      <dgm:spPr/>
    </dgm:pt>
    <dgm:pt modelId="{E7B47D8F-ABF7-4E95-9709-4DC22CF04CD9}" type="pres">
      <dgm:prSet presAssocID="{23D573D0-9BB7-418B-9876-AFEC5C497C6C}" presName="node" presStyleLbl="node1" presStyleIdx="3" presStyleCnt="6">
        <dgm:presLayoutVars>
          <dgm:bulletEnabled val="1"/>
        </dgm:presLayoutVars>
      </dgm:prSet>
      <dgm:spPr/>
    </dgm:pt>
    <dgm:pt modelId="{1F84A608-9CEB-492B-874B-4F5F18A72A33}" type="pres">
      <dgm:prSet presAssocID="{4450F146-08F6-42CB-9D5B-D0717DD6DE8C}" presName="sibTrans" presStyleCnt="0"/>
      <dgm:spPr/>
    </dgm:pt>
    <dgm:pt modelId="{5E763294-5D65-44F7-985C-1E8D4AD4E2F0}" type="pres">
      <dgm:prSet presAssocID="{1DEC557D-EE09-440D-83EF-007F3154AF6F}" presName="node" presStyleLbl="node1" presStyleIdx="4" presStyleCnt="6">
        <dgm:presLayoutVars>
          <dgm:bulletEnabled val="1"/>
        </dgm:presLayoutVars>
      </dgm:prSet>
      <dgm:spPr/>
    </dgm:pt>
    <dgm:pt modelId="{19762046-C165-4872-9594-E0B5F176BC2D}" type="pres">
      <dgm:prSet presAssocID="{882C2FA0-F1CC-461F-B2DE-58F40922E17E}" presName="sibTrans" presStyleCnt="0"/>
      <dgm:spPr/>
    </dgm:pt>
    <dgm:pt modelId="{2BE20F20-D4E6-40EA-9FA8-B1BFE0E230DF}" type="pres">
      <dgm:prSet presAssocID="{1ADB5D5C-4530-4788-81DC-5AA74C6B8156}" presName="node" presStyleLbl="node1" presStyleIdx="5" presStyleCnt="6">
        <dgm:presLayoutVars>
          <dgm:bulletEnabled val="1"/>
        </dgm:presLayoutVars>
      </dgm:prSet>
      <dgm:spPr/>
    </dgm:pt>
  </dgm:ptLst>
  <dgm:cxnLst>
    <dgm:cxn modelId="{A6CD6328-BEB4-49B2-80F9-641BF032EAA3}" srcId="{35DA5406-FAFF-4BD9-8CA3-16BA0E4BA208}" destId="{23D573D0-9BB7-418B-9876-AFEC5C497C6C}" srcOrd="3" destOrd="0" parTransId="{A629A4CD-E10C-44FB-96B6-7182AA96990F}" sibTransId="{4450F146-08F6-42CB-9D5B-D0717DD6DE8C}"/>
    <dgm:cxn modelId="{4C9C4F2E-7456-41E2-A8F3-43ACF1160B1B}" srcId="{35DA5406-FAFF-4BD9-8CA3-16BA0E4BA208}" destId="{441102CF-738B-4E0E-A87A-BAB363674BCE}" srcOrd="1" destOrd="0" parTransId="{2655C6BD-9B43-424C-BD29-510EE422EEC4}" sibTransId="{71B9C6F9-9174-453C-92DD-3FEE617B7C07}"/>
    <dgm:cxn modelId="{3072F537-388B-4CE6-8778-DF979515D7B2}" type="presOf" srcId="{1ADB5D5C-4530-4788-81DC-5AA74C6B8156}" destId="{2BE20F20-D4E6-40EA-9FA8-B1BFE0E230DF}" srcOrd="0" destOrd="0" presId="urn:microsoft.com/office/officeart/2005/8/layout/default"/>
    <dgm:cxn modelId="{F780C15C-FED4-440A-A9FE-BC46F8240AED}" srcId="{35DA5406-FAFF-4BD9-8CA3-16BA0E4BA208}" destId="{1DEC557D-EE09-440D-83EF-007F3154AF6F}" srcOrd="4" destOrd="0" parTransId="{563F2171-9B92-4665-BB55-216918E6AC5A}" sibTransId="{882C2FA0-F1CC-461F-B2DE-58F40922E17E}"/>
    <dgm:cxn modelId="{85A8236A-E2A3-4CB3-8D9E-D5695E549B7E}" type="presOf" srcId="{23D573D0-9BB7-418B-9876-AFEC5C497C6C}" destId="{E7B47D8F-ABF7-4E95-9709-4DC22CF04CD9}" srcOrd="0" destOrd="0" presId="urn:microsoft.com/office/officeart/2005/8/layout/default"/>
    <dgm:cxn modelId="{7FE42289-2A01-473C-9143-A4F7D26E3D07}" srcId="{35DA5406-FAFF-4BD9-8CA3-16BA0E4BA208}" destId="{08B636AC-2F6A-4DD7-946A-1CD13F95A5C4}" srcOrd="0" destOrd="0" parTransId="{1CE3FC49-5CCF-45DE-B7F4-EC46385FF2CE}" sibTransId="{1028CA89-4F64-4AB3-9BC1-C7CD323C3FC5}"/>
    <dgm:cxn modelId="{34AE4C92-9FA5-4193-B37C-1FBBF0A78533}" type="presOf" srcId="{441102CF-738B-4E0E-A87A-BAB363674BCE}" destId="{D7732B7F-36F6-4BB3-B0C6-4F0AD38D7B5E}" srcOrd="0" destOrd="0" presId="urn:microsoft.com/office/officeart/2005/8/layout/default"/>
    <dgm:cxn modelId="{83F08D97-A8B4-4E3B-9A18-11E2F856748E}" srcId="{35DA5406-FAFF-4BD9-8CA3-16BA0E4BA208}" destId="{1ADB5D5C-4530-4788-81DC-5AA74C6B8156}" srcOrd="5" destOrd="0" parTransId="{E9B0296D-2EE6-4CC7-8E62-433AA32EA354}" sibTransId="{653D67E5-FD7B-4EB5-974F-9FC9A693D212}"/>
    <dgm:cxn modelId="{2AAF30A3-A937-4CA9-BFF9-C17DBA478961}" type="presOf" srcId="{08B636AC-2F6A-4DD7-946A-1CD13F95A5C4}" destId="{E3090580-E0C9-4981-A58C-AA029EE8B3B8}" srcOrd="0" destOrd="0" presId="urn:microsoft.com/office/officeart/2005/8/layout/default"/>
    <dgm:cxn modelId="{E3F1C1CA-1F9B-4E55-B479-9CD276DE7A8B}" type="presOf" srcId="{35DA5406-FAFF-4BD9-8CA3-16BA0E4BA208}" destId="{7C87F55B-A678-45C8-A658-29AF8E896001}" srcOrd="0" destOrd="0" presId="urn:microsoft.com/office/officeart/2005/8/layout/default"/>
    <dgm:cxn modelId="{E7A627F1-D980-423F-9465-3909ADAF6482}" srcId="{35DA5406-FAFF-4BD9-8CA3-16BA0E4BA208}" destId="{CCE28B81-328E-4141-9A88-9D37C2545C12}" srcOrd="2" destOrd="0" parTransId="{D90B4DC0-A5A7-453C-83D0-72E8CEA54CBF}" sibTransId="{06BD3AE3-1C3F-408F-8076-77453E11FAEE}"/>
    <dgm:cxn modelId="{65E972F1-B805-4717-B28A-DC20308341C2}" type="presOf" srcId="{CCE28B81-328E-4141-9A88-9D37C2545C12}" destId="{E6547755-1DB3-40AC-8719-5409FC9D969D}" srcOrd="0" destOrd="0" presId="urn:microsoft.com/office/officeart/2005/8/layout/default"/>
    <dgm:cxn modelId="{910A04F7-92D0-4455-BF2C-4B710561AD44}" type="presOf" srcId="{1DEC557D-EE09-440D-83EF-007F3154AF6F}" destId="{5E763294-5D65-44F7-985C-1E8D4AD4E2F0}" srcOrd="0" destOrd="0" presId="urn:microsoft.com/office/officeart/2005/8/layout/default"/>
    <dgm:cxn modelId="{A5F5BF44-5C74-4610-98DD-F1791A0B8EA3}" type="presParOf" srcId="{7C87F55B-A678-45C8-A658-29AF8E896001}" destId="{E3090580-E0C9-4981-A58C-AA029EE8B3B8}" srcOrd="0" destOrd="0" presId="urn:microsoft.com/office/officeart/2005/8/layout/default"/>
    <dgm:cxn modelId="{300575E9-2DA0-4718-9EF6-71A8B2AE4805}" type="presParOf" srcId="{7C87F55B-A678-45C8-A658-29AF8E896001}" destId="{6AAD474C-D656-4E84-B964-237A898D9AD8}" srcOrd="1" destOrd="0" presId="urn:microsoft.com/office/officeart/2005/8/layout/default"/>
    <dgm:cxn modelId="{DDF671B3-D633-441A-8877-71AE33A05522}" type="presParOf" srcId="{7C87F55B-A678-45C8-A658-29AF8E896001}" destId="{D7732B7F-36F6-4BB3-B0C6-4F0AD38D7B5E}" srcOrd="2" destOrd="0" presId="urn:microsoft.com/office/officeart/2005/8/layout/default"/>
    <dgm:cxn modelId="{05EB1968-EBC1-4CC2-8537-FEE82046443C}" type="presParOf" srcId="{7C87F55B-A678-45C8-A658-29AF8E896001}" destId="{47A3BA95-9B2F-431E-9EFE-8CF6AC1736AA}" srcOrd="3" destOrd="0" presId="urn:microsoft.com/office/officeart/2005/8/layout/default"/>
    <dgm:cxn modelId="{02971C84-201C-4FCB-9C0E-7E94A4228E92}" type="presParOf" srcId="{7C87F55B-A678-45C8-A658-29AF8E896001}" destId="{E6547755-1DB3-40AC-8719-5409FC9D969D}" srcOrd="4" destOrd="0" presId="urn:microsoft.com/office/officeart/2005/8/layout/default"/>
    <dgm:cxn modelId="{69090B5D-B783-440F-9960-F58414BA769B}" type="presParOf" srcId="{7C87F55B-A678-45C8-A658-29AF8E896001}" destId="{6D5A1385-DB28-4CE2-A5DF-93E0951DBF74}" srcOrd="5" destOrd="0" presId="urn:microsoft.com/office/officeart/2005/8/layout/default"/>
    <dgm:cxn modelId="{D55F970C-0267-4F63-961D-F74484ED53FF}" type="presParOf" srcId="{7C87F55B-A678-45C8-A658-29AF8E896001}" destId="{E7B47D8F-ABF7-4E95-9709-4DC22CF04CD9}" srcOrd="6" destOrd="0" presId="urn:microsoft.com/office/officeart/2005/8/layout/default"/>
    <dgm:cxn modelId="{A9624F0E-D8E5-40BF-BCEF-330128A6BD14}" type="presParOf" srcId="{7C87F55B-A678-45C8-A658-29AF8E896001}" destId="{1F84A608-9CEB-492B-874B-4F5F18A72A33}" srcOrd="7" destOrd="0" presId="urn:microsoft.com/office/officeart/2005/8/layout/default"/>
    <dgm:cxn modelId="{AF933340-469F-494B-BA87-4CE2E2A1F3E7}" type="presParOf" srcId="{7C87F55B-A678-45C8-A658-29AF8E896001}" destId="{5E763294-5D65-44F7-985C-1E8D4AD4E2F0}" srcOrd="8" destOrd="0" presId="urn:microsoft.com/office/officeart/2005/8/layout/default"/>
    <dgm:cxn modelId="{85712A32-EC60-4B97-8903-7DCFE82EC108}" type="presParOf" srcId="{7C87F55B-A678-45C8-A658-29AF8E896001}" destId="{19762046-C165-4872-9594-E0B5F176BC2D}" srcOrd="9" destOrd="0" presId="urn:microsoft.com/office/officeart/2005/8/layout/default"/>
    <dgm:cxn modelId="{7F3F7C29-91B7-44E1-A993-731E68A7EA4E}" type="presParOf" srcId="{7C87F55B-A678-45C8-A658-29AF8E896001}" destId="{2BE20F20-D4E6-40EA-9FA8-B1BFE0E230DF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10B003-F810-4BA3-9181-AB2D0819FDF4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F7E3C7-F920-464B-A128-F5A08AEE84B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AFCE6-3459-4684-B73E-05BFEBE00209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Amazon Simple Storage Service (S3) is a scalable object storage solution.</a:t>
          </a:r>
        </a:p>
      </dsp:txBody>
      <dsp:txXfrm>
        <a:off x="1844034" y="682"/>
        <a:ext cx="2839914" cy="1596566"/>
      </dsp:txXfrm>
    </dsp:sp>
    <dsp:sp modelId="{090F8638-4325-4F5F-88B9-BF9203CA7B2E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C9056D-4B7E-455B-BC2C-23104F70F033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40F14C-36F9-49F3-9A79-9BFC9D84BA3D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Used for storing and retrieving any amount of data from anywhere.</a:t>
          </a:r>
        </a:p>
      </dsp:txBody>
      <dsp:txXfrm>
        <a:off x="1844034" y="1996390"/>
        <a:ext cx="2839914" cy="1596566"/>
      </dsp:txXfrm>
    </dsp:sp>
    <dsp:sp modelId="{59A88E2A-13FF-4EA6-930F-54F5E4BCEA28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66985-A32C-4EA4-AA48-1E1726BCEF62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C9389-78B4-417B-B540-48996E0E4FD9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Ideal for backups, static websites, big data, and more.</a:t>
          </a:r>
        </a:p>
      </dsp:txBody>
      <dsp:txXfrm>
        <a:off x="1844034" y="3992098"/>
        <a:ext cx="2839914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05CE-0C7D-4049-BDA0-1262A854395D}">
      <dsp:nvSpPr>
        <dsp:cNvPr id="0" name=""/>
        <dsp:cNvSpPr/>
      </dsp:nvSpPr>
      <dsp:spPr>
        <a:xfrm>
          <a:off x="610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Durability &amp; Availability: 99.999999999% (11 nines) durability.</a:t>
          </a:r>
        </a:p>
      </dsp:txBody>
      <dsp:txXfrm>
        <a:off x="610" y="1179680"/>
        <a:ext cx="2380430" cy="1428258"/>
      </dsp:txXfrm>
    </dsp:sp>
    <dsp:sp modelId="{E342304E-1DCF-4E50-A151-7FBBDB428B84}">
      <dsp:nvSpPr>
        <dsp:cNvPr id="0" name=""/>
        <dsp:cNvSpPr/>
      </dsp:nvSpPr>
      <dsp:spPr>
        <a:xfrm>
          <a:off x="2619083" y="1179680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Storage Classes: Standard, Glacier, Intelligent-Tiering, etc.</a:t>
          </a:r>
        </a:p>
      </dsp:txBody>
      <dsp:txXfrm>
        <a:off x="2619083" y="1179680"/>
        <a:ext cx="2380430" cy="1428258"/>
      </dsp:txXfrm>
    </dsp:sp>
    <dsp:sp modelId="{AFBE2A22-F19E-46D6-8083-C2C98E65EB8D}">
      <dsp:nvSpPr>
        <dsp:cNvPr id="0" name=""/>
        <dsp:cNvSpPr/>
      </dsp:nvSpPr>
      <dsp:spPr>
        <a:xfrm>
          <a:off x="610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Security: Encryption, access control, and IAM policies.</a:t>
          </a:r>
        </a:p>
      </dsp:txBody>
      <dsp:txXfrm>
        <a:off x="610" y="2845981"/>
        <a:ext cx="2380430" cy="1428258"/>
      </dsp:txXfrm>
    </dsp:sp>
    <dsp:sp modelId="{2DC8F531-4C66-4414-A53B-A399B4656E21}">
      <dsp:nvSpPr>
        <dsp:cNvPr id="0" name=""/>
        <dsp:cNvSpPr/>
      </dsp:nvSpPr>
      <dsp:spPr>
        <a:xfrm>
          <a:off x="2619083" y="2845981"/>
          <a:ext cx="2380430" cy="1428258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Scalability: Handles unlimited data.</a:t>
          </a:r>
        </a:p>
      </dsp:txBody>
      <dsp:txXfrm>
        <a:off x="2619083" y="2845981"/>
        <a:ext cx="2380430" cy="14282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90580-E0C9-4981-A58C-AA029EE8B3B8}">
      <dsp:nvSpPr>
        <dsp:cNvPr id="0" name=""/>
        <dsp:cNvSpPr/>
      </dsp:nvSpPr>
      <dsp:spPr>
        <a:xfrm>
          <a:off x="0" y="372452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Low cost: Pay only for what you use.</a:t>
          </a:r>
        </a:p>
      </dsp:txBody>
      <dsp:txXfrm>
        <a:off x="0" y="372452"/>
        <a:ext cx="2464593" cy="1478756"/>
      </dsp:txXfrm>
    </dsp:sp>
    <dsp:sp modelId="{D7732B7F-36F6-4BB3-B0C6-4F0AD38D7B5E}">
      <dsp:nvSpPr>
        <dsp:cNvPr id="0" name=""/>
        <dsp:cNvSpPr/>
      </dsp:nvSpPr>
      <dsp:spPr>
        <a:xfrm>
          <a:off x="2711053" y="372452"/>
          <a:ext cx="2464593" cy="147875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Easy integration: Works with AWS services like EC2, Lambda, CloudFront.</a:t>
          </a:r>
        </a:p>
      </dsp:txBody>
      <dsp:txXfrm>
        <a:off x="2711053" y="372452"/>
        <a:ext cx="2464593" cy="1478756"/>
      </dsp:txXfrm>
    </dsp:sp>
    <dsp:sp modelId="{E6547755-1DB3-40AC-8719-5409FC9D969D}">
      <dsp:nvSpPr>
        <dsp:cNvPr id="0" name=""/>
        <dsp:cNvSpPr/>
      </dsp:nvSpPr>
      <dsp:spPr>
        <a:xfrm>
          <a:off x="5422106" y="372452"/>
          <a:ext cx="2464593" cy="147875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Common Use Cases:</a:t>
          </a:r>
        </a:p>
      </dsp:txBody>
      <dsp:txXfrm>
        <a:off x="5422106" y="372452"/>
        <a:ext cx="2464593" cy="1478756"/>
      </dsp:txXfrm>
    </dsp:sp>
    <dsp:sp modelId="{E7B47D8F-ABF7-4E95-9709-4DC22CF04CD9}">
      <dsp:nvSpPr>
        <dsp:cNvPr id="0" name=""/>
        <dsp:cNvSpPr/>
      </dsp:nvSpPr>
      <dsp:spPr>
        <a:xfrm>
          <a:off x="0" y="2097667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Website hosting</a:t>
          </a:r>
        </a:p>
      </dsp:txBody>
      <dsp:txXfrm>
        <a:off x="0" y="2097667"/>
        <a:ext cx="2464593" cy="1478756"/>
      </dsp:txXfrm>
    </dsp:sp>
    <dsp:sp modelId="{5E763294-5D65-44F7-985C-1E8D4AD4E2F0}">
      <dsp:nvSpPr>
        <dsp:cNvPr id="0" name=""/>
        <dsp:cNvSpPr/>
      </dsp:nvSpPr>
      <dsp:spPr>
        <a:xfrm>
          <a:off x="2711053" y="2097667"/>
          <a:ext cx="2464593" cy="147875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Data lakes &amp; analytics</a:t>
          </a:r>
        </a:p>
      </dsp:txBody>
      <dsp:txXfrm>
        <a:off x="2711053" y="2097667"/>
        <a:ext cx="2464593" cy="1478756"/>
      </dsp:txXfrm>
    </dsp:sp>
    <dsp:sp modelId="{2BE20F20-D4E6-40EA-9FA8-B1BFE0E230DF}">
      <dsp:nvSpPr>
        <dsp:cNvPr id="0" name=""/>
        <dsp:cNvSpPr/>
      </dsp:nvSpPr>
      <dsp:spPr>
        <a:xfrm>
          <a:off x="5422106" y="2097667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Backup &amp; disaster recovery</a:t>
          </a:r>
        </a:p>
      </dsp:txBody>
      <dsp:txXfrm>
        <a:off x="5422106" y="2097667"/>
        <a:ext cx="2464593" cy="14787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yncing Cloud">
            <a:extLst>
              <a:ext uri="{FF2B5EF4-FFF2-40B4-BE49-F238E27FC236}">
                <a16:creationId xmlns:a16="http://schemas.microsoft.com/office/drawing/2014/main" id="{3A575949-3111-89E9-AF8B-04F9351EB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741" y="2165637"/>
            <a:ext cx="2526726" cy="2526726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CE48C-9AA7-AFA9-5682-6F7AAAF9E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300">
                <a:solidFill>
                  <a:srgbClr val="FFFFFF"/>
                </a:solidFill>
              </a:rPr>
              <a:t>AWS S3-Simple Storage Service</a:t>
            </a:r>
            <a:endParaRPr lang="en-IN" sz="53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E4B6FE-CBC0-0F86-F71B-A0852BA31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By-2210080005_Rakesh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2210080013_Abhay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2210080039_Abhinav</a:t>
            </a:r>
          </a:p>
          <a:p>
            <a:pPr algn="l">
              <a:lnSpc>
                <a:spcPct val="90000"/>
              </a:lnSpc>
            </a:pPr>
            <a:r>
              <a:rPr lang="en-US" sz="2200" dirty="0">
                <a:solidFill>
                  <a:srgbClr val="FFFFFF"/>
                </a:solidFill>
              </a:rPr>
              <a:t>2210080069_Satya Lokesh</a:t>
            </a: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15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3900"/>
              <a:t>Introduction to AWS S3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EBF411D-E97E-438D-DB59-0D216137C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0271724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Key Features of AWS S3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891A06-6FFD-F2F2-C9D8-D0E2A3BA8B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12573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Benefits &amp; Use Cases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39E3C8-F293-F5ED-3368-D66DCA002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015959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160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AWS S3-Simple Storage Service</vt:lpstr>
      <vt:lpstr>Introduction to AWS S3</vt:lpstr>
      <vt:lpstr>Key Features of AWS S3</vt:lpstr>
      <vt:lpstr>Benefits &amp; 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Srini Pillarisetti</cp:lastModifiedBy>
  <cp:revision>2</cp:revision>
  <dcterms:created xsi:type="dcterms:W3CDTF">2013-01-27T09:14:16Z</dcterms:created>
  <dcterms:modified xsi:type="dcterms:W3CDTF">2025-02-07T01:30:28Z</dcterms:modified>
  <cp:category/>
</cp:coreProperties>
</file>