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8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CA1476-A5DA-4383-BB1A-73DF2F3FB89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17EC23-3DBE-44A1-910C-D07FEF7617E0}">
      <dgm:prSet/>
      <dgm:spPr/>
      <dgm:t>
        <a:bodyPr/>
        <a:lstStyle/>
        <a:p>
          <a:r>
            <a:rPr lang="en-US"/>
            <a:t>This project explores car insurance data to extract insights and build predictive models using both Python and R.</a:t>
          </a:r>
        </a:p>
      </dgm:t>
    </dgm:pt>
    <dgm:pt modelId="{CDB60887-9944-449C-89DA-72CA4961C282}" type="parTrans" cxnId="{FC6F135E-DCB0-4F6B-A172-CA4FF0245550}">
      <dgm:prSet/>
      <dgm:spPr/>
      <dgm:t>
        <a:bodyPr/>
        <a:lstStyle/>
        <a:p>
          <a:endParaRPr lang="en-US"/>
        </a:p>
      </dgm:t>
    </dgm:pt>
    <dgm:pt modelId="{A14F6B94-D7D6-4C13-BA30-EDEE65D08CB1}" type="sibTrans" cxnId="{FC6F135E-DCB0-4F6B-A172-CA4FF0245550}">
      <dgm:prSet/>
      <dgm:spPr/>
      <dgm:t>
        <a:bodyPr/>
        <a:lstStyle/>
        <a:p>
          <a:endParaRPr lang="en-US"/>
        </a:p>
      </dgm:t>
    </dgm:pt>
    <dgm:pt modelId="{0CAD9972-4809-456C-8449-95AE890ADDDF}">
      <dgm:prSet/>
      <dgm:spPr/>
      <dgm:t>
        <a:bodyPr/>
        <a:lstStyle/>
        <a:p>
          <a:r>
            <a:rPr lang="en-US"/>
            <a:t>The goal is to understand customer behavior and factors influencing insurance claims.</a:t>
          </a:r>
        </a:p>
      </dgm:t>
    </dgm:pt>
    <dgm:pt modelId="{08C4A123-C27D-4977-9AAF-D1856B1C0FD4}" type="parTrans" cxnId="{828B1330-2F8A-4757-A2DF-F9E60F6E962B}">
      <dgm:prSet/>
      <dgm:spPr/>
      <dgm:t>
        <a:bodyPr/>
        <a:lstStyle/>
        <a:p>
          <a:endParaRPr lang="en-US"/>
        </a:p>
      </dgm:t>
    </dgm:pt>
    <dgm:pt modelId="{322A30DC-BE76-4439-9751-50B55DA5CC7D}" type="sibTrans" cxnId="{828B1330-2F8A-4757-A2DF-F9E60F6E962B}">
      <dgm:prSet/>
      <dgm:spPr/>
      <dgm:t>
        <a:bodyPr/>
        <a:lstStyle/>
        <a:p>
          <a:endParaRPr lang="en-US"/>
        </a:p>
      </dgm:t>
    </dgm:pt>
    <dgm:pt modelId="{7FAAAA21-6AD7-4891-A8EE-B7452D649CFF}" type="pres">
      <dgm:prSet presAssocID="{ECCA1476-A5DA-4383-BB1A-73DF2F3FB8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2ABA0A4-2FC2-4DFB-8ED8-9E78B601A1BC}" type="pres">
      <dgm:prSet presAssocID="{C517EC23-3DBE-44A1-910C-D07FEF7617E0}" presName="hierRoot1" presStyleCnt="0"/>
      <dgm:spPr/>
    </dgm:pt>
    <dgm:pt modelId="{AD38933B-19F8-4CED-8324-1458456D0FDF}" type="pres">
      <dgm:prSet presAssocID="{C517EC23-3DBE-44A1-910C-D07FEF7617E0}" presName="composite" presStyleCnt="0"/>
      <dgm:spPr/>
    </dgm:pt>
    <dgm:pt modelId="{59ED1CE1-6E70-47F8-9CBB-5BC275DC7573}" type="pres">
      <dgm:prSet presAssocID="{C517EC23-3DBE-44A1-910C-D07FEF7617E0}" presName="background" presStyleLbl="node0" presStyleIdx="0" presStyleCnt="2"/>
      <dgm:spPr/>
    </dgm:pt>
    <dgm:pt modelId="{E1A9B4C6-A1F4-434E-8DBD-8D85903F0D74}" type="pres">
      <dgm:prSet presAssocID="{C517EC23-3DBE-44A1-910C-D07FEF7617E0}" presName="text" presStyleLbl="fgAcc0" presStyleIdx="0" presStyleCnt="2">
        <dgm:presLayoutVars>
          <dgm:chPref val="3"/>
        </dgm:presLayoutVars>
      </dgm:prSet>
      <dgm:spPr/>
    </dgm:pt>
    <dgm:pt modelId="{BD0E29F1-C420-49A8-96CE-382EC6A5485F}" type="pres">
      <dgm:prSet presAssocID="{C517EC23-3DBE-44A1-910C-D07FEF7617E0}" presName="hierChild2" presStyleCnt="0"/>
      <dgm:spPr/>
    </dgm:pt>
    <dgm:pt modelId="{8EAE999F-6ED3-4415-9A08-479E66000A10}" type="pres">
      <dgm:prSet presAssocID="{0CAD9972-4809-456C-8449-95AE890ADDDF}" presName="hierRoot1" presStyleCnt="0"/>
      <dgm:spPr/>
    </dgm:pt>
    <dgm:pt modelId="{D5B8CEAB-7378-41CA-B808-87DF9EE6042C}" type="pres">
      <dgm:prSet presAssocID="{0CAD9972-4809-456C-8449-95AE890ADDDF}" presName="composite" presStyleCnt="0"/>
      <dgm:spPr/>
    </dgm:pt>
    <dgm:pt modelId="{292D5109-B26E-4C09-B543-C368CE18EAF7}" type="pres">
      <dgm:prSet presAssocID="{0CAD9972-4809-456C-8449-95AE890ADDDF}" presName="background" presStyleLbl="node0" presStyleIdx="1" presStyleCnt="2"/>
      <dgm:spPr/>
    </dgm:pt>
    <dgm:pt modelId="{6962923A-B90C-4249-8350-E753F298EB8E}" type="pres">
      <dgm:prSet presAssocID="{0CAD9972-4809-456C-8449-95AE890ADDDF}" presName="text" presStyleLbl="fgAcc0" presStyleIdx="1" presStyleCnt="2">
        <dgm:presLayoutVars>
          <dgm:chPref val="3"/>
        </dgm:presLayoutVars>
      </dgm:prSet>
      <dgm:spPr/>
    </dgm:pt>
    <dgm:pt modelId="{E14D2BA9-8E75-427F-B4DC-B47A043AC984}" type="pres">
      <dgm:prSet presAssocID="{0CAD9972-4809-456C-8449-95AE890ADDDF}" presName="hierChild2" presStyleCnt="0"/>
      <dgm:spPr/>
    </dgm:pt>
  </dgm:ptLst>
  <dgm:cxnLst>
    <dgm:cxn modelId="{413D5219-F378-4DE6-902B-AA9E61903E24}" type="presOf" srcId="{C517EC23-3DBE-44A1-910C-D07FEF7617E0}" destId="{E1A9B4C6-A1F4-434E-8DBD-8D85903F0D74}" srcOrd="0" destOrd="0" presId="urn:microsoft.com/office/officeart/2005/8/layout/hierarchy1"/>
    <dgm:cxn modelId="{EC7C5A1E-CC15-42D0-8B0C-8FBD95C44364}" type="presOf" srcId="{0CAD9972-4809-456C-8449-95AE890ADDDF}" destId="{6962923A-B90C-4249-8350-E753F298EB8E}" srcOrd="0" destOrd="0" presId="urn:microsoft.com/office/officeart/2005/8/layout/hierarchy1"/>
    <dgm:cxn modelId="{828B1330-2F8A-4757-A2DF-F9E60F6E962B}" srcId="{ECCA1476-A5DA-4383-BB1A-73DF2F3FB89B}" destId="{0CAD9972-4809-456C-8449-95AE890ADDDF}" srcOrd="1" destOrd="0" parTransId="{08C4A123-C27D-4977-9AAF-D1856B1C0FD4}" sibTransId="{322A30DC-BE76-4439-9751-50B55DA5CC7D}"/>
    <dgm:cxn modelId="{FC6F135E-DCB0-4F6B-A172-CA4FF0245550}" srcId="{ECCA1476-A5DA-4383-BB1A-73DF2F3FB89B}" destId="{C517EC23-3DBE-44A1-910C-D07FEF7617E0}" srcOrd="0" destOrd="0" parTransId="{CDB60887-9944-449C-89DA-72CA4961C282}" sibTransId="{A14F6B94-D7D6-4C13-BA30-EDEE65D08CB1}"/>
    <dgm:cxn modelId="{731D3BE5-4DBA-4992-9F29-1122DD5CCEED}" type="presOf" srcId="{ECCA1476-A5DA-4383-BB1A-73DF2F3FB89B}" destId="{7FAAAA21-6AD7-4891-A8EE-B7452D649CFF}" srcOrd="0" destOrd="0" presId="urn:microsoft.com/office/officeart/2005/8/layout/hierarchy1"/>
    <dgm:cxn modelId="{5ED439A5-1EF7-4738-B5A9-980E737924A2}" type="presParOf" srcId="{7FAAAA21-6AD7-4891-A8EE-B7452D649CFF}" destId="{B2ABA0A4-2FC2-4DFB-8ED8-9E78B601A1BC}" srcOrd="0" destOrd="0" presId="urn:microsoft.com/office/officeart/2005/8/layout/hierarchy1"/>
    <dgm:cxn modelId="{C15E7EA5-9AD4-4456-A1FD-72064BB186AA}" type="presParOf" srcId="{B2ABA0A4-2FC2-4DFB-8ED8-9E78B601A1BC}" destId="{AD38933B-19F8-4CED-8324-1458456D0FDF}" srcOrd="0" destOrd="0" presId="urn:microsoft.com/office/officeart/2005/8/layout/hierarchy1"/>
    <dgm:cxn modelId="{84F9B733-FDFB-4B7A-9F8D-6740B8963964}" type="presParOf" srcId="{AD38933B-19F8-4CED-8324-1458456D0FDF}" destId="{59ED1CE1-6E70-47F8-9CBB-5BC275DC7573}" srcOrd="0" destOrd="0" presId="urn:microsoft.com/office/officeart/2005/8/layout/hierarchy1"/>
    <dgm:cxn modelId="{B7A59B50-69C4-4663-B16E-A08C91DC1366}" type="presParOf" srcId="{AD38933B-19F8-4CED-8324-1458456D0FDF}" destId="{E1A9B4C6-A1F4-434E-8DBD-8D85903F0D74}" srcOrd="1" destOrd="0" presId="urn:microsoft.com/office/officeart/2005/8/layout/hierarchy1"/>
    <dgm:cxn modelId="{0D2AA039-3FAB-432C-B640-6B1B0712D49D}" type="presParOf" srcId="{B2ABA0A4-2FC2-4DFB-8ED8-9E78B601A1BC}" destId="{BD0E29F1-C420-49A8-96CE-382EC6A5485F}" srcOrd="1" destOrd="0" presId="urn:microsoft.com/office/officeart/2005/8/layout/hierarchy1"/>
    <dgm:cxn modelId="{E38F6482-5164-42BB-BC0B-9C2F4A4F4B22}" type="presParOf" srcId="{7FAAAA21-6AD7-4891-A8EE-B7452D649CFF}" destId="{8EAE999F-6ED3-4415-9A08-479E66000A10}" srcOrd="1" destOrd="0" presId="urn:microsoft.com/office/officeart/2005/8/layout/hierarchy1"/>
    <dgm:cxn modelId="{7FCC96EF-5E5D-4C2A-AF88-5E1728C6DD0E}" type="presParOf" srcId="{8EAE999F-6ED3-4415-9A08-479E66000A10}" destId="{D5B8CEAB-7378-41CA-B808-87DF9EE6042C}" srcOrd="0" destOrd="0" presId="urn:microsoft.com/office/officeart/2005/8/layout/hierarchy1"/>
    <dgm:cxn modelId="{21AD9715-76B8-4CB3-B5AF-804B966A356D}" type="presParOf" srcId="{D5B8CEAB-7378-41CA-B808-87DF9EE6042C}" destId="{292D5109-B26E-4C09-B543-C368CE18EAF7}" srcOrd="0" destOrd="0" presId="urn:microsoft.com/office/officeart/2005/8/layout/hierarchy1"/>
    <dgm:cxn modelId="{15DA3F7A-6246-4AF2-9637-19C7C4E6F6B0}" type="presParOf" srcId="{D5B8CEAB-7378-41CA-B808-87DF9EE6042C}" destId="{6962923A-B90C-4249-8350-E753F298EB8E}" srcOrd="1" destOrd="0" presId="urn:microsoft.com/office/officeart/2005/8/layout/hierarchy1"/>
    <dgm:cxn modelId="{4CED76EE-F0FB-4E59-9E7A-021F482B4E4E}" type="presParOf" srcId="{8EAE999F-6ED3-4415-9A08-479E66000A10}" destId="{E14D2BA9-8E75-427F-B4DC-B47A043AC98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C38952F-F174-4920-AF3E-A39071AD635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81ADBE3-70EA-4666-A815-2B6985F2C808}">
      <dgm:prSet/>
      <dgm:spPr/>
      <dgm:t>
        <a:bodyPr/>
        <a:lstStyle/>
        <a:p>
          <a:pPr>
            <a:defRPr cap="all"/>
          </a:pPr>
          <a:r>
            <a:rPr lang="en-US"/>
            <a:t>- Deploy models in real-time dashboards</a:t>
          </a:r>
        </a:p>
      </dgm:t>
    </dgm:pt>
    <dgm:pt modelId="{914F61AC-6756-49F4-80AE-67B55006C67D}" type="parTrans" cxnId="{BEC08EC6-D9D5-46FF-85B2-D01756EB18A2}">
      <dgm:prSet/>
      <dgm:spPr/>
      <dgm:t>
        <a:bodyPr/>
        <a:lstStyle/>
        <a:p>
          <a:endParaRPr lang="en-US"/>
        </a:p>
      </dgm:t>
    </dgm:pt>
    <dgm:pt modelId="{954DAF5F-F021-4AC7-9CF7-60E01C53798B}" type="sibTrans" cxnId="{BEC08EC6-D9D5-46FF-85B2-D01756EB18A2}">
      <dgm:prSet/>
      <dgm:spPr/>
      <dgm:t>
        <a:bodyPr/>
        <a:lstStyle/>
        <a:p>
          <a:endParaRPr lang="en-US"/>
        </a:p>
      </dgm:t>
    </dgm:pt>
    <dgm:pt modelId="{331E9A84-77A0-4B3D-8AA2-CC0FB21A0DB2}">
      <dgm:prSet/>
      <dgm:spPr/>
      <dgm:t>
        <a:bodyPr/>
        <a:lstStyle/>
        <a:p>
          <a:pPr>
            <a:defRPr cap="all"/>
          </a:pPr>
          <a:r>
            <a:rPr lang="en-US"/>
            <a:t>- Integrate time-series or geospatial data</a:t>
          </a:r>
        </a:p>
      </dgm:t>
    </dgm:pt>
    <dgm:pt modelId="{467460C7-47BE-4ECC-B01B-108D8F975C4D}" type="parTrans" cxnId="{EE3CA350-26A7-438B-8DFC-FBC3A35B026C}">
      <dgm:prSet/>
      <dgm:spPr/>
      <dgm:t>
        <a:bodyPr/>
        <a:lstStyle/>
        <a:p>
          <a:endParaRPr lang="en-US"/>
        </a:p>
      </dgm:t>
    </dgm:pt>
    <dgm:pt modelId="{5B16AB74-E1D4-4944-B1C1-CFEDA16BCA74}" type="sibTrans" cxnId="{EE3CA350-26A7-438B-8DFC-FBC3A35B026C}">
      <dgm:prSet/>
      <dgm:spPr/>
      <dgm:t>
        <a:bodyPr/>
        <a:lstStyle/>
        <a:p>
          <a:endParaRPr lang="en-US"/>
        </a:p>
      </dgm:t>
    </dgm:pt>
    <dgm:pt modelId="{74043702-B22D-4ADE-A6CF-39740417FF29}">
      <dgm:prSet/>
      <dgm:spPr/>
      <dgm:t>
        <a:bodyPr/>
        <a:lstStyle/>
        <a:p>
          <a:pPr>
            <a:defRPr cap="all"/>
          </a:pPr>
          <a:r>
            <a:rPr lang="en-US"/>
            <a:t>- Explore deep learning for claim severity prediction</a:t>
          </a:r>
        </a:p>
      </dgm:t>
    </dgm:pt>
    <dgm:pt modelId="{4BD79DCB-560E-435D-A248-63CBBC5035FB}" type="parTrans" cxnId="{5C306858-2C9F-4080-8BFD-2CF23B97043E}">
      <dgm:prSet/>
      <dgm:spPr/>
      <dgm:t>
        <a:bodyPr/>
        <a:lstStyle/>
        <a:p>
          <a:endParaRPr lang="en-US"/>
        </a:p>
      </dgm:t>
    </dgm:pt>
    <dgm:pt modelId="{3832A204-F3C5-4EA4-8F8E-615E75809D5A}" type="sibTrans" cxnId="{5C306858-2C9F-4080-8BFD-2CF23B97043E}">
      <dgm:prSet/>
      <dgm:spPr/>
      <dgm:t>
        <a:bodyPr/>
        <a:lstStyle/>
        <a:p>
          <a:endParaRPr lang="en-US"/>
        </a:p>
      </dgm:t>
    </dgm:pt>
    <dgm:pt modelId="{E8545DA8-A9D5-4FD3-A029-42DB3C945598}" type="pres">
      <dgm:prSet presAssocID="{2C38952F-F174-4920-AF3E-A39071AD6350}" presName="root" presStyleCnt="0">
        <dgm:presLayoutVars>
          <dgm:dir/>
          <dgm:resizeHandles val="exact"/>
        </dgm:presLayoutVars>
      </dgm:prSet>
      <dgm:spPr/>
    </dgm:pt>
    <dgm:pt modelId="{1D51FCB6-7E97-4F3D-B0F0-98E009D1BC7A}" type="pres">
      <dgm:prSet presAssocID="{681ADBE3-70EA-4666-A815-2B6985F2C808}" presName="compNode" presStyleCnt="0"/>
      <dgm:spPr/>
    </dgm:pt>
    <dgm:pt modelId="{A6A638C9-7F35-4C95-BA91-B7D9898DE265}" type="pres">
      <dgm:prSet presAssocID="{681ADBE3-70EA-4666-A815-2B6985F2C808}" presName="iconBgRect" presStyleLbl="bgShp" presStyleIdx="0" presStyleCnt="3"/>
      <dgm:spPr/>
    </dgm:pt>
    <dgm:pt modelId="{95BEA35C-154B-4618-9B34-80C33FFEC9C5}" type="pres">
      <dgm:prSet presAssocID="{681ADBE3-70EA-4666-A815-2B6985F2C80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9B44C8FB-CB78-4A14-BA92-D3C78108F1DC}" type="pres">
      <dgm:prSet presAssocID="{681ADBE3-70EA-4666-A815-2B6985F2C808}" presName="spaceRect" presStyleCnt="0"/>
      <dgm:spPr/>
    </dgm:pt>
    <dgm:pt modelId="{4AA20561-F5F0-4743-90E6-60A2DB0C2DAB}" type="pres">
      <dgm:prSet presAssocID="{681ADBE3-70EA-4666-A815-2B6985F2C808}" presName="textRect" presStyleLbl="revTx" presStyleIdx="0" presStyleCnt="3">
        <dgm:presLayoutVars>
          <dgm:chMax val="1"/>
          <dgm:chPref val="1"/>
        </dgm:presLayoutVars>
      </dgm:prSet>
      <dgm:spPr/>
    </dgm:pt>
    <dgm:pt modelId="{2467E7E5-3799-412F-92D1-CD5DFDC3FE3C}" type="pres">
      <dgm:prSet presAssocID="{954DAF5F-F021-4AC7-9CF7-60E01C53798B}" presName="sibTrans" presStyleCnt="0"/>
      <dgm:spPr/>
    </dgm:pt>
    <dgm:pt modelId="{9325C95D-170A-40A9-A178-351EDB3F3C5B}" type="pres">
      <dgm:prSet presAssocID="{331E9A84-77A0-4B3D-8AA2-CC0FB21A0DB2}" presName="compNode" presStyleCnt="0"/>
      <dgm:spPr/>
    </dgm:pt>
    <dgm:pt modelId="{A01145A1-23E6-4AD7-933C-4D5299AB5C44}" type="pres">
      <dgm:prSet presAssocID="{331E9A84-77A0-4B3D-8AA2-CC0FB21A0DB2}" presName="iconBgRect" presStyleLbl="bgShp" presStyleIdx="1" presStyleCnt="3"/>
      <dgm:spPr/>
    </dgm:pt>
    <dgm:pt modelId="{F734CB3C-BDCF-42FB-9971-0A5CC23C7077}" type="pres">
      <dgm:prSet presAssocID="{331E9A84-77A0-4B3D-8AA2-CC0FB21A0D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B3BF0D58-96BA-43D3-928D-7608C053691D}" type="pres">
      <dgm:prSet presAssocID="{331E9A84-77A0-4B3D-8AA2-CC0FB21A0DB2}" presName="spaceRect" presStyleCnt="0"/>
      <dgm:spPr/>
    </dgm:pt>
    <dgm:pt modelId="{2D081518-D023-460E-BC63-AB3208689DA1}" type="pres">
      <dgm:prSet presAssocID="{331E9A84-77A0-4B3D-8AA2-CC0FB21A0DB2}" presName="textRect" presStyleLbl="revTx" presStyleIdx="1" presStyleCnt="3">
        <dgm:presLayoutVars>
          <dgm:chMax val="1"/>
          <dgm:chPref val="1"/>
        </dgm:presLayoutVars>
      </dgm:prSet>
      <dgm:spPr/>
    </dgm:pt>
    <dgm:pt modelId="{70796C5E-FD5E-40FC-A92A-23935785680A}" type="pres">
      <dgm:prSet presAssocID="{5B16AB74-E1D4-4944-B1C1-CFEDA16BCA74}" presName="sibTrans" presStyleCnt="0"/>
      <dgm:spPr/>
    </dgm:pt>
    <dgm:pt modelId="{42A2D8A5-E815-4D2A-B6BE-AAC80705B9FF}" type="pres">
      <dgm:prSet presAssocID="{74043702-B22D-4ADE-A6CF-39740417FF29}" presName="compNode" presStyleCnt="0"/>
      <dgm:spPr/>
    </dgm:pt>
    <dgm:pt modelId="{0A3FC9AA-46FF-4250-B197-2AA8944C7F89}" type="pres">
      <dgm:prSet presAssocID="{74043702-B22D-4ADE-A6CF-39740417FF29}" presName="iconBgRect" presStyleLbl="bgShp" presStyleIdx="2" presStyleCnt="3"/>
      <dgm:spPr/>
    </dgm:pt>
    <dgm:pt modelId="{CDA8255D-495F-47A5-920F-99F49AE36F60}" type="pres">
      <dgm:prSet presAssocID="{74043702-B22D-4ADE-A6CF-39740417FF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1D94D11A-91B5-43F9-905F-2BC0353AFC1B}" type="pres">
      <dgm:prSet presAssocID="{74043702-B22D-4ADE-A6CF-39740417FF29}" presName="spaceRect" presStyleCnt="0"/>
      <dgm:spPr/>
    </dgm:pt>
    <dgm:pt modelId="{4C2C6FC0-87F6-4468-8032-8271DF298C04}" type="pres">
      <dgm:prSet presAssocID="{74043702-B22D-4ADE-A6CF-39740417FF2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39DD513-7E39-49D4-B641-286CD3544E1F}" type="presOf" srcId="{331E9A84-77A0-4B3D-8AA2-CC0FB21A0DB2}" destId="{2D081518-D023-460E-BC63-AB3208689DA1}" srcOrd="0" destOrd="0" presId="urn:microsoft.com/office/officeart/2018/5/layout/IconCircleLabelList"/>
    <dgm:cxn modelId="{7A34C327-F658-4389-BA81-6C31631F72FD}" type="presOf" srcId="{681ADBE3-70EA-4666-A815-2B6985F2C808}" destId="{4AA20561-F5F0-4743-90E6-60A2DB0C2DAB}" srcOrd="0" destOrd="0" presId="urn:microsoft.com/office/officeart/2018/5/layout/IconCircleLabelList"/>
    <dgm:cxn modelId="{EE3CA350-26A7-438B-8DFC-FBC3A35B026C}" srcId="{2C38952F-F174-4920-AF3E-A39071AD6350}" destId="{331E9A84-77A0-4B3D-8AA2-CC0FB21A0DB2}" srcOrd="1" destOrd="0" parTransId="{467460C7-47BE-4ECC-B01B-108D8F975C4D}" sibTransId="{5B16AB74-E1D4-4944-B1C1-CFEDA16BCA74}"/>
    <dgm:cxn modelId="{D8D3B871-1418-4CB8-A244-BFBE2AF178BA}" type="presOf" srcId="{2C38952F-F174-4920-AF3E-A39071AD6350}" destId="{E8545DA8-A9D5-4FD3-A029-42DB3C945598}" srcOrd="0" destOrd="0" presId="urn:microsoft.com/office/officeart/2018/5/layout/IconCircleLabelList"/>
    <dgm:cxn modelId="{5C306858-2C9F-4080-8BFD-2CF23B97043E}" srcId="{2C38952F-F174-4920-AF3E-A39071AD6350}" destId="{74043702-B22D-4ADE-A6CF-39740417FF29}" srcOrd="2" destOrd="0" parTransId="{4BD79DCB-560E-435D-A248-63CBBC5035FB}" sibTransId="{3832A204-F3C5-4EA4-8F8E-615E75809D5A}"/>
    <dgm:cxn modelId="{BEC08EC6-D9D5-46FF-85B2-D01756EB18A2}" srcId="{2C38952F-F174-4920-AF3E-A39071AD6350}" destId="{681ADBE3-70EA-4666-A815-2B6985F2C808}" srcOrd="0" destOrd="0" parTransId="{914F61AC-6756-49F4-80AE-67B55006C67D}" sibTransId="{954DAF5F-F021-4AC7-9CF7-60E01C53798B}"/>
    <dgm:cxn modelId="{448C04EF-E652-4AAE-96DB-E59AE67ACC88}" type="presOf" srcId="{74043702-B22D-4ADE-A6CF-39740417FF29}" destId="{4C2C6FC0-87F6-4468-8032-8271DF298C04}" srcOrd="0" destOrd="0" presId="urn:microsoft.com/office/officeart/2018/5/layout/IconCircleLabelList"/>
    <dgm:cxn modelId="{0A3C17B6-701A-4F0C-BD15-B15FAD6ACF37}" type="presParOf" srcId="{E8545DA8-A9D5-4FD3-A029-42DB3C945598}" destId="{1D51FCB6-7E97-4F3D-B0F0-98E009D1BC7A}" srcOrd="0" destOrd="0" presId="urn:microsoft.com/office/officeart/2018/5/layout/IconCircleLabelList"/>
    <dgm:cxn modelId="{67E1D168-305E-4D19-AECC-F1469060EB18}" type="presParOf" srcId="{1D51FCB6-7E97-4F3D-B0F0-98E009D1BC7A}" destId="{A6A638C9-7F35-4C95-BA91-B7D9898DE265}" srcOrd="0" destOrd="0" presId="urn:microsoft.com/office/officeart/2018/5/layout/IconCircleLabelList"/>
    <dgm:cxn modelId="{148DB734-988F-4602-B961-972D0CD25EAA}" type="presParOf" srcId="{1D51FCB6-7E97-4F3D-B0F0-98E009D1BC7A}" destId="{95BEA35C-154B-4618-9B34-80C33FFEC9C5}" srcOrd="1" destOrd="0" presId="urn:microsoft.com/office/officeart/2018/5/layout/IconCircleLabelList"/>
    <dgm:cxn modelId="{DDFB81CB-AB34-435E-93CC-C3D222F62B47}" type="presParOf" srcId="{1D51FCB6-7E97-4F3D-B0F0-98E009D1BC7A}" destId="{9B44C8FB-CB78-4A14-BA92-D3C78108F1DC}" srcOrd="2" destOrd="0" presId="urn:microsoft.com/office/officeart/2018/5/layout/IconCircleLabelList"/>
    <dgm:cxn modelId="{8FD685E0-D179-4D39-AD4F-5B82935A2EEB}" type="presParOf" srcId="{1D51FCB6-7E97-4F3D-B0F0-98E009D1BC7A}" destId="{4AA20561-F5F0-4743-90E6-60A2DB0C2DAB}" srcOrd="3" destOrd="0" presId="urn:microsoft.com/office/officeart/2018/5/layout/IconCircleLabelList"/>
    <dgm:cxn modelId="{103E1504-94AC-4E8A-980D-6659562B53CC}" type="presParOf" srcId="{E8545DA8-A9D5-4FD3-A029-42DB3C945598}" destId="{2467E7E5-3799-412F-92D1-CD5DFDC3FE3C}" srcOrd="1" destOrd="0" presId="urn:microsoft.com/office/officeart/2018/5/layout/IconCircleLabelList"/>
    <dgm:cxn modelId="{CA73879A-94F2-4978-85B3-53D974A8FD77}" type="presParOf" srcId="{E8545DA8-A9D5-4FD3-A029-42DB3C945598}" destId="{9325C95D-170A-40A9-A178-351EDB3F3C5B}" srcOrd="2" destOrd="0" presId="urn:microsoft.com/office/officeart/2018/5/layout/IconCircleLabelList"/>
    <dgm:cxn modelId="{83644CB1-9D1E-4C4E-A3F9-4A9E477F4525}" type="presParOf" srcId="{9325C95D-170A-40A9-A178-351EDB3F3C5B}" destId="{A01145A1-23E6-4AD7-933C-4D5299AB5C44}" srcOrd="0" destOrd="0" presId="urn:microsoft.com/office/officeart/2018/5/layout/IconCircleLabelList"/>
    <dgm:cxn modelId="{6DB9A05D-E515-4B36-BEA3-2C30E32B5275}" type="presParOf" srcId="{9325C95D-170A-40A9-A178-351EDB3F3C5B}" destId="{F734CB3C-BDCF-42FB-9971-0A5CC23C7077}" srcOrd="1" destOrd="0" presId="urn:microsoft.com/office/officeart/2018/5/layout/IconCircleLabelList"/>
    <dgm:cxn modelId="{2F366DCE-7DD7-4F86-80A9-429F09F3998A}" type="presParOf" srcId="{9325C95D-170A-40A9-A178-351EDB3F3C5B}" destId="{B3BF0D58-96BA-43D3-928D-7608C053691D}" srcOrd="2" destOrd="0" presId="urn:microsoft.com/office/officeart/2018/5/layout/IconCircleLabelList"/>
    <dgm:cxn modelId="{248F438E-9988-4B1E-91A4-05DD1115ED19}" type="presParOf" srcId="{9325C95D-170A-40A9-A178-351EDB3F3C5B}" destId="{2D081518-D023-460E-BC63-AB3208689DA1}" srcOrd="3" destOrd="0" presId="urn:microsoft.com/office/officeart/2018/5/layout/IconCircleLabelList"/>
    <dgm:cxn modelId="{E0C06728-DF2F-40B0-93EB-9038A6B5699E}" type="presParOf" srcId="{E8545DA8-A9D5-4FD3-A029-42DB3C945598}" destId="{70796C5E-FD5E-40FC-A92A-23935785680A}" srcOrd="3" destOrd="0" presId="urn:microsoft.com/office/officeart/2018/5/layout/IconCircleLabelList"/>
    <dgm:cxn modelId="{E51A4568-0D90-444A-AC92-7476CB13EA60}" type="presParOf" srcId="{E8545DA8-A9D5-4FD3-A029-42DB3C945598}" destId="{42A2D8A5-E815-4D2A-B6BE-AAC80705B9FF}" srcOrd="4" destOrd="0" presId="urn:microsoft.com/office/officeart/2018/5/layout/IconCircleLabelList"/>
    <dgm:cxn modelId="{9929E13A-381E-4678-992D-028375F0CB64}" type="presParOf" srcId="{42A2D8A5-E815-4D2A-B6BE-AAC80705B9FF}" destId="{0A3FC9AA-46FF-4250-B197-2AA8944C7F89}" srcOrd="0" destOrd="0" presId="urn:microsoft.com/office/officeart/2018/5/layout/IconCircleLabelList"/>
    <dgm:cxn modelId="{645F8244-2888-4A43-A8F8-2868EC476DFB}" type="presParOf" srcId="{42A2D8A5-E815-4D2A-B6BE-AAC80705B9FF}" destId="{CDA8255D-495F-47A5-920F-99F49AE36F60}" srcOrd="1" destOrd="0" presId="urn:microsoft.com/office/officeart/2018/5/layout/IconCircleLabelList"/>
    <dgm:cxn modelId="{D18B6447-0A3E-43DF-AEC0-6FEB273F81BB}" type="presParOf" srcId="{42A2D8A5-E815-4D2A-B6BE-AAC80705B9FF}" destId="{1D94D11A-91B5-43F9-905F-2BC0353AFC1B}" srcOrd="2" destOrd="0" presId="urn:microsoft.com/office/officeart/2018/5/layout/IconCircleLabelList"/>
    <dgm:cxn modelId="{73A6574A-28D3-48E4-A483-FCE52EF17462}" type="presParOf" srcId="{42A2D8A5-E815-4D2A-B6BE-AAC80705B9FF}" destId="{4C2C6FC0-87F6-4468-8032-8271DF298C0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4FF29C-20CB-4E3A-AB60-2F7EBEE637D4}" type="doc">
      <dgm:prSet loTypeId="urn:microsoft.com/office/officeart/2005/8/layout/hierarchy1" loCatId="hierarchy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67984D3-3162-4FF5-A778-41A32627659B}">
      <dgm:prSet/>
      <dgm:spPr/>
      <dgm:t>
        <a:bodyPr/>
        <a:lstStyle/>
        <a:p>
          <a:r>
            <a:rPr lang="en-US"/>
            <a:t>The dataset includes customer demographics, vehicle details, and claim information.</a:t>
          </a:r>
        </a:p>
      </dgm:t>
    </dgm:pt>
    <dgm:pt modelId="{FB9C31D7-EFCD-49F9-9965-FF175BFC82BD}" type="parTrans" cxnId="{E3E0A5B5-E3F3-42B1-9483-BF572CB0DAC6}">
      <dgm:prSet/>
      <dgm:spPr/>
      <dgm:t>
        <a:bodyPr/>
        <a:lstStyle/>
        <a:p>
          <a:endParaRPr lang="en-US"/>
        </a:p>
      </dgm:t>
    </dgm:pt>
    <dgm:pt modelId="{2DFA0C2A-993C-433F-837F-DF65DE0A89E5}" type="sibTrans" cxnId="{E3E0A5B5-E3F3-42B1-9483-BF572CB0DAC6}">
      <dgm:prSet/>
      <dgm:spPr/>
      <dgm:t>
        <a:bodyPr/>
        <a:lstStyle/>
        <a:p>
          <a:endParaRPr lang="en-US"/>
        </a:p>
      </dgm:t>
    </dgm:pt>
    <dgm:pt modelId="{2F8E526E-409F-459F-AD3B-5A7979BAC3B6}">
      <dgm:prSet/>
      <dgm:spPr/>
      <dgm:t>
        <a:bodyPr/>
        <a:lstStyle/>
        <a:p>
          <a:r>
            <a:rPr lang="en-US"/>
            <a:t>- Features include Age, Gender, Region, Vehicle Type, Policy Sales Channel, etc.</a:t>
          </a:r>
        </a:p>
      </dgm:t>
    </dgm:pt>
    <dgm:pt modelId="{4C9E3DF6-E8C3-4ADF-9F47-BEB47E7852A9}" type="parTrans" cxnId="{625C9549-0509-4192-90D0-2BECA2E7489A}">
      <dgm:prSet/>
      <dgm:spPr/>
      <dgm:t>
        <a:bodyPr/>
        <a:lstStyle/>
        <a:p>
          <a:endParaRPr lang="en-US"/>
        </a:p>
      </dgm:t>
    </dgm:pt>
    <dgm:pt modelId="{BBB14596-F27B-4FB0-B857-59CA78332452}" type="sibTrans" cxnId="{625C9549-0509-4192-90D0-2BECA2E7489A}">
      <dgm:prSet/>
      <dgm:spPr/>
      <dgm:t>
        <a:bodyPr/>
        <a:lstStyle/>
        <a:p>
          <a:endParaRPr lang="en-US"/>
        </a:p>
      </dgm:t>
    </dgm:pt>
    <dgm:pt modelId="{71D59DD2-98F2-4CC2-A249-AC7A03AD4CD6}">
      <dgm:prSet/>
      <dgm:spPr/>
      <dgm:t>
        <a:bodyPr/>
        <a:lstStyle/>
        <a:p>
          <a:r>
            <a:rPr lang="en-US"/>
            <a:t>- Target variable: 'Response' (whether the customer opted for insurance)</a:t>
          </a:r>
        </a:p>
      </dgm:t>
    </dgm:pt>
    <dgm:pt modelId="{03449299-4AD6-4BDB-B243-08E5636F7294}" type="parTrans" cxnId="{88CF073A-DAD0-4C90-8E78-E35D33BF058B}">
      <dgm:prSet/>
      <dgm:spPr/>
      <dgm:t>
        <a:bodyPr/>
        <a:lstStyle/>
        <a:p>
          <a:endParaRPr lang="en-US"/>
        </a:p>
      </dgm:t>
    </dgm:pt>
    <dgm:pt modelId="{C0BE65A6-34B0-4F69-B527-7E53FD7195D3}" type="sibTrans" cxnId="{88CF073A-DAD0-4C90-8E78-E35D33BF058B}">
      <dgm:prSet/>
      <dgm:spPr/>
      <dgm:t>
        <a:bodyPr/>
        <a:lstStyle/>
        <a:p>
          <a:endParaRPr lang="en-US"/>
        </a:p>
      </dgm:t>
    </dgm:pt>
    <dgm:pt modelId="{6DF915A9-182B-4527-8C64-84C06F4EEB68}" type="pres">
      <dgm:prSet presAssocID="{BF4FF29C-20CB-4E3A-AB60-2F7EBEE637D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3BF9B23-4E8B-480F-983F-619C612EB3E1}" type="pres">
      <dgm:prSet presAssocID="{567984D3-3162-4FF5-A778-41A32627659B}" presName="hierRoot1" presStyleCnt="0"/>
      <dgm:spPr/>
    </dgm:pt>
    <dgm:pt modelId="{C2526B1E-47BD-4F62-AFF1-DAB789310626}" type="pres">
      <dgm:prSet presAssocID="{567984D3-3162-4FF5-A778-41A32627659B}" presName="composite" presStyleCnt="0"/>
      <dgm:spPr/>
    </dgm:pt>
    <dgm:pt modelId="{BF544760-5B52-447A-BA2D-8CE88667555B}" type="pres">
      <dgm:prSet presAssocID="{567984D3-3162-4FF5-A778-41A32627659B}" presName="background" presStyleLbl="node0" presStyleIdx="0" presStyleCnt="3"/>
      <dgm:spPr/>
    </dgm:pt>
    <dgm:pt modelId="{EE6806BE-DD49-4BA0-B924-A6ED63F33A60}" type="pres">
      <dgm:prSet presAssocID="{567984D3-3162-4FF5-A778-41A32627659B}" presName="text" presStyleLbl="fgAcc0" presStyleIdx="0" presStyleCnt="3">
        <dgm:presLayoutVars>
          <dgm:chPref val="3"/>
        </dgm:presLayoutVars>
      </dgm:prSet>
      <dgm:spPr/>
    </dgm:pt>
    <dgm:pt modelId="{0AE61457-599D-4C3E-960C-26B6779925EE}" type="pres">
      <dgm:prSet presAssocID="{567984D3-3162-4FF5-A778-41A32627659B}" presName="hierChild2" presStyleCnt="0"/>
      <dgm:spPr/>
    </dgm:pt>
    <dgm:pt modelId="{B1ADEF6D-6C04-471F-831D-891FE1870AC8}" type="pres">
      <dgm:prSet presAssocID="{2F8E526E-409F-459F-AD3B-5A7979BAC3B6}" presName="hierRoot1" presStyleCnt="0"/>
      <dgm:spPr/>
    </dgm:pt>
    <dgm:pt modelId="{2B43F3EF-EA70-42C1-9219-EDD37E24127A}" type="pres">
      <dgm:prSet presAssocID="{2F8E526E-409F-459F-AD3B-5A7979BAC3B6}" presName="composite" presStyleCnt="0"/>
      <dgm:spPr/>
    </dgm:pt>
    <dgm:pt modelId="{BE582FBA-81A8-41EF-8308-8AAC58334AFE}" type="pres">
      <dgm:prSet presAssocID="{2F8E526E-409F-459F-AD3B-5A7979BAC3B6}" presName="background" presStyleLbl="node0" presStyleIdx="1" presStyleCnt="3"/>
      <dgm:spPr/>
    </dgm:pt>
    <dgm:pt modelId="{BDDF7EA3-38A0-463B-BAFE-99BF576449BD}" type="pres">
      <dgm:prSet presAssocID="{2F8E526E-409F-459F-AD3B-5A7979BAC3B6}" presName="text" presStyleLbl="fgAcc0" presStyleIdx="1" presStyleCnt="3">
        <dgm:presLayoutVars>
          <dgm:chPref val="3"/>
        </dgm:presLayoutVars>
      </dgm:prSet>
      <dgm:spPr/>
    </dgm:pt>
    <dgm:pt modelId="{784394CC-5321-44F0-A737-570B4E4B1AF4}" type="pres">
      <dgm:prSet presAssocID="{2F8E526E-409F-459F-AD3B-5A7979BAC3B6}" presName="hierChild2" presStyleCnt="0"/>
      <dgm:spPr/>
    </dgm:pt>
    <dgm:pt modelId="{076CEFCC-C9D0-45B7-BAE5-68518FC01F70}" type="pres">
      <dgm:prSet presAssocID="{71D59DD2-98F2-4CC2-A249-AC7A03AD4CD6}" presName="hierRoot1" presStyleCnt="0"/>
      <dgm:spPr/>
    </dgm:pt>
    <dgm:pt modelId="{2F8AF7BF-793E-4A57-AACD-1920CDDE9DF6}" type="pres">
      <dgm:prSet presAssocID="{71D59DD2-98F2-4CC2-A249-AC7A03AD4CD6}" presName="composite" presStyleCnt="0"/>
      <dgm:spPr/>
    </dgm:pt>
    <dgm:pt modelId="{69F8D31B-58C4-4054-9203-A201902AC530}" type="pres">
      <dgm:prSet presAssocID="{71D59DD2-98F2-4CC2-A249-AC7A03AD4CD6}" presName="background" presStyleLbl="node0" presStyleIdx="2" presStyleCnt="3"/>
      <dgm:spPr/>
    </dgm:pt>
    <dgm:pt modelId="{C0136DF5-1388-4623-91FF-1DCDBBE976B5}" type="pres">
      <dgm:prSet presAssocID="{71D59DD2-98F2-4CC2-A249-AC7A03AD4CD6}" presName="text" presStyleLbl="fgAcc0" presStyleIdx="2" presStyleCnt="3">
        <dgm:presLayoutVars>
          <dgm:chPref val="3"/>
        </dgm:presLayoutVars>
      </dgm:prSet>
      <dgm:spPr/>
    </dgm:pt>
    <dgm:pt modelId="{F0C41109-5512-44B5-819A-81BCCD60D11C}" type="pres">
      <dgm:prSet presAssocID="{71D59DD2-98F2-4CC2-A249-AC7A03AD4CD6}" presName="hierChild2" presStyleCnt="0"/>
      <dgm:spPr/>
    </dgm:pt>
  </dgm:ptLst>
  <dgm:cxnLst>
    <dgm:cxn modelId="{871E5C21-431E-45CB-9E25-24019C69EEFD}" type="presOf" srcId="{567984D3-3162-4FF5-A778-41A32627659B}" destId="{EE6806BE-DD49-4BA0-B924-A6ED63F33A60}" srcOrd="0" destOrd="0" presId="urn:microsoft.com/office/officeart/2005/8/layout/hierarchy1"/>
    <dgm:cxn modelId="{88CF073A-DAD0-4C90-8E78-E35D33BF058B}" srcId="{BF4FF29C-20CB-4E3A-AB60-2F7EBEE637D4}" destId="{71D59DD2-98F2-4CC2-A249-AC7A03AD4CD6}" srcOrd="2" destOrd="0" parTransId="{03449299-4AD6-4BDB-B243-08E5636F7294}" sibTransId="{C0BE65A6-34B0-4F69-B527-7E53FD7195D3}"/>
    <dgm:cxn modelId="{F40F0347-D2F7-47DF-872C-4FE14CE6A4A3}" type="presOf" srcId="{BF4FF29C-20CB-4E3A-AB60-2F7EBEE637D4}" destId="{6DF915A9-182B-4527-8C64-84C06F4EEB68}" srcOrd="0" destOrd="0" presId="urn:microsoft.com/office/officeart/2005/8/layout/hierarchy1"/>
    <dgm:cxn modelId="{625C9549-0509-4192-90D0-2BECA2E7489A}" srcId="{BF4FF29C-20CB-4E3A-AB60-2F7EBEE637D4}" destId="{2F8E526E-409F-459F-AD3B-5A7979BAC3B6}" srcOrd="1" destOrd="0" parTransId="{4C9E3DF6-E8C3-4ADF-9F47-BEB47E7852A9}" sibTransId="{BBB14596-F27B-4FB0-B857-59CA78332452}"/>
    <dgm:cxn modelId="{CB73256E-5769-4806-9339-1ECD45EA9BEF}" type="presOf" srcId="{71D59DD2-98F2-4CC2-A249-AC7A03AD4CD6}" destId="{C0136DF5-1388-4623-91FF-1DCDBBE976B5}" srcOrd="0" destOrd="0" presId="urn:microsoft.com/office/officeart/2005/8/layout/hierarchy1"/>
    <dgm:cxn modelId="{E3E0A5B5-E3F3-42B1-9483-BF572CB0DAC6}" srcId="{BF4FF29C-20CB-4E3A-AB60-2F7EBEE637D4}" destId="{567984D3-3162-4FF5-A778-41A32627659B}" srcOrd="0" destOrd="0" parTransId="{FB9C31D7-EFCD-49F9-9965-FF175BFC82BD}" sibTransId="{2DFA0C2A-993C-433F-837F-DF65DE0A89E5}"/>
    <dgm:cxn modelId="{EE3BDCE4-F994-480B-8605-6217351DA5A2}" type="presOf" srcId="{2F8E526E-409F-459F-AD3B-5A7979BAC3B6}" destId="{BDDF7EA3-38A0-463B-BAFE-99BF576449BD}" srcOrd="0" destOrd="0" presId="urn:microsoft.com/office/officeart/2005/8/layout/hierarchy1"/>
    <dgm:cxn modelId="{01EAA1AD-508D-42A4-8B97-9F540B8C9449}" type="presParOf" srcId="{6DF915A9-182B-4527-8C64-84C06F4EEB68}" destId="{63BF9B23-4E8B-480F-983F-619C612EB3E1}" srcOrd="0" destOrd="0" presId="urn:microsoft.com/office/officeart/2005/8/layout/hierarchy1"/>
    <dgm:cxn modelId="{A58705ED-0EB4-4AB2-87F5-963A12B9067C}" type="presParOf" srcId="{63BF9B23-4E8B-480F-983F-619C612EB3E1}" destId="{C2526B1E-47BD-4F62-AFF1-DAB789310626}" srcOrd="0" destOrd="0" presId="urn:microsoft.com/office/officeart/2005/8/layout/hierarchy1"/>
    <dgm:cxn modelId="{D8D1F7C9-9D0F-4549-908F-C0A974BCFD80}" type="presParOf" srcId="{C2526B1E-47BD-4F62-AFF1-DAB789310626}" destId="{BF544760-5B52-447A-BA2D-8CE88667555B}" srcOrd="0" destOrd="0" presId="urn:microsoft.com/office/officeart/2005/8/layout/hierarchy1"/>
    <dgm:cxn modelId="{986081F5-236E-44D1-849D-092C6B1BFD73}" type="presParOf" srcId="{C2526B1E-47BD-4F62-AFF1-DAB789310626}" destId="{EE6806BE-DD49-4BA0-B924-A6ED63F33A60}" srcOrd="1" destOrd="0" presId="urn:microsoft.com/office/officeart/2005/8/layout/hierarchy1"/>
    <dgm:cxn modelId="{BBE5DB77-AF60-4B0B-8402-05AB48D4081D}" type="presParOf" srcId="{63BF9B23-4E8B-480F-983F-619C612EB3E1}" destId="{0AE61457-599D-4C3E-960C-26B6779925EE}" srcOrd="1" destOrd="0" presId="urn:microsoft.com/office/officeart/2005/8/layout/hierarchy1"/>
    <dgm:cxn modelId="{6278C2DF-E574-484A-9AB4-30B7C793002B}" type="presParOf" srcId="{6DF915A9-182B-4527-8C64-84C06F4EEB68}" destId="{B1ADEF6D-6C04-471F-831D-891FE1870AC8}" srcOrd="1" destOrd="0" presId="urn:microsoft.com/office/officeart/2005/8/layout/hierarchy1"/>
    <dgm:cxn modelId="{52E84EBF-6CA0-4374-993B-5D62C2A60CC7}" type="presParOf" srcId="{B1ADEF6D-6C04-471F-831D-891FE1870AC8}" destId="{2B43F3EF-EA70-42C1-9219-EDD37E24127A}" srcOrd="0" destOrd="0" presId="urn:microsoft.com/office/officeart/2005/8/layout/hierarchy1"/>
    <dgm:cxn modelId="{F4F40797-C5E9-49E9-8B57-98DFACC0BF44}" type="presParOf" srcId="{2B43F3EF-EA70-42C1-9219-EDD37E24127A}" destId="{BE582FBA-81A8-41EF-8308-8AAC58334AFE}" srcOrd="0" destOrd="0" presId="urn:microsoft.com/office/officeart/2005/8/layout/hierarchy1"/>
    <dgm:cxn modelId="{926421F4-8C9B-4A2B-920D-29ECD56C9444}" type="presParOf" srcId="{2B43F3EF-EA70-42C1-9219-EDD37E24127A}" destId="{BDDF7EA3-38A0-463B-BAFE-99BF576449BD}" srcOrd="1" destOrd="0" presId="urn:microsoft.com/office/officeart/2005/8/layout/hierarchy1"/>
    <dgm:cxn modelId="{34B437F1-C309-489D-B46C-ABD86A7BDFCE}" type="presParOf" srcId="{B1ADEF6D-6C04-471F-831D-891FE1870AC8}" destId="{784394CC-5321-44F0-A737-570B4E4B1AF4}" srcOrd="1" destOrd="0" presId="urn:microsoft.com/office/officeart/2005/8/layout/hierarchy1"/>
    <dgm:cxn modelId="{B920FA88-1B6C-4E3D-BC58-8A6C9B15EE1F}" type="presParOf" srcId="{6DF915A9-182B-4527-8C64-84C06F4EEB68}" destId="{076CEFCC-C9D0-45B7-BAE5-68518FC01F70}" srcOrd="2" destOrd="0" presId="urn:microsoft.com/office/officeart/2005/8/layout/hierarchy1"/>
    <dgm:cxn modelId="{67749721-63A6-4D43-9DE1-590BE72EA259}" type="presParOf" srcId="{076CEFCC-C9D0-45B7-BAE5-68518FC01F70}" destId="{2F8AF7BF-793E-4A57-AACD-1920CDDE9DF6}" srcOrd="0" destOrd="0" presId="urn:microsoft.com/office/officeart/2005/8/layout/hierarchy1"/>
    <dgm:cxn modelId="{93449329-0E6E-46C6-BFFA-6E474679C9FA}" type="presParOf" srcId="{2F8AF7BF-793E-4A57-AACD-1920CDDE9DF6}" destId="{69F8D31B-58C4-4054-9203-A201902AC530}" srcOrd="0" destOrd="0" presId="urn:microsoft.com/office/officeart/2005/8/layout/hierarchy1"/>
    <dgm:cxn modelId="{EAD2B396-7374-4B71-BDF2-62D88BB19986}" type="presParOf" srcId="{2F8AF7BF-793E-4A57-AACD-1920CDDE9DF6}" destId="{C0136DF5-1388-4623-91FF-1DCDBBE976B5}" srcOrd="1" destOrd="0" presId="urn:microsoft.com/office/officeart/2005/8/layout/hierarchy1"/>
    <dgm:cxn modelId="{947EF679-3F83-4E61-B5DB-66895B4C19D2}" type="presParOf" srcId="{076CEFCC-C9D0-45B7-BAE5-68518FC01F70}" destId="{F0C41109-5512-44B5-819A-81BCCD60D1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9DE741-B1A6-489C-9FF2-A82D733CF30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53B0616-709F-41C0-9482-132042EBCAEC}">
      <dgm:prSet/>
      <dgm:spPr/>
      <dgm:t>
        <a:bodyPr/>
        <a:lstStyle/>
        <a:p>
          <a:r>
            <a:rPr lang="en-US"/>
            <a:t>Performed cleaning and transformation:</a:t>
          </a:r>
        </a:p>
      </dgm:t>
    </dgm:pt>
    <dgm:pt modelId="{C2E28F2B-6BAD-464B-9656-155E77D79E53}" type="parTrans" cxnId="{816FB159-5111-4890-8051-0804A7248A1C}">
      <dgm:prSet/>
      <dgm:spPr/>
      <dgm:t>
        <a:bodyPr/>
        <a:lstStyle/>
        <a:p>
          <a:endParaRPr lang="en-US"/>
        </a:p>
      </dgm:t>
    </dgm:pt>
    <dgm:pt modelId="{35FD59F6-DC8C-4A75-B522-28B06CD5B7FA}" type="sibTrans" cxnId="{816FB159-5111-4890-8051-0804A7248A1C}">
      <dgm:prSet/>
      <dgm:spPr/>
      <dgm:t>
        <a:bodyPr/>
        <a:lstStyle/>
        <a:p>
          <a:endParaRPr lang="en-US"/>
        </a:p>
      </dgm:t>
    </dgm:pt>
    <dgm:pt modelId="{A9C1971F-1F8C-4B7D-89AD-F6CFC41C5E42}">
      <dgm:prSet/>
      <dgm:spPr/>
      <dgm:t>
        <a:bodyPr/>
        <a:lstStyle/>
        <a:p>
          <a:r>
            <a:rPr lang="en-US"/>
            <a:t>- Handled missing values</a:t>
          </a:r>
        </a:p>
      </dgm:t>
    </dgm:pt>
    <dgm:pt modelId="{13E6BA9A-4980-46A1-AC14-FCC4ED0F3349}" type="parTrans" cxnId="{5C7390F6-8785-48F7-89D4-E0AA5905CECD}">
      <dgm:prSet/>
      <dgm:spPr/>
      <dgm:t>
        <a:bodyPr/>
        <a:lstStyle/>
        <a:p>
          <a:endParaRPr lang="en-US"/>
        </a:p>
      </dgm:t>
    </dgm:pt>
    <dgm:pt modelId="{163E7176-20B5-42A2-B40F-DF9262350E30}" type="sibTrans" cxnId="{5C7390F6-8785-48F7-89D4-E0AA5905CECD}">
      <dgm:prSet/>
      <dgm:spPr/>
      <dgm:t>
        <a:bodyPr/>
        <a:lstStyle/>
        <a:p>
          <a:endParaRPr lang="en-US"/>
        </a:p>
      </dgm:t>
    </dgm:pt>
    <dgm:pt modelId="{B6CB2E6F-098F-4BF0-B1C9-599217D87802}">
      <dgm:prSet/>
      <dgm:spPr/>
      <dgm:t>
        <a:bodyPr/>
        <a:lstStyle/>
        <a:p>
          <a:r>
            <a:rPr lang="en-US" dirty="0"/>
            <a:t>- Converted categorical variables using encoding techniques</a:t>
          </a:r>
        </a:p>
      </dgm:t>
    </dgm:pt>
    <dgm:pt modelId="{57CA1D61-40FA-48D3-AFCC-77EE3C5A4C89}" type="parTrans" cxnId="{3CA6A924-35B4-480C-A942-C1768E6087C9}">
      <dgm:prSet/>
      <dgm:spPr/>
      <dgm:t>
        <a:bodyPr/>
        <a:lstStyle/>
        <a:p>
          <a:endParaRPr lang="en-US"/>
        </a:p>
      </dgm:t>
    </dgm:pt>
    <dgm:pt modelId="{52DEBA8A-12DA-4F16-90D6-0113C836EDA9}" type="sibTrans" cxnId="{3CA6A924-35B4-480C-A942-C1768E6087C9}">
      <dgm:prSet/>
      <dgm:spPr/>
      <dgm:t>
        <a:bodyPr/>
        <a:lstStyle/>
        <a:p>
          <a:endParaRPr lang="en-US"/>
        </a:p>
      </dgm:t>
    </dgm:pt>
    <dgm:pt modelId="{5D0A6E4D-AE4D-4BC8-A3A7-0E8F3E4ADF8A}">
      <dgm:prSet/>
      <dgm:spPr/>
      <dgm:t>
        <a:bodyPr/>
        <a:lstStyle/>
        <a:p>
          <a:r>
            <a:rPr lang="en-US"/>
            <a:t>- Normalized/standardized numeric features</a:t>
          </a:r>
        </a:p>
      </dgm:t>
    </dgm:pt>
    <dgm:pt modelId="{F11BBF3A-E99B-419E-8A43-81B4A3BF4D2B}" type="parTrans" cxnId="{F2E85BE0-C10A-4F4B-9709-72E253FA6469}">
      <dgm:prSet/>
      <dgm:spPr/>
      <dgm:t>
        <a:bodyPr/>
        <a:lstStyle/>
        <a:p>
          <a:endParaRPr lang="en-US"/>
        </a:p>
      </dgm:t>
    </dgm:pt>
    <dgm:pt modelId="{EFE14A53-1E19-4FAD-9483-A5A9DEDA137A}" type="sibTrans" cxnId="{F2E85BE0-C10A-4F4B-9709-72E253FA6469}">
      <dgm:prSet/>
      <dgm:spPr/>
      <dgm:t>
        <a:bodyPr/>
        <a:lstStyle/>
        <a:p>
          <a:endParaRPr lang="en-US"/>
        </a:p>
      </dgm:t>
    </dgm:pt>
    <dgm:pt modelId="{E9E09038-F514-48AB-B414-AB1567809848}" type="pres">
      <dgm:prSet presAssocID="{E99DE741-B1A6-489C-9FF2-A82D733CF30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11A3E16-5843-4078-8923-9EDF87365DB1}" type="pres">
      <dgm:prSet presAssocID="{053B0616-709F-41C0-9482-132042EBCAEC}" presName="hierRoot1" presStyleCnt="0"/>
      <dgm:spPr/>
    </dgm:pt>
    <dgm:pt modelId="{25F20991-7DAD-43DD-A679-9415617A255A}" type="pres">
      <dgm:prSet presAssocID="{053B0616-709F-41C0-9482-132042EBCAEC}" presName="composite" presStyleCnt="0"/>
      <dgm:spPr/>
    </dgm:pt>
    <dgm:pt modelId="{57E3113E-DDAA-4CE3-ACFE-937BF2EA6C1C}" type="pres">
      <dgm:prSet presAssocID="{053B0616-709F-41C0-9482-132042EBCAEC}" presName="background" presStyleLbl="node0" presStyleIdx="0" presStyleCnt="4"/>
      <dgm:spPr/>
    </dgm:pt>
    <dgm:pt modelId="{FDA77FC6-A6CE-4E40-BDFD-E7C8EF5518E6}" type="pres">
      <dgm:prSet presAssocID="{053B0616-709F-41C0-9482-132042EBCAEC}" presName="text" presStyleLbl="fgAcc0" presStyleIdx="0" presStyleCnt="4">
        <dgm:presLayoutVars>
          <dgm:chPref val="3"/>
        </dgm:presLayoutVars>
      </dgm:prSet>
      <dgm:spPr/>
    </dgm:pt>
    <dgm:pt modelId="{44ABF84A-E874-4B59-A84F-6AE69A0958E5}" type="pres">
      <dgm:prSet presAssocID="{053B0616-709F-41C0-9482-132042EBCAEC}" presName="hierChild2" presStyleCnt="0"/>
      <dgm:spPr/>
    </dgm:pt>
    <dgm:pt modelId="{970106AA-0EBB-45FE-BE22-2D856176AC67}" type="pres">
      <dgm:prSet presAssocID="{A9C1971F-1F8C-4B7D-89AD-F6CFC41C5E42}" presName="hierRoot1" presStyleCnt="0"/>
      <dgm:spPr/>
    </dgm:pt>
    <dgm:pt modelId="{D2DC49B3-AFDA-4891-8BB2-1553DD2BCB14}" type="pres">
      <dgm:prSet presAssocID="{A9C1971F-1F8C-4B7D-89AD-F6CFC41C5E42}" presName="composite" presStyleCnt="0"/>
      <dgm:spPr/>
    </dgm:pt>
    <dgm:pt modelId="{8FC39999-9AC0-47F9-A581-1E9F5132F325}" type="pres">
      <dgm:prSet presAssocID="{A9C1971F-1F8C-4B7D-89AD-F6CFC41C5E42}" presName="background" presStyleLbl="node0" presStyleIdx="1" presStyleCnt="4"/>
      <dgm:spPr/>
    </dgm:pt>
    <dgm:pt modelId="{A6C7B0C1-3172-406C-B45B-7960FC443B45}" type="pres">
      <dgm:prSet presAssocID="{A9C1971F-1F8C-4B7D-89AD-F6CFC41C5E42}" presName="text" presStyleLbl="fgAcc0" presStyleIdx="1" presStyleCnt="4">
        <dgm:presLayoutVars>
          <dgm:chPref val="3"/>
        </dgm:presLayoutVars>
      </dgm:prSet>
      <dgm:spPr/>
    </dgm:pt>
    <dgm:pt modelId="{0D5AF4DE-4B46-460D-84DD-F714E70EA7E1}" type="pres">
      <dgm:prSet presAssocID="{A9C1971F-1F8C-4B7D-89AD-F6CFC41C5E42}" presName="hierChild2" presStyleCnt="0"/>
      <dgm:spPr/>
    </dgm:pt>
    <dgm:pt modelId="{2F53D339-25D2-4522-B6EE-EDF99865EA03}" type="pres">
      <dgm:prSet presAssocID="{B6CB2E6F-098F-4BF0-B1C9-599217D87802}" presName="hierRoot1" presStyleCnt="0"/>
      <dgm:spPr/>
    </dgm:pt>
    <dgm:pt modelId="{A392E476-0497-4620-BA94-CAE02D4DF402}" type="pres">
      <dgm:prSet presAssocID="{B6CB2E6F-098F-4BF0-B1C9-599217D87802}" presName="composite" presStyleCnt="0"/>
      <dgm:spPr/>
    </dgm:pt>
    <dgm:pt modelId="{50B9B975-380F-4324-B49B-3BD0E6720294}" type="pres">
      <dgm:prSet presAssocID="{B6CB2E6F-098F-4BF0-B1C9-599217D87802}" presName="background" presStyleLbl="node0" presStyleIdx="2" presStyleCnt="4"/>
      <dgm:spPr/>
    </dgm:pt>
    <dgm:pt modelId="{B05AF1E8-B472-4B3F-A3F2-AB4E3869D667}" type="pres">
      <dgm:prSet presAssocID="{B6CB2E6F-098F-4BF0-B1C9-599217D87802}" presName="text" presStyleLbl="fgAcc0" presStyleIdx="2" presStyleCnt="4">
        <dgm:presLayoutVars>
          <dgm:chPref val="3"/>
        </dgm:presLayoutVars>
      </dgm:prSet>
      <dgm:spPr/>
    </dgm:pt>
    <dgm:pt modelId="{0690A8DC-DF9E-41EA-8A0E-A81C4419A8FE}" type="pres">
      <dgm:prSet presAssocID="{B6CB2E6F-098F-4BF0-B1C9-599217D87802}" presName="hierChild2" presStyleCnt="0"/>
      <dgm:spPr/>
    </dgm:pt>
    <dgm:pt modelId="{72579EBB-0720-4CF6-8F5C-E78637947186}" type="pres">
      <dgm:prSet presAssocID="{5D0A6E4D-AE4D-4BC8-A3A7-0E8F3E4ADF8A}" presName="hierRoot1" presStyleCnt="0"/>
      <dgm:spPr/>
    </dgm:pt>
    <dgm:pt modelId="{4F4F9AEA-6513-4670-9D19-2AB464835AED}" type="pres">
      <dgm:prSet presAssocID="{5D0A6E4D-AE4D-4BC8-A3A7-0E8F3E4ADF8A}" presName="composite" presStyleCnt="0"/>
      <dgm:spPr/>
    </dgm:pt>
    <dgm:pt modelId="{00B5CDBC-F979-4EA2-A661-EC17992206AA}" type="pres">
      <dgm:prSet presAssocID="{5D0A6E4D-AE4D-4BC8-A3A7-0E8F3E4ADF8A}" presName="background" presStyleLbl="node0" presStyleIdx="3" presStyleCnt="4"/>
      <dgm:spPr/>
    </dgm:pt>
    <dgm:pt modelId="{442B7A67-FD0A-4ED5-8C6D-E81D965C41A1}" type="pres">
      <dgm:prSet presAssocID="{5D0A6E4D-AE4D-4BC8-A3A7-0E8F3E4ADF8A}" presName="text" presStyleLbl="fgAcc0" presStyleIdx="3" presStyleCnt="4">
        <dgm:presLayoutVars>
          <dgm:chPref val="3"/>
        </dgm:presLayoutVars>
      </dgm:prSet>
      <dgm:spPr/>
    </dgm:pt>
    <dgm:pt modelId="{345A7718-871C-4F06-B044-3D2169432472}" type="pres">
      <dgm:prSet presAssocID="{5D0A6E4D-AE4D-4BC8-A3A7-0E8F3E4ADF8A}" presName="hierChild2" presStyleCnt="0"/>
      <dgm:spPr/>
    </dgm:pt>
  </dgm:ptLst>
  <dgm:cxnLst>
    <dgm:cxn modelId="{3CA6A924-35B4-480C-A942-C1768E6087C9}" srcId="{E99DE741-B1A6-489C-9FF2-A82D733CF301}" destId="{B6CB2E6F-098F-4BF0-B1C9-599217D87802}" srcOrd="2" destOrd="0" parTransId="{57CA1D61-40FA-48D3-AFCC-77EE3C5A4C89}" sibTransId="{52DEBA8A-12DA-4F16-90D6-0113C836EDA9}"/>
    <dgm:cxn modelId="{0FE9D62D-D78C-4851-98D2-6E61687CA902}" type="presOf" srcId="{053B0616-709F-41C0-9482-132042EBCAEC}" destId="{FDA77FC6-A6CE-4E40-BDFD-E7C8EF5518E6}" srcOrd="0" destOrd="0" presId="urn:microsoft.com/office/officeart/2005/8/layout/hierarchy1"/>
    <dgm:cxn modelId="{26F0DF58-9C5B-4B25-A800-90C4EA8DBB44}" type="presOf" srcId="{5D0A6E4D-AE4D-4BC8-A3A7-0E8F3E4ADF8A}" destId="{442B7A67-FD0A-4ED5-8C6D-E81D965C41A1}" srcOrd="0" destOrd="0" presId="urn:microsoft.com/office/officeart/2005/8/layout/hierarchy1"/>
    <dgm:cxn modelId="{816FB159-5111-4890-8051-0804A7248A1C}" srcId="{E99DE741-B1A6-489C-9FF2-A82D733CF301}" destId="{053B0616-709F-41C0-9482-132042EBCAEC}" srcOrd="0" destOrd="0" parTransId="{C2E28F2B-6BAD-464B-9656-155E77D79E53}" sibTransId="{35FD59F6-DC8C-4A75-B522-28B06CD5B7FA}"/>
    <dgm:cxn modelId="{65497A91-6244-4CE5-B96F-1CD44E9CAD29}" type="presOf" srcId="{B6CB2E6F-098F-4BF0-B1C9-599217D87802}" destId="{B05AF1E8-B472-4B3F-A3F2-AB4E3869D667}" srcOrd="0" destOrd="0" presId="urn:microsoft.com/office/officeart/2005/8/layout/hierarchy1"/>
    <dgm:cxn modelId="{C1CF07B1-CCCE-4842-A62A-1C78CC8EA068}" type="presOf" srcId="{A9C1971F-1F8C-4B7D-89AD-F6CFC41C5E42}" destId="{A6C7B0C1-3172-406C-B45B-7960FC443B45}" srcOrd="0" destOrd="0" presId="urn:microsoft.com/office/officeart/2005/8/layout/hierarchy1"/>
    <dgm:cxn modelId="{B7508AD4-2494-4B3B-B53D-C7BD0EAA51AC}" type="presOf" srcId="{E99DE741-B1A6-489C-9FF2-A82D733CF301}" destId="{E9E09038-F514-48AB-B414-AB1567809848}" srcOrd="0" destOrd="0" presId="urn:microsoft.com/office/officeart/2005/8/layout/hierarchy1"/>
    <dgm:cxn modelId="{F2E85BE0-C10A-4F4B-9709-72E253FA6469}" srcId="{E99DE741-B1A6-489C-9FF2-A82D733CF301}" destId="{5D0A6E4D-AE4D-4BC8-A3A7-0E8F3E4ADF8A}" srcOrd="3" destOrd="0" parTransId="{F11BBF3A-E99B-419E-8A43-81B4A3BF4D2B}" sibTransId="{EFE14A53-1E19-4FAD-9483-A5A9DEDA137A}"/>
    <dgm:cxn modelId="{5C7390F6-8785-48F7-89D4-E0AA5905CECD}" srcId="{E99DE741-B1A6-489C-9FF2-A82D733CF301}" destId="{A9C1971F-1F8C-4B7D-89AD-F6CFC41C5E42}" srcOrd="1" destOrd="0" parTransId="{13E6BA9A-4980-46A1-AC14-FCC4ED0F3349}" sibTransId="{163E7176-20B5-42A2-B40F-DF9262350E30}"/>
    <dgm:cxn modelId="{4B21F5E4-9385-442D-BE07-97E256E7CFEC}" type="presParOf" srcId="{E9E09038-F514-48AB-B414-AB1567809848}" destId="{E11A3E16-5843-4078-8923-9EDF87365DB1}" srcOrd="0" destOrd="0" presId="urn:microsoft.com/office/officeart/2005/8/layout/hierarchy1"/>
    <dgm:cxn modelId="{2FE0F122-C189-455D-84FC-DC48E40CB7FC}" type="presParOf" srcId="{E11A3E16-5843-4078-8923-9EDF87365DB1}" destId="{25F20991-7DAD-43DD-A679-9415617A255A}" srcOrd="0" destOrd="0" presId="urn:microsoft.com/office/officeart/2005/8/layout/hierarchy1"/>
    <dgm:cxn modelId="{DE8859F1-CFA2-4781-94C8-39A50A289769}" type="presParOf" srcId="{25F20991-7DAD-43DD-A679-9415617A255A}" destId="{57E3113E-DDAA-4CE3-ACFE-937BF2EA6C1C}" srcOrd="0" destOrd="0" presId="urn:microsoft.com/office/officeart/2005/8/layout/hierarchy1"/>
    <dgm:cxn modelId="{F6AE8B1F-EFFB-4E07-86DF-857A8F9C5137}" type="presParOf" srcId="{25F20991-7DAD-43DD-A679-9415617A255A}" destId="{FDA77FC6-A6CE-4E40-BDFD-E7C8EF5518E6}" srcOrd="1" destOrd="0" presId="urn:microsoft.com/office/officeart/2005/8/layout/hierarchy1"/>
    <dgm:cxn modelId="{78968EAE-9AEF-447C-91D2-9226A1662C3A}" type="presParOf" srcId="{E11A3E16-5843-4078-8923-9EDF87365DB1}" destId="{44ABF84A-E874-4B59-A84F-6AE69A0958E5}" srcOrd="1" destOrd="0" presId="urn:microsoft.com/office/officeart/2005/8/layout/hierarchy1"/>
    <dgm:cxn modelId="{C0529A5F-4B7A-4D95-AC0E-C9F6A6A06ABB}" type="presParOf" srcId="{E9E09038-F514-48AB-B414-AB1567809848}" destId="{970106AA-0EBB-45FE-BE22-2D856176AC67}" srcOrd="1" destOrd="0" presId="urn:microsoft.com/office/officeart/2005/8/layout/hierarchy1"/>
    <dgm:cxn modelId="{79D3CF04-1B3B-4B7C-A6EF-9B63E0BBBA51}" type="presParOf" srcId="{970106AA-0EBB-45FE-BE22-2D856176AC67}" destId="{D2DC49B3-AFDA-4891-8BB2-1553DD2BCB14}" srcOrd="0" destOrd="0" presId="urn:microsoft.com/office/officeart/2005/8/layout/hierarchy1"/>
    <dgm:cxn modelId="{AFB376F9-E60E-4D08-83FD-05F74908C228}" type="presParOf" srcId="{D2DC49B3-AFDA-4891-8BB2-1553DD2BCB14}" destId="{8FC39999-9AC0-47F9-A581-1E9F5132F325}" srcOrd="0" destOrd="0" presId="urn:microsoft.com/office/officeart/2005/8/layout/hierarchy1"/>
    <dgm:cxn modelId="{B098AB41-ABCD-48EB-82FF-8BBAB4F4B354}" type="presParOf" srcId="{D2DC49B3-AFDA-4891-8BB2-1553DD2BCB14}" destId="{A6C7B0C1-3172-406C-B45B-7960FC443B45}" srcOrd="1" destOrd="0" presId="urn:microsoft.com/office/officeart/2005/8/layout/hierarchy1"/>
    <dgm:cxn modelId="{186C7C95-E235-4DA1-B1FF-9C34B4227DD8}" type="presParOf" srcId="{970106AA-0EBB-45FE-BE22-2D856176AC67}" destId="{0D5AF4DE-4B46-460D-84DD-F714E70EA7E1}" srcOrd="1" destOrd="0" presId="urn:microsoft.com/office/officeart/2005/8/layout/hierarchy1"/>
    <dgm:cxn modelId="{2B67F01E-C853-4247-AAAA-A8DE2CEC7A52}" type="presParOf" srcId="{E9E09038-F514-48AB-B414-AB1567809848}" destId="{2F53D339-25D2-4522-B6EE-EDF99865EA03}" srcOrd="2" destOrd="0" presId="urn:microsoft.com/office/officeart/2005/8/layout/hierarchy1"/>
    <dgm:cxn modelId="{407CB694-9FD1-4DD5-9636-D5F9CE59871C}" type="presParOf" srcId="{2F53D339-25D2-4522-B6EE-EDF99865EA03}" destId="{A392E476-0497-4620-BA94-CAE02D4DF402}" srcOrd="0" destOrd="0" presId="urn:microsoft.com/office/officeart/2005/8/layout/hierarchy1"/>
    <dgm:cxn modelId="{67E8E29C-7BCF-4712-A3BB-484C087AAAE1}" type="presParOf" srcId="{A392E476-0497-4620-BA94-CAE02D4DF402}" destId="{50B9B975-380F-4324-B49B-3BD0E6720294}" srcOrd="0" destOrd="0" presId="urn:microsoft.com/office/officeart/2005/8/layout/hierarchy1"/>
    <dgm:cxn modelId="{043125E8-DE4D-439C-A7B8-97B8A2C41327}" type="presParOf" srcId="{A392E476-0497-4620-BA94-CAE02D4DF402}" destId="{B05AF1E8-B472-4B3F-A3F2-AB4E3869D667}" srcOrd="1" destOrd="0" presId="urn:microsoft.com/office/officeart/2005/8/layout/hierarchy1"/>
    <dgm:cxn modelId="{A0FE12C1-DFF5-421F-AD25-51DC44DCD62D}" type="presParOf" srcId="{2F53D339-25D2-4522-B6EE-EDF99865EA03}" destId="{0690A8DC-DF9E-41EA-8A0E-A81C4419A8FE}" srcOrd="1" destOrd="0" presId="urn:microsoft.com/office/officeart/2005/8/layout/hierarchy1"/>
    <dgm:cxn modelId="{A39EBD65-DC66-4074-A44E-04F43188C381}" type="presParOf" srcId="{E9E09038-F514-48AB-B414-AB1567809848}" destId="{72579EBB-0720-4CF6-8F5C-E78637947186}" srcOrd="3" destOrd="0" presId="urn:microsoft.com/office/officeart/2005/8/layout/hierarchy1"/>
    <dgm:cxn modelId="{7BB5DBA9-399A-4809-8B61-F7028B7BD3F1}" type="presParOf" srcId="{72579EBB-0720-4CF6-8F5C-E78637947186}" destId="{4F4F9AEA-6513-4670-9D19-2AB464835AED}" srcOrd="0" destOrd="0" presId="urn:microsoft.com/office/officeart/2005/8/layout/hierarchy1"/>
    <dgm:cxn modelId="{E970C723-741E-4B3A-9A89-1ACB720D516E}" type="presParOf" srcId="{4F4F9AEA-6513-4670-9D19-2AB464835AED}" destId="{00B5CDBC-F979-4EA2-A661-EC17992206AA}" srcOrd="0" destOrd="0" presId="urn:microsoft.com/office/officeart/2005/8/layout/hierarchy1"/>
    <dgm:cxn modelId="{547DCE45-2203-4BE3-A259-EF809FC674B5}" type="presParOf" srcId="{4F4F9AEA-6513-4670-9D19-2AB464835AED}" destId="{442B7A67-FD0A-4ED5-8C6D-E81D965C41A1}" srcOrd="1" destOrd="0" presId="urn:microsoft.com/office/officeart/2005/8/layout/hierarchy1"/>
    <dgm:cxn modelId="{7AFA9A5A-0B73-400A-8AEC-EE9A280E2E59}" type="presParOf" srcId="{72579EBB-0720-4CF6-8F5C-E78637947186}" destId="{345A7718-871C-4F06-B044-3D216943247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E251B6-C9EE-4171-8357-8056986CE2AA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D206F3A-A214-4396-978D-FBEFF9799202}">
      <dgm:prSet/>
      <dgm:spPr/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Visualized distributions and relationships:</a:t>
          </a:r>
        </a:p>
      </dgm:t>
    </dgm:pt>
    <dgm:pt modelId="{6E454E93-E252-442B-8E45-D482C8DC134D}" type="parTrans" cxnId="{7D1A48B1-A01A-4895-BF87-9E04C958D4F4}">
      <dgm:prSet/>
      <dgm:spPr/>
      <dgm:t>
        <a:bodyPr/>
        <a:lstStyle/>
        <a:p>
          <a:endParaRPr lang="en-US"/>
        </a:p>
      </dgm:t>
    </dgm:pt>
    <dgm:pt modelId="{C62C4DBF-5567-49B4-BAC9-88D7184B0785}" type="sibTrans" cxnId="{7D1A48B1-A01A-4895-BF87-9E04C958D4F4}">
      <dgm:prSet/>
      <dgm:spPr/>
      <dgm:t>
        <a:bodyPr/>
        <a:lstStyle/>
        <a:p>
          <a:endParaRPr lang="en-US"/>
        </a:p>
      </dgm:t>
    </dgm:pt>
    <dgm:pt modelId="{BFD01C42-BEF5-4C62-80FF-7ED7C7FC3B6E}">
      <dgm:prSet/>
      <dgm:spPr/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- Age vs Response</a:t>
          </a:r>
        </a:p>
      </dgm:t>
    </dgm:pt>
    <dgm:pt modelId="{ABE109DB-F59C-4512-923A-8B628124E14F}" type="parTrans" cxnId="{AF29CF8C-B262-4A3B-BF1A-D2342242E7D7}">
      <dgm:prSet/>
      <dgm:spPr/>
      <dgm:t>
        <a:bodyPr/>
        <a:lstStyle/>
        <a:p>
          <a:endParaRPr lang="en-US"/>
        </a:p>
      </dgm:t>
    </dgm:pt>
    <dgm:pt modelId="{C577EF6F-7515-4EED-B065-7C3B11CB7D4B}" type="sibTrans" cxnId="{AF29CF8C-B262-4A3B-BF1A-D2342242E7D7}">
      <dgm:prSet/>
      <dgm:spPr/>
      <dgm:t>
        <a:bodyPr/>
        <a:lstStyle/>
        <a:p>
          <a:endParaRPr lang="en-US"/>
        </a:p>
      </dgm:t>
    </dgm:pt>
    <dgm:pt modelId="{506640ED-0A90-4E10-B0EE-A4244C3E2EE5}">
      <dgm:prSet/>
      <dgm:spPr/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- Vehicle Age and Damage patterns</a:t>
          </a:r>
        </a:p>
      </dgm:t>
    </dgm:pt>
    <dgm:pt modelId="{6F9BD266-0646-42D9-A9F5-AF3F740DC53E}" type="parTrans" cxnId="{D9967E23-745D-4453-BB4B-734D78047620}">
      <dgm:prSet/>
      <dgm:spPr/>
      <dgm:t>
        <a:bodyPr/>
        <a:lstStyle/>
        <a:p>
          <a:endParaRPr lang="en-US"/>
        </a:p>
      </dgm:t>
    </dgm:pt>
    <dgm:pt modelId="{8CFB44B1-29FE-42BA-B7CE-EFD8C5989D95}" type="sibTrans" cxnId="{D9967E23-745D-4453-BB4B-734D78047620}">
      <dgm:prSet/>
      <dgm:spPr/>
      <dgm:t>
        <a:bodyPr/>
        <a:lstStyle/>
        <a:p>
          <a:endParaRPr lang="en-US"/>
        </a:p>
      </dgm:t>
    </dgm:pt>
    <dgm:pt modelId="{BDB263EE-8DB8-4659-BA82-7E69FF68DE89}">
      <dgm:prSet/>
      <dgm:spPr/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- Sales Channel effectiveness</a:t>
          </a:r>
        </a:p>
      </dgm:t>
    </dgm:pt>
    <dgm:pt modelId="{57F204CA-26D9-4B1D-ACA1-F68E1CA41A66}" type="parTrans" cxnId="{49DADBEF-67C5-43D0-B14F-42D77748AFAA}">
      <dgm:prSet/>
      <dgm:spPr/>
      <dgm:t>
        <a:bodyPr/>
        <a:lstStyle/>
        <a:p>
          <a:endParaRPr lang="en-US"/>
        </a:p>
      </dgm:t>
    </dgm:pt>
    <dgm:pt modelId="{BC74B64D-C6AD-4568-BE21-46716021A785}" type="sibTrans" cxnId="{49DADBEF-67C5-43D0-B14F-42D77748AFAA}">
      <dgm:prSet/>
      <dgm:spPr/>
      <dgm:t>
        <a:bodyPr/>
        <a:lstStyle/>
        <a:p>
          <a:endParaRPr lang="en-US"/>
        </a:p>
      </dgm:t>
    </dgm:pt>
    <dgm:pt modelId="{6C4023F0-45FF-417B-85C1-A7DBA4F62D49}">
      <dgm:prSet/>
      <dgm:spPr/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- Gender and Region Code impact on response</a:t>
          </a:r>
        </a:p>
      </dgm:t>
    </dgm:pt>
    <dgm:pt modelId="{B036006B-5530-4519-9366-75F9AF2F131F}" type="parTrans" cxnId="{2A0C195D-3A1D-48B0-B93C-63361D3D97DD}">
      <dgm:prSet/>
      <dgm:spPr/>
      <dgm:t>
        <a:bodyPr/>
        <a:lstStyle/>
        <a:p>
          <a:endParaRPr lang="en-US"/>
        </a:p>
      </dgm:t>
    </dgm:pt>
    <dgm:pt modelId="{D7103650-17B2-4F85-9F4F-7B4FB1887FEB}" type="sibTrans" cxnId="{2A0C195D-3A1D-48B0-B93C-63361D3D97DD}">
      <dgm:prSet/>
      <dgm:spPr/>
      <dgm:t>
        <a:bodyPr/>
        <a:lstStyle/>
        <a:p>
          <a:endParaRPr lang="en-US"/>
        </a:p>
      </dgm:t>
    </dgm:pt>
    <dgm:pt modelId="{D7CC5EE2-80DE-4C16-995C-312E0495FB93}" type="pres">
      <dgm:prSet presAssocID="{36E251B6-C9EE-4171-8357-8056986CE2AA}" presName="diagram" presStyleCnt="0">
        <dgm:presLayoutVars>
          <dgm:dir/>
          <dgm:resizeHandles val="exact"/>
        </dgm:presLayoutVars>
      </dgm:prSet>
      <dgm:spPr/>
    </dgm:pt>
    <dgm:pt modelId="{C8AE645A-5780-410D-ACC9-7FB173C84F12}" type="pres">
      <dgm:prSet presAssocID="{4D206F3A-A214-4396-978D-FBEFF9799202}" presName="node" presStyleLbl="node1" presStyleIdx="0" presStyleCnt="5">
        <dgm:presLayoutVars>
          <dgm:bulletEnabled val="1"/>
        </dgm:presLayoutVars>
      </dgm:prSet>
      <dgm:spPr/>
    </dgm:pt>
    <dgm:pt modelId="{9F7C5FA7-1FD5-4D95-AB9E-50B49BD4994D}" type="pres">
      <dgm:prSet presAssocID="{C62C4DBF-5567-49B4-BAC9-88D7184B0785}" presName="sibTrans" presStyleCnt="0"/>
      <dgm:spPr/>
    </dgm:pt>
    <dgm:pt modelId="{123F0486-0D3F-4D52-9A2D-DD230F72DB38}" type="pres">
      <dgm:prSet presAssocID="{BFD01C42-BEF5-4C62-80FF-7ED7C7FC3B6E}" presName="node" presStyleLbl="node1" presStyleIdx="1" presStyleCnt="5">
        <dgm:presLayoutVars>
          <dgm:bulletEnabled val="1"/>
        </dgm:presLayoutVars>
      </dgm:prSet>
      <dgm:spPr/>
    </dgm:pt>
    <dgm:pt modelId="{BCC179DB-2856-4786-9F0D-483FEC10C45E}" type="pres">
      <dgm:prSet presAssocID="{C577EF6F-7515-4EED-B065-7C3B11CB7D4B}" presName="sibTrans" presStyleCnt="0"/>
      <dgm:spPr/>
    </dgm:pt>
    <dgm:pt modelId="{D5F7E67D-782A-4C19-ACD0-E60067E019AE}" type="pres">
      <dgm:prSet presAssocID="{506640ED-0A90-4E10-B0EE-A4244C3E2EE5}" presName="node" presStyleLbl="node1" presStyleIdx="2" presStyleCnt="5">
        <dgm:presLayoutVars>
          <dgm:bulletEnabled val="1"/>
        </dgm:presLayoutVars>
      </dgm:prSet>
      <dgm:spPr/>
    </dgm:pt>
    <dgm:pt modelId="{87DADB80-6A79-4BEF-9906-24092BD37F4D}" type="pres">
      <dgm:prSet presAssocID="{8CFB44B1-29FE-42BA-B7CE-EFD8C5989D95}" presName="sibTrans" presStyleCnt="0"/>
      <dgm:spPr/>
    </dgm:pt>
    <dgm:pt modelId="{37554629-40B6-43BF-9725-A591791906C0}" type="pres">
      <dgm:prSet presAssocID="{BDB263EE-8DB8-4659-BA82-7E69FF68DE89}" presName="node" presStyleLbl="node1" presStyleIdx="3" presStyleCnt="5">
        <dgm:presLayoutVars>
          <dgm:bulletEnabled val="1"/>
        </dgm:presLayoutVars>
      </dgm:prSet>
      <dgm:spPr/>
    </dgm:pt>
    <dgm:pt modelId="{888AD4C3-7883-4A95-A761-FE52B2D56FC4}" type="pres">
      <dgm:prSet presAssocID="{BC74B64D-C6AD-4568-BE21-46716021A785}" presName="sibTrans" presStyleCnt="0"/>
      <dgm:spPr/>
    </dgm:pt>
    <dgm:pt modelId="{B88FD11A-C17F-4D21-B199-B879246E009E}" type="pres">
      <dgm:prSet presAssocID="{6C4023F0-45FF-417B-85C1-A7DBA4F62D49}" presName="node" presStyleLbl="node1" presStyleIdx="4" presStyleCnt="5">
        <dgm:presLayoutVars>
          <dgm:bulletEnabled val="1"/>
        </dgm:presLayoutVars>
      </dgm:prSet>
      <dgm:spPr/>
    </dgm:pt>
  </dgm:ptLst>
  <dgm:cxnLst>
    <dgm:cxn modelId="{D9967E23-745D-4453-BB4B-734D78047620}" srcId="{36E251B6-C9EE-4171-8357-8056986CE2AA}" destId="{506640ED-0A90-4E10-B0EE-A4244C3E2EE5}" srcOrd="2" destOrd="0" parTransId="{6F9BD266-0646-42D9-A9F5-AF3F740DC53E}" sibTransId="{8CFB44B1-29FE-42BA-B7CE-EFD8C5989D95}"/>
    <dgm:cxn modelId="{6801A437-47E2-4269-BF89-1B8A7C54255B}" type="presOf" srcId="{BFD01C42-BEF5-4C62-80FF-7ED7C7FC3B6E}" destId="{123F0486-0D3F-4D52-9A2D-DD230F72DB38}" srcOrd="0" destOrd="0" presId="urn:microsoft.com/office/officeart/2005/8/layout/default"/>
    <dgm:cxn modelId="{2A0C195D-3A1D-48B0-B93C-63361D3D97DD}" srcId="{36E251B6-C9EE-4171-8357-8056986CE2AA}" destId="{6C4023F0-45FF-417B-85C1-A7DBA4F62D49}" srcOrd="4" destOrd="0" parTransId="{B036006B-5530-4519-9366-75F9AF2F131F}" sibTransId="{D7103650-17B2-4F85-9F4F-7B4FB1887FEB}"/>
    <dgm:cxn modelId="{997A7D5D-D1E0-4E4D-84A9-244522FE8185}" type="presOf" srcId="{6C4023F0-45FF-417B-85C1-A7DBA4F62D49}" destId="{B88FD11A-C17F-4D21-B199-B879246E009E}" srcOrd="0" destOrd="0" presId="urn:microsoft.com/office/officeart/2005/8/layout/default"/>
    <dgm:cxn modelId="{779C7B82-ABED-4A54-B2DF-3D5AD5B1E4C1}" type="presOf" srcId="{BDB263EE-8DB8-4659-BA82-7E69FF68DE89}" destId="{37554629-40B6-43BF-9725-A591791906C0}" srcOrd="0" destOrd="0" presId="urn:microsoft.com/office/officeart/2005/8/layout/default"/>
    <dgm:cxn modelId="{4F333887-048E-4C84-ABF7-75452E0985F3}" type="presOf" srcId="{506640ED-0A90-4E10-B0EE-A4244C3E2EE5}" destId="{D5F7E67D-782A-4C19-ACD0-E60067E019AE}" srcOrd="0" destOrd="0" presId="urn:microsoft.com/office/officeart/2005/8/layout/default"/>
    <dgm:cxn modelId="{AF29CF8C-B262-4A3B-BF1A-D2342242E7D7}" srcId="{36E251B6-C9EE-4171-8357-8056986CE2AA}" destId="{BFD01C42-BEF5-4C62-80FF-7ED7C7FC3B6E}" srcOrd="1" destOrd="0" parTransId="{ABE109DB-F59C-4512-923A-8B628124E14F}" sibTransId="{C577EF6F-7515-4EED-B065-7C3B11CB7D4B}"/>
    <dgm:cxn modelId="{3EFA8B98-2E20-403E-A44A-1ADA7B4C3B37}" type="presOf" srcId="{4D206F3A-A214-4396-978D-FBEFF9799202}" destId="{C8AE645A-5780-410D-ACC9-7FB173C84F12}" srcOrd="0" destOrd="0" presId="urn:microsoft.com/office/officeart/2005/8/layout/default"/>
    <dgm:cxn modelId="{7D1A48B1-A01A-4895-BF87-9E04C958D4F4}" srcId="{36E251B6-C9EE-4171-8357-8056986CE2AA}" destId="{4D206F3A-A214-4396-978D-FBEFF9799202}" srcOrd="0" destOrd="0" parTransId="{6E454E93-E252-442B-8E45-D482C8DC134D}" sibTransId="{C62C4DBF-5567-49B4-BAC9-88D7184B0785}"/>
    <dgm:cxn modelId="{672DADD6-7437-4B24-A9B2-A12D2C7964F8}" type="presOf" srcId="{36E251B6-C9EE-4171-8357-8056986CE2AA}" destId="{D7CC5EE2-80DE-4C16-995C-312E0495FB93}" srcOrd="0" destOrd="0" presId="urn:microsoft.com/office/officeart/2005/8/layout/default"/>
    <dgm:cxn modelId="{49DADBEF-67C5-43D0-B14F-42D77748AFAA}" srcId="{36E251B6-C9EE-4171-8357-8056986CE2AA}" destId="{BDB263EE-8DB8-4659-BA82-7E69FF68DE89}" srcOrd="3" destOrd="0" parTransId="{57F204CA-26D9-4B1D-ACA1-F68E1CA41A66}" sibTransId="{BC74B64D-C6AD-4568-BE21-46716021A785}"/>
    <dgm:cxn modelId="{24121168-4024-467C-B73E-A018059CE5D9}" type="presParOf" srcId="{D7CC5EE2-80DE-4C16-995C-312E0495FB93}" destId="{C8AE645A-5780-410D-ACC9-7FB173C84F12}" srcOrd="0" destOrd="0" presId="urn:microsoft.com/office/officeart/2005/8/layout/default"/>
    <dgm:cxn modelId="{D0F982B7-ACE2-4583-A3D5-CC89934716F7}" type="presParOf" srcId="{D7CC5EE2-80DE-4C16-995C-312E0495FB93}" destId="{9F7C5FA7-1FD5-4D95-AB9E-50B49BD4994D}" srcOrd="1" destOrd="0" presId="urn:microsoft.com/office/officeart/2005/8/layout/default"/>
    <dgm:cxn modelId="{0B541A7B-DE63-4290-9F52-3980079C000B}" type="presParOf" srcId="{D7CC5EE2-80DE-4C16-995C-312E0495FB93}" destId="{123F0486-0D3F-4D52-9A2D-DD230F72DB38}" srcOrd="2" destOrd="0" presId="urn:microsoft.com/office/officeart/2005/8/layout/default"/>
    <dgm:cxn modelId="{B73517E7-B631-41CE-856D-0ED2D8626A5E}" type="presParOf" srcId="{D7CC5EE2-80DE-4C16-995C-312E0495FB93}" destId="{BCC179DB-2856-4786-9F0D-483FEC10C45E}" srcOrd="3" destOrd="0" presId="urn:microsoft.com/office/officeart/2005/8/layout/default"/>
    <dgm:cxn modelId="{A403F1CC-6330-43A1-8BD2-33C93D613908}" type="presParOf" srcId="{D7CC5EE2-80DE-4C16-995C-312E0495FB93}" destId="{D5F7E67D-782A-4C19-ACD0-E60067E019AE}" srcOrd="4" destOrd="0" presId="urn:microsoft.com/office/officeart/2005/8/layout/default"/>
    <dgm:cxn modelId="{081DD7A2-A515-44FA-A3B5-2A49D4D54920}" type="presParOf" srcId="{D7CC5EE2-80DE-4C16-995C-312E0495FB93}" destId="{87DADB80-6A79-4BEF-9906-24092BD37F4D}" srcOrd="5" destOrd="0" presId="urn:microsoft.com/office/officeart/2005/8/layout/default"/>
    <dgm:cxn modelId="{6057306A-9167-430B-890C-4536A489BA32}" type="presParOf" srcId="{D7CC5EE2-80DE-4C16-995C-312E0495FB93}" destId="{37554629-40B6-43BF-9725-A591791906C0}" srcOrd="6" destOrd="0" presId="urn:microsoft.com/office/officeart/2005/8/layout/default"/>
    <dgm:cxn modelId="{20F849CF-C009-4C40-A30B-FF5FAEB98C55}" type="presParOf" srcId="{D7CC5EE2-80DE-4C16-995C-312E0495FB93}" destId="{888AD4C3-7883-4A95-A761-FE52B2D56FC4}" srcOrd="7" destOrd="0" presId="urn:microsoft.com/office/officeart/2005/8/layout/default"/>
    <dgm:cxn modelId="{1D4498F4-3C9D-4ECB-AA5B-1FADC7E04E4B}" type="presParOf" srcId="{D7CC5EE2-80DE-4C16-995C-312E0495FB93}" destId="{B88FD11A-C17F-4D21-B199-B879246E009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35CDD0-C251-45A7-AA64-DBB541A24E2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7C2436-10A8-4DC4-A6E1-D65E5A4C5C17}">
      <dgm:prSet/>
      <dgm:spPr/>
      <dgm:t>
        <a:bodyPr/>
        <a:lstStyle/>
        <a:p>
          <a:r>
            <a:rPr lang="en-US"/>
            <a:t>Created new features and optimized existing ones:</a:t>
          </a:r>
        </a:p>
      </dgm:t>
    </dgm:pt>
    <dgm:pt modelId="{6E3A62ED-7044-40AF-96CA-701F5A9FFEA4}" type="parTrans" cxnId="{5973285D-C7DC-41FC-9942-9C1A3C5FC0CC}">
      <dgm:prSet/>
      <dgm:spPr/>
      <dgm:t>
        <a:bodyPr/>
        <a:lstStyle/>
        <a:p>
          <a:endParaRPr lang="en-US"/>
        </a:p>
      </dgm:t>
    </dgm:pt>
    <dgm:pt modelId="{259BFF3B-7756-4BE9-9D55-C435D1646DFD}" type="sibTrans" cxnId="{5973285D-C7DC-41FC-9942-9C1A3C5FC0CC}">
      <dgm:prSet/>
      <dgm:spPr/>
      <dgm:t>
        <a:bodyPr/>
        <a:lstStyle/>
        <a:p>
          <a:endParaRPr lang="en-US"/>
        </a:p>
      </dgm:t>
    </dgm:pt>
    <dgm:pt modelId="{293FD7A9-C2C3-40E4-B500-BFF3CA50361E}">
      <dgm:prSet/>
      <dgm:spPr/>
      <dgm:t>
        <a:bodyPr/>
        <a:lstStyle/>
        <a:p>
          <a:r>
            <a:rPr lang="en-US"/>
            <a:t>- Binning age groups</a:t>
          </a:r>
        </a:p>
      </dgm:t>
    </dgm:pt>
    <dgm:pt modelId="{879118FE-E3C1-4010-B48C-37ABBD85582F}" type="parTrans" cxnId="{C8666151-D18F-4988-945D-E520B3AC75D9}">
      <dgm:prSet/>
      <dgm:spPr/>
      <dgm:t>
        <a:bodyPr/>
        <a:lstStyle/>
        <a:p>
          <a:endParaRPr lang="en-US"/>
        </a:p>
      </dgm:t>
    </dgm:pt>
    <dgm:pt modelId="{C99D7999-5226-48CB-9C62-DDB5D21D8DE7}" type="sibTrans" cxnId="{C8666151-D18F-4988-945D-E520B3AC75D9}">
      <dgm:prSet/>
      <dgm:spPr/>
      <dgm:t>
        <a:bodyPr/>
        <a:lstStyle/>
        <a:p>
          <a:endParaRPr lang="en-US"/>
        </a:p>
      </dgm:t>
    </dgm:pt>
    <dgm:pt modelId="{F4597C29-EDC7-4BF3-8180-C2BF33B0533D}">
      <dgm:prSet/>
      <dgm:spPr/>
      <dgm:t>
        <a:bodyPr/>
        <a:lstStyle/>
        <a:p>
          <a:r>
            <a:rPr lang="en-US"/>
            <a:t>- Interaction terms for vehicle age and damage</a:t>
          </a:r>
        </a:p>
      </dgm:t>
    </dgm:pt>
    <dgm:pt modelId="{17444995-14EC-4F74-956F-09846407DFE3}" type="parTrans" cxnId="{197259EA-7088-44FC-831A-321B7EC6C755}">
      <dgm:prSet/>
      <dgm:spPr/>
      <dgm:t>
        <a:bodyPr/>
        <a:lstStyle/>
        <a:p>
          <a:endParaRPr lang="en-US"/>
        </a:p>
      </dgm:t>
    </dgm:pt>
    <dgm:pt modelId="{C933F316-6FA0-4A80-9479-9EAB1CD6D953}" type="sibTrans" cxnId="{197259EA-7088-44FC-831A-321B7EC6C755}">
      <dgm:prSet/>
      <dgm:spPr/>
      <dgm:t>
        <a:bodyPr/>
        <a:lstStyle/>
        <a:p>
          <a:endParaRPr lang="en-US"/>
        </a:p>
      </dgm:t>
    </dgm:pt>
    <dgm:pt modelId="{EAD40F13-5B0F-4A10-95CA-FE752B274A2E}">
      <dgm:prSet/>
      <dgm:spPr/>
      <dgm:t>
        <a:bodyPr/>
        <a:lstStyle/>
        <a:p>
          <a:r>
            <a:rPr lang="en-US"/>
            <a:t>- One-hot encoding and label encoding</a:t>
          </a:r>
        </a:p>
      </dgm:t>
    </dgm:pt>
    <dgm:pt modelId="{ADCA8CEA-9D56-4E8E-B27D-E78FF121BC8B}" type="parTrans" cxnId="{C2E068C2-E106-43CE-8A8A-19653DCC6608}">
      <dgm:prSet/>
      <dgm:spPr/>
      <dgm:t>
        <a:bodyPr/>
        <a:lstStyle/>
        <a:p>
          <a:endParaRPr lang="en-US"/>
        </a:p>
      </dgm:t>
    </dgm:pt>
    <dgm:pt modelId="{213E0084-5E5B-4467-BF7C-4CA3BB6FC531}" type="sibTrans" cxnId="{C2E068C2-E106-43CE-8A8A-19653DCC6608}">
      <dgm:prSet/>
      <dgm:spPr/>
      <dgm:t>
        <a:bodyPr/>
        <a:lstStyle/>
        <a:p>
          <a:endParaRPr lang="en-US"/>
        </a:p>
      </dgm:t>
    </dgm:pt>
    <dgm:pt modelId="{1FD74B09-76DD-4FA2-A3D7-85A4B8D2C18E}" type="pres">
      <dgm:prSet presAssocID="{6335CDD0-C251-45A7-AA64-DBB541A24E2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7E89CF-1B44-46AF-BE92-A6DCA6361B59}" type="pres">
      <dgm:prSet presAssocID="{A97C2436-10A8-4DC4-A6E1-D65E5A4C5C17}" presName="hierRoot1" presStyleCnt="0"/>
      <dgm:spPr/>
    </dgm:pt>
    <dgm:pt modelId="{E3C1DE46-1F2C-4BC3-8062-4D7E28E63163}" type="pres">
      <dgm:prSet presAssocID="{A97C2436-10A8-4DC4-A6E1-D65E5A4C5C17}" presName="composite" presStyleCnt="0"/>
      <dgm:spPr/>
    </dgm:pt>
    <dgm:pt modelId="{0BA5D3F2-A986-4943-BF24-98D1E5E6AB59}" type="pres">
      <dgm:prSet presAssocID="{A97C2436-10A8-4DC4-A6E1-D65E5A4C5C17}" presName="background" presStyleLbl="node0" presStyleIdx="0" presStyleCnt="4"/>
      <dgm:spPr/>
    </dgm:pt>
    <dgm:pt modelId="{3E114D63-D691-4BA2-A214-443B58179650}" type="pres">
      <dgm:prSet presAssocID="{A97C2436-10A8-4DC4-A6E1-D65E5A4C5C17}" presName="text" presStyleLbl="fgAcc0" presStyleIdx="0" presStyleCnt="4">
        <dgm:presLayoutVars>
          <dgm:chPref val="3"/>
        </dgm:presLayoutVars>
      </dgm:prSet>
      <dgm:spPr/>
    </dgm:pt>
    <dgm:pt modelId="{BFC7CD7E-9A12-4DA0-AAA6-377208EE0EAE}" type="pres">
      <dgm:prSet presAssocID="{A97C2436-10A8-4DC4-A6E1-D65E5A4C5C17}" presName="hierChild2" presStyleCnt="0"/>
      <dgm:spPr/>
    </dgm:pt>
    <dgm:pt modelId="{E83316AD-8343-4C53-8786-6224438A7292}" type="pres">
      <dgm:prSet presAssocID="{293FD7A9-C2C3-40E4-B500-BFF3CA50361E}" presName="hierRoot1" presStyleCnt="0"/>
      <dgm:spPr/>
    </dgm:pt>
    <dgm:pt modelId="{A040B2FF-21C8-4261-A859-136E3DC89862}" type="pres">
      <dgm:prSet presAssocID="{293FD7A9-C2C3-40E4-B500-BFF3CA50361E}" presName="composite" presStyleCnt="0"/>
      <dgm:spPr/>
    </dgm:pt>
    <dgm:pt modelId="{C895DF2F-17F4-4B5B-B3E7-815B8BF563A5}" type="pres">
      <dgm:prSet presAssocID="{293FD7A9-C2C3-40E4-B500-BFF3CA50361E}" presName="background" presStyleLbl="node0" presStyleIdx="1" presStyleCnt="4"/>
      <dgm:spPr/>
    </dgm:pt>
    <dgm:pt modelId="{EB93FAFD-5FDC-480D-A11A-87E440CA4D75}" type="pres">
      <dgm:prSet presAssocID="{293FD7A9-C2C3-40E4-B500-BFF3CA50361E}" presName="text" presStyleLbl="fgAcc0" presStyleIdx="1" presStyleCnt="4">
        <dgm:presLayoutVars>
          <dgm:chPref val="3"/>
        </dgm:presLayoutVars>
      </dgm:prSet>
      <dgm:spPr/>
    </dgm:pt>
    <dgm:pt modelId="{0E25B55D-9DFB-40AB-9D12-F28EC7896D9C}" type="pres">
      <dgm:prSet presAssocID="{293FD7A9-C2C3-40E4-B500-BFF3CA50361E}" presName="hierChild2" presStyleCnt="0"/>
      <dgm:spPr/>
    </dgm:pt>
    <dgm:pt modelId="{7DF44D99-B586-4D1D-BB74-7465AA6E45F3}" type="pres">
      <dgm:prSet presAssocID="{F4597C29-EDC7-4BF3-8180-C2BF33B0533D}" presName="hierRoot1" presStyleCnt="0"/>
      <dgm:spPr/>
    </dgm:pt>
    <dgm:pt modelId="{D1781D8C-954B-48F8-BEF7-0D5246DB5ED5}" type="pres">
      <dgm:prSet presAssocID="{F4597C29-EDC7-4BF3-8180-C2BF33B0533D}" presName="composite" presStyleCnt="0"/>
      <dgm:spPr/>
    </dgm:pt>
    <dgm:pt modelId="{D85C1AF2-FEE1-41F7-AFE4-32776A09F639}" type="pres">
      <dgm:prSet presAssocID="{F4597C29-EDC7-4BF3-8180-C2BF33B0533D}" presName="background" presStyleLbl="node0" presStyleIdx="2" presStyleCnt="4"/>
      <dgm:spPr/>
    </dgm:pt>
    <dgm:pt modelId="{5897A6DF-700E-418A-AAA4-2778FF007BDA}" type="pres">
      <dgm:prSet presAssocID="{F4597C29-EDC7-4BF3-8180-C2BF33B0533D}" presName="text" presStyleLbl="fgAcc0" presStyleIdx="2" presStyleCnt="4">
        <dgm:presLayoutVars>
          <dgm:chPref val="3"/>
        </dgm:presLayoutVars>
      </dgm:prSet>
      <dgm:spPr/>
    </dgm:pt>
    <dgm:pt modelId="{D19DE971-1039-4D3F-A11C-D22AC983D26E}" type="pres">
      <dgm:prSet presAssocID="{F4597C29-EDC7-4BF3-8180-C2BF33B0533D}" presName="hierChild2" presStyleCnt="0"/>
      <dgm:spPr/>
    </dgm:pt>
    <dgm:pt modelId="{09ADB5E0-CC14-41D6-A6BD-2438EAD9877B}" type="pres">
      <dgm:prSet presAssocID="{EAD40F13-5B0F-4A10-95CA-FE752B274A2E}" presName="hierRoot1" presStyleCnt="0"/>
      <dgm:spPr/>
    </dgm:pt>
    <dgm:pt modelId="{78D37A45-93B0-4147-A653-7E6CE53DC0F9}" type="pres">
      <dgm:prSet presAssocID="{EAD40F13-5B0F-4A10-95CA-FE752B274A2E}" presName="composite" presStyleCnt="0"/>
      <dgm:spPr/>
    </dgm:pt>
    <dgm:pt modelId="{6200381B-85EC-4451-9122-DB87FC70837E}" type="pres">
      <dgm:prSet presAssocID="{EAD40F13-5B0F-4A10-95CA-FE752B274A2E}" presName="background" presStyleLbl="node0" presStyleIdx="3" presStyleCnt="4"/>
      <dgm:spPr/>
    </dgm:pt>
    <dgm:pt modelId="{0DB00CEF-BAC0-435A-A77A-56CDA32E9B36}" type="pres">
      <dgm:prSet presAssocID="{EAD40F13-5B0F-4A10-95CA-FE752B274A2E}" presName="text" presStyleLbl="fgAcc0" presStyleIdx="3" presStyleCnt="4">
        <dgm:presLayoutVars>
          <dgm:chPref val="3"/>
        </dgm:presLayoutVars>
      </dgm:prSet>
      <dgm:spPr/>
    </dgm:pt>
    <dgm:pt modelId="{C14284A4-F73D-4860-9650-1281C34BF317}" type="pres">
      <dgm:prSet presAssocID="{EAD40F13-5B0F-4A10-95CA-FE752B274A2E}" presName="hierChild2" presStyleCnt="0"/>
      <dgm:spPr/>
    </dgm:pt>
  </dgm:ptLst>
  <dgm:cxnLst>
    <dgm:cxn modelId="{5973285D-C7DC-41FC-9942-9C1A3C5FC0CC}" srcId="{6335CDD0-C251-45A7-AA64-DBB541A24E24}" destId="{A97C2436-10A8-4DC4-A6E1-D65E5A4C5C17}" srcOrd="0" destOrd="0" parTransId="{6E3A62ED-7044-40AF-96CA-701F5A9FFEA4}" sibTransId="{259BFF3B-7756-4BE9-9D55-C435D1646DFD}"/>
    <dgm:cxn modelId="{C8666151-D18F-4988-945D-E520B3AC75D9}" srcId="{6335CDD0-C251-45A7-AA64-DBB541A24E24}" destId="{293FD7A9-C2C3-40E4-B500-BFF3CA50361E}" srcOrd="1" destOrd="0" parTransId="{879118FE-E3C1-4010-B48C-37ABBD85582F}" sibTransId="{C99D7999-5226-48CB-9C62-DDB5D21D8DE7}"/>
    <dgm:cxn modelId="{65DB1959-67BD-48A1-A6CE-3F7734EAB414}" type="presOf" srcId="{6335CDD0-C251-45A7-AA64-DBB541A24E24}" destId="{1FD74B09-76DD-4FA2-A3D7-85A4B8D2C18E}" srcOrd="0" destOrd="0" presId="urn:microsoft.com/office/officeart/2005/8/layout/hierarchy1"/>
    <dgm:cxn modelId="{06EE4B79-A4B2-4CCB-9457-182D6419BB08}" type="presOf" srcId="{F4597C29-EDC7-4BF3-8180-C2BF33B0533D}" destId="{5897A6DF-700E-418A-AAA4-2778FF007BDA}" srcOrd="0" destOrd="0" presId="urn:microsoft.com/office/officeart/2005/8/layout/hierarchy1"/>
    <dgm:cxn modelId="{EA834888-0A22-47B0-99C8-406BC8B7901B}" type="presOf" srcId="{293FD7A9-C2C3-40E4-B500-BFF3CA50361E}" destId="{EB93FAFD-5FDC-480D-A11A-87E440CA4D75}" srcOrd="0" destOrd="0" presId="urn:microsoft.com/office/officeart/2005/8/layout/hierarchy1"/>
    <dgm:cxn modelId="{98EB28B5-9548-402F-911A-9BBA45884916}" type="presOf" srcId="{A97C2436-10A8-4DC4-A6E1-D65E5A4C5C17}" destId="{3E114D63-D691-4BA2-A214-443B58179650}" srcOrd="0" destOrd="0" presId="urn:microsoft.com/office/officeart/2005/8/layout/hierarchy1"/>
    <dgm:cxn modelId="{598D93BB-59BD-428E-AA67-B06D0B9450CF}" type="presOf" srcId="{EAD40F13-5B0F-4A10-95CA-FE752B274A2E}" destId="{0DB00CEF-BAC0-435A-A77A-56CDA32E9B36}" srcOrd="0" destOrd="0" presId="urn:microsoft.com/office/officeart/2005/8/layout/hierarchy1"/>
    <dgm:cxn modelId="{C2E068C2-E106-43CE-8A8A-19653DCC6608}" srcId="{6335CDD0-C251-45A7-AA64-DBB541A24E24}" destId="{EAD40F13-5B0F-4A10-95CA-FE752B274A2E}" srcOrd="3" destOrd="0" parTransId="{ADCA8CEA-9D56-4E8E-B27D-E78FF121BC8B}" sibTransId="{213E0084-5E5B-4467-BF7C-4CA3BB6FC531}"/>
    <dgm:cxn modelId="{197259EA-7088-44FC-831A-321B7EC6C755}" srcId="{6335CDD0-C251-45A7-AA64-DBB541A24E24}" destId="{F4597C29-EDC7-4BF3-8180-C2BF33B0533D}" srcOrd="2" destOrd="0" parTransId="{17444995-14EC-4F74-956F-09846407DFE3}" sibTransId="{C933F316-6FA0-4A80-9479-9EAB1CD6D953}"/>
    <dgm:cxn modelId="{4DD13264-0050-4A2D-8909-F92E0A45A5C3}" type="presParOf" srcId="{1FD74B09-76DD-4FA2-A3D7-85A4B8D2C18E}" destId="{197E89CF-1B44-46AF-BE92-A6DCA6361B59}" srcOrd="0" destOrd="0" presId="urn:microsoft.com/office/officeart/2005/8/layout/hierarchy1"/>
    <dgm:cxn modelId="{9AB98FBF-8600-4D44-B505-90A9C2291C6F}" type="presParOf" srcId="{197E89CF-1B44-46AF-BE92-A6DCA6361B59}" destId="{E3C1DE46-1F2C-4BC3-8062-4D7E28E63163}" srcOrd="0" destOrd="0" presId="urn:microsoft.com/office/officeart/2005/8/layout/hierarchy1"/>
    <dgm:cxn modelId="{2D1814BC-B18F-4085-B5DB-C18E2BCF670D}" type="presParOf" srcId="{E3C1DE46-1F2C-4BC3-8062-4D7E28E63163}" destId="{0BA5D3F2-A986-4943-BF24-98D1E5E6AB59}" srcOrd="0" destOrd="0" presId="urn:microsoft.com/office/officeart/2005/8/layout/hierarchy1"/>
    <dgm:cxn modelId="{504DD457-D04B-4F38-A651-99D36868BCA6}" type="presParOf" srcId="{E3C1DE46-1F2C-4BC3-8062-4D7E28E63163}" destId="{3E114D63-D691-4BA2-A214-443B58179650}" srcOrd="1" destOrd="0" presId="urn:microsoft.com/office/officeart/2005/8/layout/hierarchy1"/>
    <dgm:cxn modelId="{A4C59881-775B-46C9-8349-4AB2134610F1}" type="presParOf" srcId="{197E89CF-1B44-46AF-BE92-A6DCA6361B59}" destId="{BFC7CD7E-9A12-4DA0-AAA6-377208EE0EAE}" srcOrd="1" destOrd="0" presId="urn:microsoft.com/office/officeart/2005/8/layout/hierarchy1"/>
    <dgm:cxn modelId="{42AFC7F7-33B9-4C8F-AAF8-A5C215535940}" type="presParOf" srcId="{1FD74B09-76DD-4FA2-A3D7-85A4B8D2C18E}" destId="{E83316AD-8343-4C53-8786-6224438A7292}" srcOrd="1" destOrd="0" presId="urn:microsoft.com/office/officeart/2005/8/layout/hierarchy1"/>
    <dgm:cxn modelId="{018C0B4E-74C1-45BA-A50E-C0ED786FE56D}" type="presParOf" srcId="{E83316AD-8343-4C53-8786-6224438A7292}" destId="{A040B2FF-21C8-4261-A859-136E3DC89862}" srcOrd="0" destOrd="0" presId="urn:microsoft.com/office/officeart/2005/8/layout/hierarchy1"/>
    <dgm:cxn modelId="{330DAA15-D9F3-4422-9641-15177A4B517F}" type="presParOf" srcId="{A040B2FF-21C8-4261-A859-136E3DC89862}" destId="{C895DF2F-17F4-4B5B-B3E7-815B8BF563A5}" srcOrd="0" destOrd="0" presId="urn:microsoft.com/office/officeart/2005/8/layout/hierarchy1"/>
    <dgm:cxn modelId="{193D673C-2DBD-4190-9476-AF6DFFF494F3}" type="presParOf" srcId="{A040B2FF-21C8-4261-A859-136E3DC89862}" destId="{EB93FAFD-5FDC-480D-A11A-87E440CA4D75}" srcOrd="1" destOrd="0" presId="urn:microsoft.com/office/officeart/2005/8/layout/hierarchy1"/>
    <dgm:cxn modelId="{0AC01F35-CD33-4E92-BD24-BDBE5989438E}" type="presParOf" srcId="{E83316AD-8343-4C53-8786-6224438A7292}" destId="{0E25B55D-9DFB-40AB-9D12-F28EC7896D9C}" srcOrd="1" destOrd="0" presId="urn:microsoft.com/office/officeart/2005/8/layout/hierarchy1"/>
    <dgm:cxn modelId="{FC99C59C-6A17-4BA1-B3EC-6A8C3FD030F1}" type="presParOf" srcId="{1FD74B09-76DD-4FA2-A3D7-85A4B8D2C18E}" destId="{7DF44D99-B586-4D1D-BB74-7465AA6E45F3}" srcOrd="2" destOrd="0" presId="urn:microsoft.com/office/officeart/2005/8/layout/hierarchy1"/>
    <dgm:cxn modelId="{66119A1A-630E-48FF-9253-B03BD57718A6}" type="presParOf" srcId="{7DF44D99-B586-4D1D-BB74-7465AA6E45F3}" destId="{D1781D8C-954B-48F8-BEF7-0D5246DB5ED5}" srcOrd="0" destOrd="0" presId="urn:microsoft.com/office/officeart/2005/8/layout/hierarchy1"/>
    <dgm:cxn modelId="{39166635-4332-4236-A992-5CEF267D2656}" type="presParOf" srcId="{D1781D8C-954B-48F8-BEF7-0D5246DB5ED5}" destId="{D85C1AF2-FEE1-41F7-AFE4-32776A09F639}" srcOrd="0" destOrd="0" presId="urn:microsoft.com/office/officeart/2005/8/layout/hierarchy1"/>
    <dgm:cxn modelId="{72A5DED3-95AB-45F7-AF19-87CD5B71C2DF}" type="presParOf" srcId="{D1781D8C-954B-48F8-BEF7-0D5246DB5ED5}" destId="{5897A6DF-700E-418A-AAA4-2778FF007BDA}" srcOrd="1" destOrd="0" presId="urn:microsoft.com/office/officeart/2005/8/layout/hierarchy1"/>
    <dgm:cxn modelId="{8CB04BF4-92A3-46E8-A354-8279DB413DDE}" type="presParOf" srcId="{7DF44D99-B586-4D1D-BB74-7465AA6E45F3}" destId="{D19DE971-1039-4D3F-A11C-D22AC983D26E}" srcOrd="1" destOrd="0" presId="urn:microsoft.com/office/officeart/2005/8/layout/hierarchy1"/>
    <dgm:cxn modelId="{0FB5F571-9130-4968-B484-C2AA3A1C7E0F}" type="presParOf" srcId="{1FD74B09-76DD-4FA2-A3D7-85A4B8D2C18E}" destId="{09ADB5E0-CC14-41D6-A6BD-2438EAD9877B}" srcOrd="3" destOrd="0" presId="urn:microsoft.com/office/officeart/2005/8/layout/hierarchy1"/>
    <dgm:cxn modelId="{D8441A84-B3B9-4591-A6B4-BC0BC2887B1D}" type="presParOf" srcId="{09ADB5E0-CC14-41D6-A6BD-2438EAD9877B}" destId="{78D37A45-93B0-4147-A653-7E6CE53DC0F9}" srcOrd="0" destOrd="0" presId="urn:microsoft.com/office/officeart/2005/8/layout/hierarchy1"/>
    <dgm:cxn modelId="{574CB743-8558-4431-BBB5-35981ED35306}" type="presParOf" srcId="{78D37A45-93B0-4147-A653-7E6CE53DC0F9}" destId="{6200381B-85EC-4451-9122-DB87FC70837E}" srcOrd="0" destOrd="0" presId="urn:microsoft.com/office/officeart/2005/8/layout/hierarchy1"/>
    <dgm:cxn modelId="{877E03DA-583E-410E-B186-922E2634BB67}" type="presParOf" srcId="{78D37A45-93B0-4147-A653-7E6CE53DC0F9}" destId="{0DB00CEF-BAC0-435A-A77A-56CDA32E9B36}" srcOrd="1" destOrd="0" presId="urn:microsoft.com/office/officeart/2005/8/layout/hierarchy1"/>
    <dgm:cxn modelId="{82FEC28E-2D52-4DEC-B24D-8DDE2084CC4D}" type="presParOf" srcId="{09ADB5E0-CC14-41D6-A6BD-2438EAD9877B}" destId="{C14284A4-F73D-4860-9650-1281C34BF3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3EC8C34-3AA0-442F-A2AE-C15DC8EAABF1}" type="doc">
      <dgm:prSet loTypeId="urn:microsoft.com/office/officeart/2005/8/layout/matrix3" loCatId="matrix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3B9B308-AA71-45FD-9BF4-02EE744161FC}">
      <dgm:prSet/>
      <dgm:spPr/>
      <dgm:t>
        <a:bodyPr/>
        <a:lstStyle/>
        <a:p>
          <a:r>
            <a:rPr lang="en-US"/>
            <a:t>Applied classification models:</a:t>
          </a:r>
        </a:p>
      </dgm:t>
    </dgm:pt>
    <dgm:pt modelId="{7608A0F0-0734-4FBA-AFBB-3D10FE4C3197}" type="parTrans" cxnId="{E5DE30F4-6923-4B44-921A-342F161114D9}">
      <dgm:prSet/>
      <dgm:spPr/>
      <dgm:t>
        <a:bodyPr/>
        <a:lstStyle/>
        <a:p>
          <a:endParaRPr lang="en-US"/>
        </a:p>
      </dgm:t>
    </dgm:pt>
    <dgm:pt modelId="{61BA5C7B-8F20-4383-835E-B33DD4C76DE6}" type="sibTrans" cxnId="{E5DE30F4-6923-4B44-921A-342F161114D9}">
      <dgm:prSet/>
      <dgm:spPr/>
      <dgm:t>
        <a:bodyPr/>
        <a:lstStyle/>
        <a:p>
          <a:endParaRPr lang="en-US"/>
        </a:p>
      </dgm:t>
    </dgm:pt>
    <dgm:pt modelId="{1B5CB1E1-0523-4EDE-9086-AF1737C7DB82}">
      <dgm:prSet/>
      <dgm:spPr/>
      <dgm:t>
        <a:bodyPr/>
        <a:lstStyle/>
        <a:p>
          <a:r>
            <a:rPr lang="en-US"/>
            <a:t>- Python: Logistic Regression, Random Forest, XGBoost</a:t>
          </a:r>
        </a:p>
      </dgm:t>
    </dgm:pt>
    <dgm:pt modelId="{9C349923-A815-44B9-9995-E9E258EB3B42}" type="parTrans" cxnId="{9971DFB5-9DE8-4B95-ACB7-DF349C976FA2}">
      <dgm:prSet/>
      <dgm:spPr/>
      <dgm:t>
        <a:bodyPr/>
        <a:lstStyle/>
        <a:p>
          <a:endParaRPr lang="en-US"/>
        </a:p>
      </dgm:t>
    </dgm:pt>
    <dgm:pt modelId="{7FCFAED6-72E6-486E-AD34-776ED7503B2F}" type="sibTrans" cxnId="{9971DFB5-9DE8-4B95-ACB7-DF349C976FA2}">
      <dgm:prSet/>
      <dgm:spPr/>
      <dgm:t>
        <a:bodyPr/>
        <a:lstStyle/>
        <a:p>
          <a:endParaRPr lang="en-US"/>
        </a:p>
      </dgm:t>
    </dgm:pt>
    <dgm:pt modelId="{C5A02B4B-6FF0-4615-B4B5-1C246A61ECB3}">
      <dgm:prSet/>
      <dgm:spPr/>
      <dgm:t>
        <a:bodyPr/>
        <a:lstStyle/>
        <a:p>
          <a:r>
            <a:rPr lang="en-US"/>
            <a:t>- R: Logistic Regression, Decision Trees, Random Forest</a:t>
          </a:r>
        </a:p>
      </dgm:t>
    </dgm:pt>
    <dgm:pt modelId="{22E91A1D-E84F-4EDC-ABCB-3CB261A04BB6}" type="parTrans" cxnId="{D7FA3C97-AFAC-4A7A-A9DC-081A761C1610}">
      <dgm:prSet/>
      <dgm:spPr/>
      <dgm:t>
        <a:bodyPr/>
        <a:lstStyle/>
        <a:p>
          <a:endParaRPr lang="en-US"/>
        </a:p>
      </dgm:t>
    </dgm:pt>
    <dgm:pt modelId="{9D0E3295-EA72-4354-AB37-08AB8FD1BEA3}" type="sibTrans" cxnId="{D7FA3C97-AFAC-4A7A-A9DC-081A761C1610}">
      <dgm:prSet/>
      <dgm:spPr/>
      <dgm:t>
        <a:bodyPr/>
        <a:lstStyle/>
        <a:p>
          <a:endParaRPr lang="en-US"/>
        </a:p>
      </dgm:t>
    </dgm:pt>
    <dgm:pt modelId="{5E39FABD-2AFF-4BE4-90B3-AE5F8BEEC9B6}">
      <dgm:prSet/>
      <dgm:spPr/>
      <dgm:t>
        <a:bodyPr/>
        <a:lstStyle/>
        <a:p>
          <a:r>
            <a:rPr lang="en-US"/>
            <a:t>Evaluated using accuracy, precision, recall, F1-score</a:t>
          </a:r>
        </a:p>
      </dgm:t>
    </dgm:pt>
    <dgm:pt modelId="{B0CC9400-219F-416E-99DB-B228852215D2}" type="parTrans" cxnId="{BC586E9C-1E1D-4EEC-A22B-FCD31C3A647E}">
      <dgm:prSet/>
      <dgm:spPr/>
      <dgm:t>
        <a:bodyPr/>
        <a:lstStyle/>
        <a:p>
          <a:endParaRPr lang="en-US"/>
        </a:p>
      </dgm:t>
    </dgm:pt>
    <dgm:pt modelId="{CFE06E83-9F69-429A-81EC-A41C219FDDA0}" type="sibTrans" cxnId="{BC586E9C-1E1D-4EEC-A22B-FCD31C3A647E}">
      <dgm:prSet/>
      <dgm:spPr/>
      <dgm:t>
        <a:bodyPr/>
        <a:lstStyle/>
        <a:p>
          <a:endParaRPr lang="en-US"/>
        </a:p>
      </dgm:t>
    </dgm:pt>
    <dgm:pt modelId="{5897BD66-D32F-4C87-9C13-27DA0F963417}" type="pres">
      <dgm:prSet presAssocID="{33EC8C34-3AA0-442F-A2AE-C15DC8EAABF1}" presName="matrix" presStyleCnt="0">
        <dgm:presLayoutVars>
          <dgm:chMax val="1"/>
          <dgm:dir/>
          <dgm:resizeHandles val="exact"/>
        </dgm:presLayoutVars>
      </dgm:prSet>
      <dgm:spPr/>
    </dgm:pt>
    <dgm:pt modelId="{1D00F0E7-8C6E-416E-BB80-E9ECE381F1BE}" type="pres">
      <dgm:prSet presAssocID="{33EC8C34-3AA0-442F-A2AE-C15DC8EAABF1}" presName="diamond" presStyleLbl="bgShp" presStyleIdx="0" presStyleCnt="1"/>
      <dgm:spPr/>
    </dgm:pt>
    <dgm:pt modelId="{A70F7251-D02D-45E5-9E43-843B9011F967}" type="pres">
      <dgm:prSet presAssocID="{33EC8C34-3AA0-442F-A2AE-C15DC8EAABF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66ECFC3-485A-42EA-9F0A-46CAED232FD3}" type="pres">
      <dgm:prSet presAssocID="{33EC8C34-3AA0-442F-A2AE-C15DC8EAABF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7C2C2C5-71E6-46AC-BFA1-B2CDA54FE3A8}" type="pres">
      <dgm:prSet presAssocID="{33EC8C34-3AA0-442F-A2AE-C15DC8EAABF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D054316-7C67-4691-B57F-355B3B18BCB1}" type="pres">
      <dgm:prSet presAssocID="{33EC8C34-3AA0-442F-A2AE-C15DC8EAABF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C88B621-FAE5-4549-8C02-99135FCD57E4}" type="presOf" srcId="{C5A02B4B-6FF0-4615-B4B5-1C246A61ECB3}" destId="{D7C2C2C5-71E6-46AC-BFA1-B2CDA54FE3A8}" srcOrd="0" destOrd="0" presId="urn:microsoft.com/office/officeart/2005/8/layout/matrix3"/>
    <dgm:cxn modelId="{691AE24D-E754-41FD-9768-7D8B42AAAFFE}" type="presOf" srcId="{1B5CB1E1-0523-4EDE-9086-AF1737C7DB82}" destId="{B66ECFC3-485A-42EA-9F0A-46CAED232FD3}" srcOrd="0" destOrd="0" presId="urn:microsoft.com/office/officeart/2005/8/layout/matrix3"/>
    <dgm:cxn modelId="{3F46D280-26FD-4D66-B121-21EFBE4BF015}" type="presOf" srcId="{B3B9B308-AA71-45FD-9BF4-02EE744161FC}" destId="{A70F7251-D02D-45E5-9E43-843B9011F967}" srcOrd="0" destOrd="0" presId="urn:microsoft.com/office/officeart/2005/8/layout/matrix3"/>
    <dgm:cxn modelId="{58766F92-32D2-4857-B162-D99B98D58680}" type="presOf" srcId="{5E39FABD-2AFF-4BE4-90B3-AE5F8BEEC9B6}" destId="{FD054316-7C67-4691-B57F-355B3B18BCB1}" srcOrd="0" destOrd="0" presId="urn:microsoft.com/office/officeart/2005/8/layout/matrix3"/>
    <dgm:cxn modelId="{D7FA3C97-AFAC-4A7A-A9DC-081A761C1610}" srcId="{33EC8C34-3AA0-442F-A2AE-C15DC8EAABF1}" destId="{C5A02B4B-6FF0-4615-B4B5-1C246A61ECB3}" srcOrd="2" destOrd="0" parTransId="{22E91A1D-E84F-4EDC-ABCB-3CB261A04BB6}" sibTransId="{9D0E3295-EA72-4354-AB37-08AB8FD1BEA3}"/>
    <dgm:cxn modelId="{BC586E9C-1E1D-4EEC-A22B-FCD31C3A647E}" srcId="{33EC8C34-3AA0-442F-A2AE-C15DC8EAABF1}" destId="{5E39FABD-2AFF-4BE4-90B3-AE5F8BEEC9B6}" srcOrd="3" destOrd="0" parTransId="{B0CC9400-219F-416E-99DB-B228852215D2}" sibTransId="{CFE06E83-9F69-429A-81EC-A41C219FDDA0}"/>
    <dgm:cxn modelId="{9971DFB5-9DE8-4B95-ACB7-DF349C976FA2}" srcId="{33EC8C34-3AA0-442F-A2AE-C15DC8EAABF1}" destId="{1B5CB1E1-0523-4EDE-9086-AF1737C7DB82}" srcOrd="1" destOrd="0" parTransId="{9C349923-A815-44B9-9995-E9E258EB3B42}" sibTransId="{7FCFAED6-72E6-486E-AD34-776ED7503B2F}"/>
    <dgm:cxn modelId="{E5DE30F4-6923-4B44-921A-342F161114D9}" srcId="{33EC8C34-3AA0-442F-A2AE-C15DC8EAABF1}" destId="{B3B9B308-AA71-45FD-9BF4-02EE744161FC}" srcOrd="0" destOrd="0" parTransId="{7608A0F0-0734-4FBA-AFBB-3D10FE4C3197}" sibTransId="{61BA5C7B-8F20-4383-835E-B33DD4C76DE6}"/>
    <dgm:cxn modelId="{9D6E96F6-C62A-416B-A0B3-EFE16BEACFF0}" type="presOf" srcId="{33EC8C34-3AA0-442F-A2AE-C15DC8EAABF1}" destId="{5897BD66-D32F-4C87-9C13-27DA0F963417}" srcOrd="0" destOrd="0" presId="urn:microsoft.com/office/officeart/2005/8/layout/matrix3"/>
    <dgm:cxn modelId="{57131AA0-CBCA-4312-BF71-9D0F988FDD68}" type="presParOf" srcId="{5897BD66-D32F-4C87-9C13-27DA0F963417}" destId="{1D00F0E7-8C6E-416E-BB80-E9ECE381F1BE}" srcOrd="0" destOrd="0" presId="urn:microsoft.com/office/officeart/2005/8/layout/matrix3"/>
    <dgm:cxn modelId="{AA42CDB8-077B-4196-B4E7-756C0E9AE1BF}" type="presParOf" srcId="{5897BD66-D32F-4C87-9C13-27DA0F963417}" destId="{A70F7251-D02D-45E5-9E43-843B9011F967}" srcOrd="1" destOrd="0" presId="urn:microsoft.com/office/officeart/2005/8/layout/matrix3"/>
    <dgm:cxn modelId="{D4F3B446-9BB8-447A-88D6-D69F0376D1A6}" type="presParOf" srcId="{5897BD66-D32F-4C87-9C13-27DA0F963417}" destId="{B66ECFC3-485A-42EA-9F0A-46CAED232FD3}" srcOrd="2" destOrd="0" presId="urn:microsoft.com/office/officeart/2005/8/layout/matrix3"/>
    <dgm:cxn modelId="{3069D81B-3C53-49B2-9510-632E1E4FF064}" type="presParOf" srcId="{5897BD66-D32F-4C87-9C13-27DA0F963417}" destId="{D7C2C2C5-71E6-46AC-BFA1-B2CDA54FE3A8}" srcOrd="3" destOrd="0" presId="urn:microsoft.com/office/officeart/2005/8/layout/matrix3"/>
    <dgm:cxn modelId="{E66332F7-A4EE-4D0F-BEBF-817B925A31E5}" type="presParOf" srcId="{5897BD66-D32F-4C87-9C13-27DA0F963417}" destId="{FD054316-7C67-4691-B57F-355B3B18BCB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8DEE908-C382-4B5F-B709-DF97F4A5FDC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7E0A2A3-607C-4079-A15B-DBE38E6E1128}">
      <dgm:prSet/>
      <dgm:spPr/>
      <dgm:t>
        <a:bodyPr/>
        <a:lstStyle/>
        <a:p>
          <a:r>
            <a:rPr lang="en-US"/>
            <a:t>- Vehicle damage and age are strong predictors of response</a:t>
          </a:r>
        </a:p>
      </dgm:t>
    </dgm:pt>
    <dgm:pt modelId="{8DD6883A-82A6-4EB1-A92D-A4CCC7709A1D}" type="parTrans" cxnId="{1808ADFC-375E-4E93-A562-70276934EA30}">
      <dgm:prSet/>
      <dgm:spPr/>
      <dgm:t>
        <a:bodyPr/>
        <a:lstStyle/>
        <a:p>
          <a:endParaRPr lang="en-US"/>
        </a:p>
      </dgm:t>
    </dgm:pt>
    <dgm:pt modelId="{586D04EA-B3F9-4ED6-85E5-25C0AB6851BE}" type="sibTrans" cxnId="{1808ADFC-375E-4E93-A562-70276934EA30}">
      <dgm:prSet/>
      <dgm:spPr/>
      <dgm:t>
        <a:bodyPr/>
        <a:lstStyle/>
        <a:p>
          <a:endParaRPr lang="en-US"/>
        </a:p>
      </dgm:t>
    </dgm:pt>
    <dgm:pt modelId="{E3AD67D7-09E9-4761-84AF-6F22A59274BD}">
      <dgm:prSet/>
      <dgm:spPr/>
      <dgm:t>
        <a:bodyPr/>
        <a:lstStyle/>
        <a:p>
          <a:r>
            <a:rPr lang="en-US"/>
            <a:t>- Younger individuals are more likely to opt for insurance</a:t>
          </a:r>
        </a:p>
      </dgm:t>
    </dgm:pt>
    <dgm:pt modelId="{0071F779-7699-44CE-B952-68EE81199003}" type="parTrans" cxnId="{1A390C2B-B080-4A90-8F10-683B7A4F637A}">
      <dgm:prSet/>
      <dgm:spPr/>
      <dgm:t>
        <a:bodyPr/>
        <a:lstStyle/>
        <a:p>
          <a:endParaRPr lang="en-US"/>
        </a:p>
      </dgm:t>
    </dgm:pt>
    <dgm:pt modelId="{6BDCAE27-1863-4B92-82C3-3A6735A35DE4}" type="sibTrans" cxnId="{1A390C2B-B080-4A90-8F10-683B7A4F637A}">
      <dgm:prSet/>
      <dgm:spPr/>
      <dgm:t>
        <a:bodyPr/>
        <a:lstStyle/>
        <a:p>
          <a:endParaRPr lang="en-US"/>
        </a:p>
      </dgm:t>
    </dgm:pt>
    <dgm:pt modelId="{B2E2B8EF-8DD8-44B4-BE6C-056A7B5E8401}">
      <dgm:prSet/>
      <dgm:spPr/>
      <dgm:t>
        <a:bodyPr/>
        <a:lstStyle/>
        <a:p>
          <a:r>
            <a:rPr lang="en-US"/>
            <a:t>- Sales channel #26 is most effective</a:t>
          </a:r>
        </a:p>
      </dgm:t>
    </dgm:pt>
    <dgm:pt modelId="{E5780021-128F-45D9-B3E9-DBA89D67A315}" type="parTrans" cxnId="{ACB36C6A-92EF-43A9-9475-EDBEC97DC54F}">
      <dgm:prSet/>
      <dgm:spPr/>
      <dgm:t>
        <a:bodyPr/>
        <a:lstStyle/>
        <a:p>
          <a:endParaRPr lang="en-US"/>
        </a:p>
      </dgm:t>
    </dgm:pt>
    <dgm:pt modelId="{19289B2D-94F7-4DB1-9CDB-4BED7EBBAF76}" type="sibTrans" cxnId="{ACB36C6A-92EF-43A9-9475-EDBEC97DC54F}">
      <dgm:prSet/>
      <dgm:spPr/>
      <dgm:t>
        <a:bodyPr/>
        <a:lstStyle/>
        <a:p>
          <a:endParaRPr lang="en-US"/>
        </a:p>
      </dgm:t>
    </dgm:pt>
    <dgm:pt modelId="{9E8CD1E3-6BC7-46B6-9BF7-12CDD8D888CB}">
      <dgm:prSet/>
      <dgm:spPr/>
      <dgm:t>
        <a:bodyPr/>
        <a:lstStyle/>
        <a:p>
          <a:r>
            <a:rPr lang="en-US"/>
            <a:t>- Models achieved ~85% accuracy with balanced precision/recall</a:t>
          </a:r>
        </a:p>
      </dgm:t>
    </dgm:pt>
    <dgm:pt modelId="{629922A9-B6CA-451A-84D2-6C5FD278D076}" type="parTrans" cxnId="{7B602D30-562E-4725-90CD-2804F4247E84}">
      <dgm:prSet/>
      <dgm:spPr/>
      <dgm:t>
        <a:bodyPr/>
        <a:lstStyle/>
        <a:p>
          <a:endParaRPr lang="en-US"/>
        </a:p>
      </dgm:t>
    </dgm:pt>
    <dgm:pt modelId="{14B55648-F2FD-4DCB-A301-902C631FB7A4}" type="sibTrans" cxnId="{7B602D30-562E-4725-90CD-2804F4247E84}">
      <dgm:prSet/>
      <dgm:spPr/>
      <dgm:t>
        <a:bodyPr/>
        <a:lstStyle/>
        <a:p>
          <a:endParaRPr lang="en-US"/>
        </a:p>
      </dgm:t>
    </dgm:pt>
    <dgm:pt modelId="{A310AC78-0B1D-437C-8344-D69F94EE6174}" type="pres">
      <dgm:prSet presAssocID="{78DEE908-C382-4B5F-B709-DF97F4A5FDC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BD08076-4665-4D40-B3AD-C6147F307975}" type="pres">
      <dgm:prSet presAssocID="{A7E0A2A3-607C-4079-A15B-DBE38E6E1128}" presName="hierRoot1" presStyleCnt="0"/>
      <dgm:spPr/>
    </dgm:pt>
    <dgm:pt modelId="{A0292D3E-9D87-4891-BC8B-9E10A61ED45C}" type="pres">
      <dgm:prSet presAssocID="{A7E0A2A3-607C-4079-A15B-DBE38E6E1128}" presName="composite" presStyleCnt="0"/>
      <dgm:spPr/>
    </dgm:pt>
    <dgm:pt modelId="{C4277C20-E8F1-4725-8CB6-E676C8337B9D}" type="pres">
      <dgm:prSet presAssocID="{A7E0A2A3-607C-4079-A15B-DBE38E6E1128}" presName="background" presStyleLbl="node0" presStyleIdx="0" presStyleCnt="4"/>
      <dgm:spPr/>
    </dgm:pt>
    <dgm:pt modelId="{A38E7F44-D0DB-402A-8B23-E7DB8514E306}" type="pres">
      <dgm:prSet presAssocID="{A7E0A2A3-607C-4079-A15B-DBE38E6E1128}" presName="text" presStyleLbl="fgAcc0" presStyleIdx="0" presStyleCnt="4">
        <dgm:presLayoutVars>
          <dgm:chPref val="3"/>
        </dgm:presLayoutVars>
      </dgm:prSet>
      <dgm:spPr/>
    </dgm:pt>
    <dgm:pt modelId="{0822CA64-7918-4476-B3D9-E2DD5F19421E}" type="pres">
      <dgm:prSet presAssocID="{A7E0A2A3-607C-4079-A15B-DBE38E6E1128}" presName="hierChild2" presStyleCnt="0"/>
      <dgm:spPr/>
    </dgm:pt>
    <dgm:pt modelId="{EF282D48-70D4-4554-B5AF-0FD983CD1246}" type="pres">
      <dgm:prSet presAssocID="{E3AD67D7-09E9-4761-84AF-6F22A59274BD}" presName="hierRoot1" presStyleCnt="0"/>
      <dgm:spPr/>
    </dgm:pt>
    <dgm:pt modelId="{FA2A074B-B6CC-441D-A466-84B1FF7AF79B}" type="pres">
      <dgm:prSet presAssocID="{E3AD67D7-09E9-4761-84AF-6F22A59274BD}" presName="composite" presStyleCnt="0"/>
      <dgm:spPr/>
    </dgm:pt>
    <dgm:pt modelId="{8EAD7959-E5E0-4511-8317-1AFA46B1CDA7}" type="pres">
      <dgm:prSet presAssocID="{E3AD67D7-09E9-4761-84AF-6F22A59274BD}" presName="background" presStyleLbl="node0" presStyleIdx="1" presStyleCnt="4"/>
      <dgm:spPr/>
    </dgm:pt>
    <dgm:pt modelId="{91F66011-64A0-49A7-9B84-E6678AC8655E}" type="pres">
      <dgm:prSet presAssocID="{E3AD67D7-09E9-4761-84AF-6F22A59274BD}" presName="text" presStyleLbl="fgAcc0" presStyleIdx="1" presStyleCnt="4">
        <dgm:presLayoutVars>
          <dgm:chPref val="3"/>
        </dgm:presLayoutVars>
      </dgm:prSet>
      <dgm:spPr/>
    </dgm:pt>
    <dgm:pt modelId="{136E10A3-665C-450F-A66F-995F05993CED}" type="pres">
      <dgm:prSet presAssocID="{E3AD67D7-09E9-4761-84AF-6F22A59274BD}" presName="hierChild2" presStyleCnt="0"/>
      <dgm:spPr/>
    </dgm:pt>
    <dgm:pt modelId="{5D1D202D-528B-42EF-9011-9E16132F4950}" type="pres">
      <dgm:prSet presAssocID="{B2E2B8EF-8DD8-44B4-BE6C-056A7B5E8401}" presName="hierRoot1" presStyleCnt="0"/>
      <dgm:spPr/>
    </dgm:pt>
    <dgm:pt modelId="{DDBDADD9-A37C-4DD2-86FE-5B39A9888843}" type="pres">
      <dgm:prSet presAssocID="{B2E2B8EF-8DD8-44B4-BE6C-056A7B5E8401}" presName="composite" presStyleCnt="0"/>
      <dgm:spPr/>
    </dgm:pt>
    <dgm:pt modelId="{B9764997-C168-4309-80A1-DDC695748EB9}" type="pres">
      <dgm:prSet presAssocID="{B2E2B8EF-8DD8-44B4-BE6C-056A7B5E8401}" presName="background" presStyleLbl="node0" presStyleIdx="2" presStyleCnt="4"/>
      <dgm:spPr/>
    </dgm:pt>
    <dgm:pt modelId="{70464A3D-5E3B-4111-90D0-DE1FC3CA95BD}" type="pres">
      <dgm:prSet presAssocID="{B2E2B8EF-8DD8-44B4-BE6C-056A7B5E8401}" presName="text" presStyleLbl="fgAcc0" presStyleIdx="2" presStyleCnt="4">
        <dgm:presLayoutVars>
          <dgm:chPref val="3"/>
        </dgm:presLayoutVars>
      </dgm:prSet>
      <dgm:spPr/>
    </dgm:pt>
    <dgm:pt modelId="{350DB8FE-4D57-4595-9E72-9CB4CD7BF96E}" type="pres">
      <dgm:prSet presAssocID="{B2E2B8EF-8DD8-44B4-BE6C-056A7B5E8401}" presName="hierChild2" presStyleCnt="0"/>
      <dgm:spPr/>
    </dgm:pt>
    <dgm:pt modelId="{4C7A67F4-63B0-449C-A02A-4B021ADFE138}" type="pres">
      <dgm:prSet presAssocID="{9E8CD1E3-6BC7-46B6-9BF7-12CDD8D888CB}" presName="hierRoot1" presStyleCnt="0"/>
      <dgm:spPr/>
    </dgm:pt>
    <dgm:pt modelId="{1072A7F8-84DD-4BB4-A2FF-0CAA5513A65C}" type="pres">
      <dgm:prSet presAssocID="{9E8CD1E3-6BC7-46B6-9BF7-12CDD8D888CB}" presName="composite" presStyleCnt="0"/>
      <dgm:spPr/>
    </dgm:pt>
    <dgm:pt modelId="{A3017985-E88D-4533-9743-1A854C1C8BAA}" type="pres">
      <dgm:prSet presAssocID="{9E8CD1E3-6BC7-46B6-9BF7-12CDD8D888CB}" presName="background" presStyleLbl="node0" presStyleIdx="3" presStyleCnt="4"/>
      <dgm:spPr/>
    </dgm:pt>
    <dgm:pt modelId="{9A75D893-5B96-4F7F-B88D-C97A50536B11}" type="pres">
      <dgm:prSet presAssocID="{9E8CD1E3-6BC7-46B6-9BF7-12CDD8D888CB}" presName="text" presStyleLbl="fgAcc0" presStyleIdx="3" presStyleCnt="4">
        <dgm:presLayoutVars>
          <dgm:chPref val="3"/>
        </dgm:presLayoutVars>
      </dgm:prSet>
      <dgm:spPr/>
    </dgm:pt>
    <dgm:pt modelId="{31C90E9E-E2FC-4057-ABC3-0E885890DFF6}" type="pres">
      <dgm:prSet presAssocID="{9E8CD1E3-6BC7-46B6-9BF7-12CDD8D888CB}" presName="hierChild2" presStyleCnt="0"/>
      <dgm:spPr/>
    </dgm:pt>
  </dgm:ptLst>
  <dgm:cxnLst>
    <dgm:cxn modelId="{D7D31028-1219-4414-93E4-7737D06F0ED2}" type="presOf" srcId="{E3AD67D7-09E9-4761-84AF-6F22A59274BD}" destId="{91F66011-64A0-49A7-9B84-E6678AC8655E}" srcOrd="0" destOrd="0" presId="urn:microsoft.com/office/officeart/2005/8/layout/hierarchy1"/>
    <dgm:cxn modelId="{1A390C2B-B080-4A90-8F10-683B7A4F637A}" srcId="{78DEE908-C382-4B5F-B709-DF97F4A5FDC1}" destId="{E3AD67D7-09E9-4761-84AF-6F22A59274BD}" srcOrd="1" destOrd="0" parTransId="{0071F779-7699-44CE-B952-68EE81199003}" sibTransId="{6BDCAE27-1863-4B92-82C3-3A6735A35DE4}"/>
    <dgm:cxn modelId="{737F1B2B-81AB-48D8-AA2D-20E859B0A7DC}" type="presOf" srcId="{78DEE908-C382-4B5F-B709-DF97F4A5FDC1}" destId="{A310AC78-0B1D-437C-8344-D69F94EE6174}" srcOrd="0" destOrd="0" presId="urn:microsoft.com/office/officeart/2005/8/layout/hierarchy1"/>
    <dgm:cxn modelId="{7B602D30-562E-4725-90CD-2804F4247E84}" srcId="{78DEE908-C382-4B5F-B709-DF97F4A5FDC1}" destId="{9E8CD1E3-6BC7-46B6-9BF7-12CDD8D888CB}" srcOrd="3" destOrd="0" parTransId="{629922A9-B6CA-451A-84D2-6C5FD278D076}" sibTransId="{14B55648-F2FD-4DCB-A301-902C631FB7A4}"/>
    <dgm:cxn modelId="{ACB36C6A-92EF-43A9-9475-EDBEC97DC54F}" srcId="{78DEE908-C382-4B5F-B709-DF97F4A5FDC1}" destId="{B2E2B8EF-8DD8-44B4-BE6C-056A7B5E8401}" srcOrd="2" destOrd="0" parTransId="{E5780021-128F-45D9-B3E9-DBA89D67A315}" sibTransId="{19289B2D-94F7-4DB1-9CDB-4BED7EBBAF76}"/>
    <dgm:cxn modelId="{12325D6C-7767-47DA-B6B4-E87FBF4DD05E}" type="presOf" srcId="{9E8CD1E3-6BC7-46B6-9BF7-12CDD8D888CB}" destId="{9A75D893-5B96-4F7F-B88D-C97A50536B11}" srcOrd="0" destOrd="0" presId="urn:microsoft.com/office/officeart/2005/8/layout/hierarchy1"/>
    <dgm:cxn modelId="{8294E2B6-FE92-46CB-A53E-C7E612C90171}" type="presOf" srcId="{B2E2B8EF-8DD8-44B4-BE6C-056A7B5E8401}" destId="{70464A3D-5E3B-4111-90D0-DE1FC3CA95BD}" srcOrd="0" destOrd="0" presId="urn:microsoft.com/office/officeart/2005/8/layout/hierarchy1"/>
    <dgm:cxn modelId="{390F43D2-9BD0-4360-A8A6-D31B164510A5}" type="presOf" srcId="{A7E0A2A3-607C-4079-A15B-DBE38E6E1128}" destId="{A38E7F44-D0DB-402A-8B23-E7DB8514E306}" srcOrd="0" destOrd="0" presId="urn:microsoft.com/office/officeart/2005/8/layout/hierarchy1"/>
    <dgm:cxn modelId="{1808ADFC-375E-4E93-A562-70276934EA30}" srcId="{78DEE908-C382-4B5F-B709-DF97F4A5FDC1}" destId="{A7E0A2A3-607C-4079-A15B-DBE38E6E1128}" srcOrd="0" destOrd="0" parTransId="{8DD6883A-82A6-4EB1-A92D-A4CCC7709A1D}" sibTransId="{586D04EA-B3F9-4ED6-85E5-25C0AB6851BE}"/>
    <dgm:cxn modelId="{DC352566-7978-4736-AD6C-1596200E5C8F}" type="presParOf" srcId="{A310AC78-0B1D-437C-8344-D69F94EE6174}" destId="{9BD08076-4665-4D40-B3AD-C6147F307975}" srcOrd="0" destOrd="0" presId="urn:microsoft.com/office/officeart/2005/8/layout/hierarchy1"/>
    <dgm:cxn modelId="{42CCA013-83B8-4073-BD18-7111FD50DF57}" type="presParOf" srcId="{9BD08076-4665-4D40-B3AD-C6147F307975}" destId="{A0292D3E-9D87-4891-BC8B-9E10A61ED45C}" srcOrd="0" destOrd="0" presId="urn:microsoft.com/office/officeart/2005/8/layout/hierarchy1"/>
    <dgm:cxn modelId="{1357089D-DC15-42C0-ACAC-F202C69DFF12}" type="presParOf" srcId="{A0292D3E-9D87-4891-BC8B-9E10A61ED45C}" destId="{C4277C20-E8F1-4725-8CB6-E676C8337B9D}" srcOrd="0" destOrd="0" presId="urn:microsoft.com/office/officeart/2005/8/layout/hierarchy1"/>
    <dgm:cxn modelId="{DAFA9CA8-8FA4-4442-945F-2FB83D9CCB02}" type="presParOf" srcId="{A0292D3E-9D87-4891-BC8B-9E10A61ED45C}" destId="{A38E7F44-D0DB-402A-8B23-E7DB8514E306}" srcOrd="1" destOrd="0" presId="urn:microsoft.com/office/officeart/2005/8/layout/hierarchy1"/>
    <dgm:cxn modelId="{23C7D952-E2F7-4125-97F9-CC1CA5916D8C}" type="presParOf" srcId="{9BD08076-4665-4D40-B3AD-C6147F307975}" destId="{0822CA64-7918-4476-B3D9-E2DD5F19421E}" srcOrd="1" destOrd="0" presId="urn:microsoft.com/office/officeart/2005/8/layout/hierarchy1"/>
    <dgm:cxn modelId="{A068EB80-515F-48FA-84B3-A485DD0E8694}" type="presParOf" srcId="{A310AC78-0B1D-437C-8344-D69F94EE6174}" destId="{EF282D48-70D4-4554-B5AF-0FD983CD1246}" srcOrd="1" destOrd="0" presId="urn:microsoft.com/office/officeart/2005/8/layout/hierarchy1"/>
    <dgm:cxn modelId="{7A1445F6-3FD1-43CA-9BB8-733899067DFC}" type="presParOf" srcId="{EF282D48-70D4-4554-B5AF-0FD983CD1246}" destId="{FA2A074B-B6CC-441D-A466-84B1FF7AF79B}" srcOrd="0" destOrd="0" presId="urn:microsoft.com/office/officeart/2005/8/layout/hierarchy1"/>
    <dgm:cxn modelId="{73239291-2ED0-474A-8E1B-D55D5179C47B}" type="presParOf" srcId="{FA2A074B-B6CC-441D-A466-84B1FF7AF79B}" destId="{8EAD7959-E5E0-4511-8317-1AFA46B1CDA7}" srcOrd="0" destOrd="0" presId="urn:microsoft.com/office/officeart/2005/8/layout/hierarchy1"/>
    <dgm:cxn modelId="{ADB1BD58-9524-4620-B021-4D836E585EC3}" type="presParOf" srcId="{FA2A074B-B6CC-441D-A466-84B1FF7AF79B}" destId="{91F66011-64A0-49A7-9B84-E6678AC8655E}" srcOrd="1" destOrd="0" presId="urn:microsoft.com/office/officeart/2005/8/layout/hierarchy1"/>
    <dgm:cxn modelId="{52BB1537-36C9-48EE-9360-57681BF9657C}" type="presParOf" srcId="{EF282D48-70D4-4554-B5AF-0FD983CD1246}" destId="{136E10A3-665C-450F-A66F-995F05993CED}" srcOrd="1" destOrd="0" presId="urn:microsoft.com/office/officeart/2005/8/layout/hierarchy1"/>
    <dgm:cxn modelId="{54E90C32-63A8-434C-95F6-477F815A3255}" type="presParOf" srcId="{A310AC78-0B1D-437C-8344-D69F94EE6174}" destId="{5D1D202D-528B-42EF-9011-9E16132F4950}" srcOrd="2" destOrd="0" presId="urn:microsoft.com/office/officeart/2005/8/layout/hierarchy1"/>
    <dgm:cxn modelId="{52237939-BDD0-429D-94AF-7A2624705BD9}" type="presParOf" srcId="{5D1D202D-528B-42EF-9011-9E16132F4950}" destId="{DDBDADD9-A37C-4DD2-86FE-5B39A9888843}" srcOrd="0" destOrd="0" presId="urn:microsoft.com/office/officeart/2005/8/layout/hierarchy1"/>
    <dgm:cxn modelId="{F13C23B3-276F-468C-974A-6654E1242F75}" type="presParOf" srcId="{DDBDADD9-A37C-4DD2-86FE-5B39A9888843}" destId="{B9764997-C168-4309-80A1-DDC695748EB9}" srcOrd="0" destOrd="0" presId="urn:microsoft.com/office/officeart/2005/8/layout/hierarchy1"/>
    <dgm:cxn modelId="{019CF630-31D4-419C-97AF-F09FD661842A}" type="presParOf" srcId="{DDBDADD9-A37C-4DD2-86FE-5B39A9888843}" destId="{70464A3D-5E3B-4111-90D0-DE1FC3CA95BD}" srcOrd="1" destOrd="0" presId="urn:microsoft.com/office/officeart/2005/8/layout/hierarchy1"/>
    <dgm:cxn modelId="{FBD25C99-AAA2-4B3D-8310-4A4750B8AFBE}" type="presParOf" srcId="{5D1D202D-528B-42EF-9011-9E16132F4950}" destId="{350DB8FE-4D57-4595-9E72-9CB4CD7BF96E}" srcOrd="1" destOrd="0" presId="urn:microsoft.com/office/officeart/2005/8/layout/hierarchy1"/>
    <dgm:cxn modelId="{D9E28AB4-218C-4B72-9DBC-E89A9B3961C8}" type="presParOf" srcId="{A310AC78-0B1D-437C-8344-D69F94EE6174}" destId="{4C7A67F4-63B0-449C-A02A-4B021ADFE138}" srcOrd="3" destOrd="0" presId="urn:microsoft.com/office/officeart/2005/8/layout/hierarchy1"/>
    <dgm:cxn modelId="{26A99527-81F2-4DC1-A9AB-19DB51FEA8EE}" type="presParOf" srcId="{4C7A67F4-63B0-449C-A02A-4B021ADFE138}" destId="{1072A7F8-84DD-4BB4-A2FF-0CAA5513A65C}" srcOrd="0" destOrd="0" presId="urn:microsoft.com/office/officeart/2005/8/layout/hierarchy1"/>
    <dgm:cxn modelId="{94013326-3E7C-4CDA-9947-D4B914F95983}" type="presParOf" srcId="{1072A7F8-84DD-4BB4-A2FF-0CAA5513A65C}" destId="{A3017985-E88D-4533-9743-1A854C1C8BAA}" srcOrd="0" destOrd="0" presId="urn:microsoft.com/office/officeart/2005/8/layout/hierarchy1"/>
    <dgm:cxn modelId="{EF58D925-CB71-4899-BA49-3D74D1890ECB}" type="presParOf" srcId="{1072A7F8-84DD-4BB4-A2FF-0CAA5513A65C}" destId="{9A75D893-5B96-4F7F-B88D-C97A50536B11}" srcOrd="1" destOrd="0" presId="urn:microsoft.com/office/officeart/2005/8/layout/hierarchy1"/>
    <dgm:cxn modelId="{639EA667-E6E9-4522-959A-11700DA79F60}" type="presParOf" srcId="{4C7A67F4-63B0-449C-A02A-4B021ADFE138}" destId="{31C90E9E-E2FC-4057-ABC3-0E885890DFF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B1B9195-42BC-49CA-BA6D-1E8C2B63B46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2A0E076-7845-4D0F-A747-B2677D966FCD}">
      <dgm:prSet/>
      <dgm:spPr/>
      <dgm:t>
        <a:bodyPr/>
        <a:lstStyle/>
        <a:p>
          <a:r>
            <a:rPr lang="en-US"/>
            <a:t>Python:</a:t>
          </a:r>
        </a:p>
      </dgm:t>
    </dgm:pt>
    <dgm:pt modelId="{C8575A9E-BFF1-4CCF-B2F8-555D9C638D40}" type="parTrans" cxnId="{0915E841-0B2E-4070-830E-16A75B4B668D}">
      <dgm:prSet/>
      <dgm:spPr/>
      <dgm:t>
        <a:bodyPr/>
        <a:lstStyle/>
        <a:p>
          <a:endParaRPr lang="en-US"/>
        </a:p>
      </dgm:t>
    </dgm:pt>
    <dgm:pt modelId="{F1A4A6E1-DB3C-431C-9944-B2DEF56B92EB}" type="sibTrans" cxnId="{0915E841-0B2E-4070-830E-16A75B4B668D}">
      <dgm:prSet/>
      <dgm:spPr/>
      <dgm:t>
        <a:bodyPr/>
        <a:lstStyle/>
        <a:p>
          <a:endParaRPr lang="en-US"/>
        </a:p>
      </dgm:t>
    </dgm:pt>
    <dgm:pt modelId="{FE0FA5F7-4322-4790-B2BA-9AAD9A43D2C0}">
      <dgm:prSet/>
      <dgm:spPr/>
      <dgm:t>
        <a:bodyPr/>
        <a:lstStyle/>
        <a:p>
          <a:r>
            <a:rPr lang="en-US"/>
            <a:t>- More flexible with advanced visualization (Seaborn, Plotly)</a:t>
          </a:r>
        </a:p>
      </dgm:t>
    </dgm:pt>
    <dgm:pt modelId="{379E3A95-1985-4A23-B7BC-CCA33909EBB1}" type="parTrans" cxnId="{07077326-A3DC-4518-8B9B-CD4A8A8320F1}">
      <dgm:prSet/>
      <dgm:spPr/>
      <dgm:t>
        <a:bodyPr/>
        <a:lstStyle/>
        <a:p>
          <a:endParaRPr lang="en-US"/>
        </a:p>
      </dgm:t>
    </dgm:pt>
    <dgm:pt modelId="{E2AC8C3B-269B-4684-92E4-6718AE2435AF}" type="sibTrans" cxnId="{07077326-A3DC-4518-8B9B-CD4A8A8320F1}">
      <dgm:prSet/>
      <dgm:spPr/>
      <dgm:t>
        <a:bodyPr/>
        <a:lstStyle/>
        <a:p>
          <a:endParaRPr lang="en-US"/>
        </a:p>
      </dgm:t>
    </dgm:pt>
    <dgm:pt modelId="{CA52C08B-C061-40C0-82AD-4A0803D8D7E5}">
      <dgm:prSet/>
      <dgm:spPr/>
      <dgm:t>
        <a:bodyPr/>
        <a:lstStyle/>
        <a:p>
          <a:r>
            <a:rPr lang="en-US"/>
            <a:t>- Efficient model tuning</a:t>
          </a:r>
        </a:p>
      </dgm:t>
    </dgm:pt>
    <dgm:pt modelId="{BC569B4F-AFF3-4B36-AED1-28151436C4C7}" type="parTrans" cxnId="{EF994299-4D30-44A9-8FF2-1B7C672B2C5A}">
      <dgm:prSet/>
      <dgm:spPr/>
      <dgm:t>
        <a:bodyPr/>
        <a:lstStyle/>
        <a:p>
          <a:endParaRPr lang="en-US"/>
        </a:p>
      </dgm:t>
    </dgm:pt>
    <dgm:pt modelId="{6ABC06B0-1BAD-405F-AD1D-653A01748A95}" type="sibTrans" cxnId="{EF994299-4D30-44A9-8FF2-1B7C672B2C5A}">
      <dgm:prSet/>
      <dgm:spPr/>
      <dgm:t>
        <a:bodyPr/>
        <a:lstStyle/>
        <a:p>
          <a:endParaRPr lang="en-US"/>
        </a:p>
      </dgm:t>
    </dgm:pt>
    <dgm:pt modelId="{E3B857A5-1AB3-4755-A7B7-B5EE51B63018}">
      <dgm:prSet/>
      <dgm:spPr/>
      <dgm:t>
        <a:bodyPr/>
        <a:lstStyle/>
        <a:p>
          <a:r>
            <a:rPr lang="en-US"/>
            <a:t>R:</a:t>
          </a:r>
        </a:p>
      </dgm:t>
    </dgm:pt>
    <dgm:pt modelId="{18F4F7D9-E82C-47B0-A9DD-AAB86B13E62B}" type="parTrans" cxnId="{95D3B3C7-AB3B-43F3-95CB-8832D819E8E6}">
      <dgm:prSet/>
      <dgm:spPr/>
      <dgm:t>
        <a:bodyPr/>
        <a:lstStyle/>
        <a:p>
          <a:endParaRPr lang="en-US"/>
        </a:p>
      </dgm:t>
    </dgm:pt>
    <dgm:pt modelId="{7CEF47B5-BF68-4619-BEE3-CD7FCD38C243}" type="sibTrans" cxnId="{95D3B3C7-AB3B-43F3-95CB-8832D819E8E6}">
      <dgm:prSet/>
      <dgm:spPr/>
      <dgm:t>
        <a:bodyPr/>
        <a:lstStyle/>
        <a:p>
          <a:endParaRPr lang="en-US"/>
        </a:p>
      </dgm:t>
    </dgm:pt>
    <dgm:pt modelId="{3DFE293D-26A0-4D33-A53A-F70FA0CEEC71}">
      <dgm:prSet/>
      <dgm:spPr/>
      <dgm:t>
        <a:bodyPr/>
        <a:lstStyle/>
        <a:p>
          <a:r>
            <a:rPr lang="en-US"/>
            <a:t>- Simplified statistical summaries and modeling</a:t>
          </a:r>
        </a:p>
      </dgm:t>
    </dgm:pt>
    <dgm:pt modelId="{B9464413-4871-40BA-8C60-D267FCC23FD2}" type="parTrans" cxnId="{04B511C7-FE24-4486-9B95-314198D08681}">
      <dgm:prSet/>
      <dgm:spPr/>
      <dgm:t>
        <a:bodyPr/>
        <a:lstStyle/>
        <a:p>
          <a:endParaRPr lang="en-US"/>
        </a:p>
      </dgm:t>
    </dgm:pt>
    <dgm:pt modelId="{415DA6E0-8EF0-4202-87FE-7E169929853A}" type="sibTrans" cxnId="{04B511C7-FE24-4486-9B95-314198D08681}">
      <dgm:prSet/>
      <dgm:spPr/>
      <dgm:t>
        <a:bodyPr/>
        <a:lstStyle/>
        <a:p>
          <a:endParaRPr lang="en-US"/>
        </a:p>
      </dgm:t>
    </dgm:pt>
    <dgm:pt modelId="{25A5477A-0E77-48CA-92ED-E3157C7CDDD7}">
      <dgm:prSet/>
      <dgm:spPr/>
      <dgm:t>
        <a:bodyPr/>
        <a:lstStyle/>
        <a:p>
          <a:r>
            <a:rPr lang="en-US"/>
            <a:t>- Easier to implement trees and plots with built-in libraries</a:t>
          </a:r>
        </a:p>
      </dgm:t>
    </dgm:pt>
    <dgm:pt modelId="{854FD229-1199-4076-9418-EA44481CE33C}" type="parTrans" cxnId="{7AF96E64-8C6B-4BA2-A2CE-45C3C2B082C0}">
      <dgm:prSet/>
      <dgm:spPr/>
      <dgm:t>
        <a:bodyPr/>
        <a:lstStyle/>
        <a:p>
          <a:endParaRPr lang="en-US"/>
        </a:p>
      </dgm:t>
    </dgm:pt>
    <dgm:pt modelId="{C05CE10F-0BBB-4731-998A-35BB71948809}" type="sibTrans" cxnId="{7AF96E64-8C6B-4BA2-A2CE-45C3C2B082C0}">
      <dgm:prSet/>
      <dgm:spPr/>
      <dgm:t>
        <a:bodyPr/>
        <a:lstStyle/>
        <a:p>
          <a:endParaRPr lang="en-US"/>
        </a:p>
      </dgm:t>
    </dgm:pt>
    <dgm:pt modelId="{13DF049F-4D2A-405D-880B-E292B614D368}" type="pres">
      <dgm:prSet presAssocID="{DB1B9195-42BC-49CA-BA6D-1E8C2B63B469}" presName="diagram" presStyleCnt="0">
        <dgm:presLayoutVars>
          <dgm:dir/>
          <dgm:resizeHandles val="exact"/>
        </dgm:presLayoutVars>
      </dgm:prSet>
      <dgm:spPr/>
    </dgm:pt>
    <dgm:pt modelId="{558A1E63-1749-4DF9-B179-AEE6C45DE390}" type="pres">
      <dgm:prSet presAssocID="{A2A0E076-7845-4D0F-A747-B2677D966FCD}" presName="node" presStyleLbl="node1" presStyleIdx="0" presStyleCnt="6">
        <dgm:presLayoutVars>
          <dgm:bulletEnabled val="1"/>
        </dgm:presLayoutVars>
      </dgm:prSet>
      <dgm:spPr/>
    </dgm:pt>
    <dgm:pt modelId="{0450FC1A-368E-47B4-AA9E-2A759DB16277}" type="pres">
      <dgm:prSet presAssocID="{F1A4A6E1-DB3C-431C-9944-B2DEF56B92EB}" presName="sibTrans" presStyleCnt="0"/>
      <dgm:spPr/>
    </dgm:pt>
    <dgm:pt modelId="{9733A77C-C499-4A1D-94F0-A3C295C976CF}" type="pres">
      <dgm:prSet presAssocID="{FE0FA5F7-4322-4790-B2BA-9AAD9A43D2C0}" presName="node" presStyleLbl="node1" presStyleIdx="1" presStyleCnt="6">
        <dgm:presLayoutVars>
          <dgm:bulletEnabled val="1"/>
        </dgm:presLayoutVars>
      </dgm:prSet>
      <dgm:spPr/>
    </dgm:pt>
    <dgm:pt modelId="{BD2A8CAC-04D9-4A07-A404-D56E5F22CE75}" type="pres">
      <dgm:prSet presAssocID="{E2AC8C3B-269B-4684-92E4-6718AE2435AF}" presName="sibTrans" presStyleCnt="0"/>
      <dgm:spPr/>
    </dgm:pt>
    <dgm:pt modelId="{6EA52EB2-031A-4729-8081-8A417F3AF1F1}" type="pres">
      <dgm:prSet presAssocID="{CA52C08B-C061-40C0-82AD-4A0803D8D7E5}" presName="node" presStyleLbl="node1" presStyleIdx="2" presStyleCnt="6">
        <dgm:presLayoutVars>
          <dgm:bulletEnabled val="1"/>
        </dgm:presLayoutVars>
      </dgm:prSet>
      <dgm:spPr/>
    </dgm:pt>
    <dgm:pt modelId="{B865D285-2C6B-4973-8E90-FB73E0411F43}" type="pres">
      <dgm:prSet presAssocID="{6ABC06B0-1BAD-405F-AD1D-653A01748A95}" presName="sibTrans" presStyleCnt="0"/>
      <dgm:spPr/>
    </dgm:pt>
    <dgm:pt modelId="{213C8CBC-6147-4C45-9A64-D688E26DD41B}" type="pres">
      <dgm:prSet presAssocID="{E3B857A5-1AB3-4755-A7B7-B5EE51B63018}" presName="node" presStyleLbl="node1" presStyleIdx="3" presStyleCnt="6">
        <dgm:presLayoutVars>
          <dgm:bulletEnabled val="1"/>
        </dgm:presLayoutVars>
      </dgm:prSet>
      <dgm:spPr/>
    </dgm:pt>
    <dgm:pt modelId="{B2210D40-9FE2-4064-B2F4-1B39BD5D1918}" type="pres">
      <dgm:prSet presAssocID="{7CEF47B5-BF68-4619-BEE3-CD7FCD38C243}" presName="sibTrans" presStyleCnt="0"/>
      <dgm:spPr/>
    </dgm:pt>
    <dgm:pt modelId="{5DB243FE-EE31-46DE-90A8-5F8971D16D3B}" type="pres">
      <dgm:prSet presAssocID="{3DFE293D-26A0-4D33-A53A-F70FA0CEEC71}" presName="node" presStyleLbl="node1" presStyleIdx="4" presStyleCnt="6">
        <dgm:presLayoutVars>
          <dgm:bulletEnabled val="1"/>
        </dgm:presLayoutVars>
      </dgm:prSet>
      <dgm:spPr/>
    </dgm:pt>
    <dgm:pt modelId="{44800A93-A955-4758-AB47-685A6B132403}" type="pres">
      <dgm:prSet presAssocID="{415DA6E0-8EF0-4202-87FE-7E169929853A}" presName="sibTrans" presStyleCnt="0"/>
      <dgm:spPr/>
    </dgm:pt>
    <dgm:pt modelId="{1741DF32-3F47-4D53-A181-B115AA93688F}" type="pres">
      <dgm:prSet presAssocID="{25A5477A-0E77-48CA-92ED-E3157C7CDDD7}" presName="node" presStyleLbl="node1" presStyleIdx="5" presStyleCnt="6">
        <dgm:presLayoutVars>
          <dgm:bulletEnabled val="1"/>
        </dgm:presLayoutVars>
      </dgm:prSet>
      <dgm:spPr/>
    </dgm:pt>
  </dgm:ptLst>
  <dgm:cxnLst>
    <dgm:cxn modelId="{97BC441E-1AA5-469F-943B-F77548D26C69}" type="presOf" srcId="{25A5477A-0E77-48CA-92ED-E3157C7CDDD7}" destId="{1741DF32-3F47-4D53-A181-B115AA93688F}" srcOrd="0" destOrd="0" presId="urn:microsoft.com/office/officeart/2005/8/layout/default"/>
    <dgm:cxn modelId="{07077326-A3DC-4518-8B9B-CD4A8A8320F1}" srcId="{DB1B9195-42BC-49CA-BA6D-1E8C2B63B469}" destId="{FE0FA5F7-4322-4790-B2BA-9AAD9A43D2C0}" srcOrd="1" destOrd="0" parTransId="{379E3A95-1985-4A23-B7BC-CCA33909EBB1}" sibTransId="{E2AC8C3B-269B-4684-92E4-6718AE2435AF}"/>
    <dgm:cxn modelId="{05B72A2C-E607-40F7-A9A4-1D8830E43103}" type="presOf" srcId="{A2A0E076-7845-4D0F-A747-B2677D966FCD}" destId="{558A1E63-1749-4DF9-B179-AEE6C45DE390}" srcOrd="0" destOrd="0" presId="urn:microsoft.com/office/officeart/2005/8/layout/default"/>
    <dgm:cxn modelId="{0915E841-0B2E-4070-830E-16A75B4B668D}" srcId="{DB1B9195-42BC-49CA-BA6D-1E8C2B63B469}" destId="{A2A0E076-7845-4D0F-A747-B2677D966FCD}" srcOrd="0" destOrd="0" parTransId="{C8575A9E-BFF1-4CCF-B2F8-555D9C638D40}" sibTransId="{F1A4A6E1-DB3C-431C-9944-B2DEF56B92EB}"/>
    <dgm:cxn modelId="{7AF96E64-8C6B-4BA2-A2CE-45C3C2B082C0}" srcId="{DB1B9195-42BC-49CA-BA6D-1E8C2B63B469}" destId="{25A5477A-0E77-48CA-92ED-E3157C7CDDD7}" srcOrd="5" destOrd="0" parTransId="{854FD229-1199-4076-9418-EA44481CE33C}" sibTransId="{C05CE10F-0BBB-4731-998A-35BB71948809}"/>
    <dgm:cxn modelId="{6B71FA4C-A1DE-4EDE-8C76-D8B065087C8B}" type="presOf" srcId="{DB1B9195-42BC-49CA-BA6D-1E8C2B63B469}" destId="{13DF049F-4D2A-405D-880B-E292B614D368}" srcOrd="0" destOrd="0" presId="urn:microsoft.com/office/officeart/2005/8/layout/default"/>
    <dgm:cxn modelId="{3409377B-147E-4574-9F05-34EBCD8F89C1}" type="presOf" srcId="{FE0FA5F7-4322-4790-B2BA-9AAD9A43D2C0}" destId="{9733A77C-C499-4A1D-94F0-A3C295C976CF}" srcOrd="0" destOrd="0" presId="urn:microsoft.com/office/officeart/2005/8/layout/default"/>
    <dgm:cxn modelId="{204A557E-8532-4949-AB79-1C0F37881BFD}" type="presOf" srcId="{3DFE293D-26A0-4D33-A53A-F70FA0CEEC71}" destId="{5DB243FE-EE31-46DE-90A8-5F8971D16D3B}" srcOrd="0" destOrd="0" presId="urn:microsoft.com/office/officeart/2005/8/layout/default"/>
    <dgm:cxn modelId="{5171F784-5F77-4A91-B26F-92727E91B1E9}" type="presOf" srcId="{CA52C08B-C061-40C0-82AD-4A0803D8D7E5}" destId="{6EA52EB2-031A-4729-8081-8A417F3AF1F1}" srcOrd="0" destOrd="0" presId="urn:microsoft.com/office/officeart/2005/8/layout/default"/>
    <dgm:cxn modelId="{EF994299-4D30-44A9-8FF2-1B7C672B2C5A}" srcId="{DB1B9195-42BC-49CA-BA6D-1E8C2B63B469}" destId="{CA52C08B-C061-40C0-82AD-4A0803D8D7E5}" srcOrd="2" destOrd="0" parTransId="{BC569B4F-AFF3-4B36-AED1-28151436C4C7}" sibTransId="{6ABC06B0-1BAD-405F-AD1D-653A01748A95}"/>
    <dgm:cxn modelId="{04B511C7-FE24-4486-9B95-314198D08681}" srcId="{DB1B9195-42BC-49CA-BA6D-1E8C2B63B469}" destId="{3DFE293D-26A0-4D33-A53A-F70FA0CEEC71}" srcOrd="4" destOrd="0" parTransId="{B9464413-4871-40BA-8C60-D267FCC23FD2}" sibTransId="{415DA6E0-8EF0-4202-87FE-7E169929853A}"/>
    <dgm:cxn modelId="{95D3B3C7-AB3B-43F3-95CB-8832D819E8E6}" srcId="{DB1B9195-42BC-49CA-BA6D-1E8C2B63B469}" destId="{E3B857A5-1AB3-4755-A7B7-B5EE51B63018}" srcOrd="3" destOrd="0" parTransId="{18F4F7D9-E82C-47B0-A9DD-AAB86B13E62B}" sibTransId="{7CEF47B5-BF68-4619-BEE3-CD7FCD38C243}"/>
    <dgm:cxn modelId="{817FF5D6-4CF8-44F8-ABF2-EB4969785695}" type="presOf" srcId="{E3B857A5-1AB3-4755-A7B7-B5EE51B63018}" destId="{213C8CBC-6147-4C45-9A64-D688E26DD41B}" srcOrd="0" destOrd="0" presId="urn:microsoft.com/office/officeart/2005/8/layout/default"/>
    <dgm:cxn modelId="{20738965-D97C-4354-8E71-F4129930FE47}" type="presParOf" srcId="{13DF049F-4D2A-405D-880B-E292B614D368}" destId="{558A1E63-1749-4DF9-B179-AEE6C45DE390}" srcOrd="0" destOrd="0" presId="urn:microsoft.com/office/officeart/2005/8/layout/default"/>
    <dgm:cxn modelId="{24AEE91F-6F51-4DDB-9C6F-986055E983C7}" type="presParOf" srcId="{13DF049F-4D2A-405D-880B-E292B614D368}" destId="{0450FC1A-368E-47B4-AA9E-2A759DB16277}" srcOrd="1" destOrd="0" presId="urn:microsoft.com/office/officeart/2005/8/layout/default"/>
    <dgm:cxn modelId="{0F6F5594-5DB0-4388-9FD7-7D78F968F94C}" type="presParOf" srcId="{13DF049F-4D2A-405D-880B-E292B614D368}" destId="{9733A77C-C499-4A1D-94F0-A3C295C976CF}" srcOrd="2" destOrd="0" presId="urn:microsoft.com/office/officeart/2005/8/layout/default"/>
    <dgm:cxn modelId="{52AA11AB-7638-45C9-86F5-863495BCA7F6}" type="presParOf" srcId="{13DF049F-4D2A-405D-880B-E292B614D368}" destId="{BD2A8CAC-04D9-4A07-A404-D56E5F22CE75}" srcOrd="3" destOrd="0" presId="urn:microsoft.com/office/officeart/2005/8/layout/default"/>
    <dgm:cxn modelId="{2329998B-1CC0-4293-A91C-276A3D7C8A9E}" type="presParOf" srcId="{13DF049F-4D2A-405D-880B-E292B614D368}" destId="{6EA52EB2-031A-4729-8081-8A417F3AF1F1}" srcOrd="4" destOrd="0" presId="urn:microsoft.com/office/officeart/2005/8/layout/default"/>
    <dgm:cxn modelId="{13533B8C-F798-4BF4-A451-070A687DC1D3}" type="presParOf" srcId="{13DF049F-4D2A-405D-880B-E292B614D368}" destId="{B865D285-2C6B-4973-8E90-FB73E0411F43}" srcOrd="5" destOrd="0" presId="urn:microsoft.com/office/officeart/2005/8/layout/default"/>
    <dgm:cxn modelId="{5717BA3A-58D9-4A44-9844-7BC3AD5BBB59}" type="presParOf" srcId="{13DF049F-4D2A-405D-880B-E292B614D368}" destId="{213C8CBC-6147-4C45-9A64-D688E26DD41B}" srcOrd="6" destOrd="0" presId="urn:microsoft.com/office/officeart/2005/8/layout/default"/>
    <dgm:cxn modelId="{9DC686C1-A1A2-439F-9A32-8146005FB02D}" type="presParOf" srcId="{13DF049F-4D2A-405D-880B-E292B614D368}" destId="{B2210D40-9FE2-4064-B2F4-1B39BD5D1918}" srcOrd="7" destOrd="0" presId="urn:microsoft.com/office/officeart/2005/8/layout/default"/>
    <dgm:cxn modelId="{A601FE6F-9BFE-4D09-812E-1C293A6D021D}" type="presParOf" srcId="{13DF049F-4D2A-405D-880B-E292B614D368}" destId="{5DB243FE-EE31-46DE-90A8-5F8971D16D3B}" srcOrd="8" destOrd="0" presId="urn:microsoft.com/office/officeart/2005/8/layout/default"/>
    <dgm:cxn modelId="{73509D20-0341-41D4-B43F-AA7DA88FE02B}" type="presParOf" srcId="{13DF049F-4D2A-405D-880B-E292B614D368}" destId="{44800A93-A955-4758-AB47-685A6B132403}" srcOrd="9" destOrd="0" presId="urn:microsoft.com/office/officeart/2005/8/layout/default"/>
    <dgm:cxn modelId="{0534F91A-39C0-4FD1-915B-06FFAAFBFBDB}" type="presParOf" srcId="{13DF049F-4D2A-405D-880B-E292B614D368}" destId="{1741DF32-3F47-4D53-A181-B115AA93688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1C316AF-DD32-4030-AAE7-10204293655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8E4242F5-F081-483A-87F8-A28E2D75213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Successfully analyzed car insurance data in Python and R.</a:t>
          </a:r>
        </a:p>
      </dgm:t>
    </dgm:pt>
    <dgm:pt modelId="{42229118-7BD9-4B3D-9467-5366E94CF929}" type="parTrans" cxnId="{D6F9CCDC-A02E-49E2-BA74-1776F69E1C45}">
      <dgm:prSet/>
      <dgm:spPr/>
      <dgm:t>
        <a:bodyPr/>
        <a:lstStyle/>
        <a:p>
          <a:endParaRPr lang="en-US"/>
        </a:p>
      </dgm:t>
    </dgm:pt>
    <dgm:pt modelId="{B176DAB0-3C89-4DAF-864F-924419E0D822}" type="sibTrans" cxnId="{D6F9CCDC-A02E-49E2-BA74-1776F69E1C45}">
      <dgm:prSet/>
      <dgm:spPr/>
      <dgm:t>
        <a:bodyPr/>
        <a:lstStyle/>
        <a:p>
          <a:endParaRPr lang="en-US"/>
        </a:p>
      </dgm:t>
    </dgm:pt>
    <dgm:pt modelId="{15D1F358-2153-4C82-B860-29AC08DFBEE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Built robust predictive models and drew actionable insights.</a:t>
          </a:r>
        </a:p>
      </dgm:t>
    </dgm:pt>
    <dgm:pt modelId="{DF0FD137-B257-43E9-8A9B-290DFBF73792}" type="parTrans" cxnId="{2C50FC63-8FCF-4814-9A64-D8FBE5652ED8}">
      <dgm:prSet/>
      <dgm:spPr/>
      <dgm:t>
        <a:bodyPr/>
        <a:lstStyle/>
        <a:p>
          <a:endParaRPr lang="en-US"/>
        </a:p>
      </dgm:t>
    </dgm:pt>
    <dgm:pt modelId="{24BC6807-AFC0-4F61-A88D-D37F8BCB6907}" type="sibTrans" cxnId="{2C50FC63-8FCF-4814-9A64-D8FBE5652ED8}">
      <dgm:prSet/>
      <dgm:spPr/>
      <dgm:t>
        <a:bodyPr/>
        <a:lstStyle/>
        <a:p>
          <a:endParaRPr lang="en-US"/>
        </a:p>
      </dgm:t>
    </dgm:pt>
    <dgm:pt modelId="{8E01E54D-DB84-402D-BBD8-098DDD3387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Both languages are powerful depending on task complexity and analyst preference.</a:t>
          </a:r>
        </a:p>
      </dgm:t>
    </dgm:pt>
    <dgm:pt modelId="{A708B5D8-72A6-4D15-9050-B5AA92DCC374}" type="parTrans" cxnId="{33128B73-A89B-47CF-8E77-AC86303365DD}">
      <dgm:prSet/>
      <dgm:spPr/>
      <dgm:t>
        <a:bodyPr/>
        <a:lstStyle/>
        <a:p>
          <a:endParaRPr lang="en-US"/>
        </a:p>
      </dgm:t>
    </dgm:pt>
    <dgm:pt modelId="{81649028-F2BA-4C86-AAC7-E192FD630C3C}" type="sibTrans" cxnId="{33128B73-A89B-47CF-8E77-AC86303365DD}">
      <dgm:prSet/>
      <dgm:spPr/>
      <dgm:t>
        <a:bodyPr/>
        <a:lstStyle/>
        <a:p>
          <a:endParaRPr lang="en-US"/>
        </a:p>
      </dgm:t>
    </dgm:pt>
    <dgm:pt modelId="{6B7ADBE0-E816-4962-8D36-8C871CCBC070}" type="pres">
      <dgm:prSet presAssocID="{11C316AF-DD32-4030-AAE7-102042936559}" presName="root" presStyleCnt="0">
        <dgm:presLayoutVars>
          <dgm:dir/>
          <dgm:resizeHandles val="exact"/>
        </dgm:presLayoutVars>
      </dgm:prSet>
      <dgm:spPr/>
    </dgm:pt>
    <dgm:pt modelId="{42D40D3C-7357-4E4C-A9DD-E14D9BF3556D}" type="pres">
      <dgm:prSet presAssocID="{8E4242F5-F081-483A-87F8-A28E2D75213B}" presName="compNode" presStyleCnt="0"/>
      <dgm:spPr/>
    </dgm:pt>
    <dgm:pt modelId="{AD7DAB1D-5067-4890-A96C-B7B29CA5C22B}" type="pres">
      <dgm:prSet presAssocID="{8E4242F5-F081-483A-87F8-A28E2D75213B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973B8C6-DE1E-4034-8783-AD84E702FD26}" type="pres">
      <dgm:prSet presAssocID="{8E4242F5-F081-483A-87F8-A28E2D7521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BC576D61-29BC-479A-8F13-BF7C4291E4A8}" type="pres">
      <dgm:prSet presAssocID="{8E4242F5-F081-483A-87F8-A28E2D75213B}" presName="spaceRect" presStyleCnt="0"/>
      <dgm:spPr/>
    </dgm:pt>
    <dgm:pt modelId="{3DC6010E-4E80-4991-91F2-34032DA61DF9}" type="pres">
      <dgm:prSet presAssocID="{8E4242F5-F081-483A-87F8-A28E2D75213B}" presName="textRect" presStyleLbl="revTx" presStyleIdx="0" presStyleCnt="3">
        <dgm:presLayoutVars>
          <dgm:chMax val="1"/>
          <dgm:chPref val="1"/>
        </dgm:presLayoutVars>
      </dgm:prSet>
      <dgm:spPr/>
    </dgm:pt>
    <dgm:pt modelId="{29482B10-A595-4444-93CF-178DD05F2852}" type="pres">
      <dgm:prSet presAssocID="{B176DAB0-3C89-4DAF-864F-924419E0D822}" presName="sibTrans" presStyleCnt="0"/>
      <dgm:spPr/>
    </dgm:pt>
    <dgm:pt modelId="{2FDEB50F-53E6-47A6-AAD5-A3F0100C5C53}" type="pres">
      <dgm:prSet presAssocID="{15D1F358-2153-4C82-B860-29AC08DFBEEA}" presName="compNode" presStyleCnt="0"/>
      <dgm:spPr/>
    </dgm:pt>
    <dgm:pt modelId="{C44585B2-FD97-4AED-BD99-1AF89A0DC05D}" type="pres">
      <dgm:prSet presAssocID="{15D1F358-2153-4C82-B860-29AC08DFBEE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B5C3D99-C2A5-4CF3-8DC3-B4BACAA172F7}" type="pres">
      <dgm:prSet presAssocID="{15D1F358-2153-4C82-B860-29AC08DFBEE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144813E-8793-4304-9692-6F3F30CC4D45}" type="pres">
      <dgm:prSet presAssocID="{15D1F358-2153-4C82-B860-29AC08DFBEEA}" presName="spaceRect" presStyleCnt="0"/>
      <dgm:spPr/>
    </dgm:pt>
    <dgm:pt modelId="{A1534584-CD3A-4CA3-BBC6-50AFE2377DC8}" type="pres">
      <dgm:prSet presAssocID="{15D1F358-2153-4C82-B860-29AC08DFBEEA}" presName="textRect" presStyleLbl="revTx" presStyleIdx="1" presStyleCnt="3">
        <dgm:presLayoutVars>
          <dgm:chMax val="1"/>
          <dgm:chPref val="1"/>
        </dgm:presLayoutVars>
      </dgm:prSet>
      <dgm:spPr/>
    </dgm:pt>
    <dgm:pt modelId="{DE32E55A-CE43-4A84-AF25-120618923913}" type="pres">
      <dgm:prSet presAssocID="{24BC6807-AFC0-4F61-A88D-D37F8BCB6907}" presName="sibTrans" presStyleCnt="0"/>
      <dgm:spPr/>
    </dgm:pt>
    <dgm:pt modelId="{21CCAE4D-0439-42AD-AD4B-BE1DE3FD3798}" type="pres">
      <dgm:prSet presAssocID="{8E01E54D-DB84-402D-BBD8-098DDD338703}" presName="compNode" presStyleCnt="0"/>
      <dgm:spPr/>
    </dgm:pt>
    <dgm:pt modelId="{A02B0340-3C3E-4579-8349-D30FA04B30B0}" type="pres">
      <dgm:prSet presAssocID="{8E01E54D-DB84-402D-BBD8-098DDD33870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2EA2AAA-7BDF-44C3-8A81-45FD9C988689}" type="pres">
      <dgm:prSet presAssocID="{8E01E54D-DB84-402D-BBD8-098DDD33870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6BBCA4F9-8043-4041-9C3D-01D71F2286EB}" type="pres">
      <dgm:prSet presAssocID="{8E01E54D-DB84-402D-BBD8-098DDD338703}" presName="spaceRect" presStyleCnt="0"/>
      <dgm:spPr/>
    </dgm:pt>
    <dgm:pt modelId="{A91D3FC9-9F72-44AB-A66D-E5037FC4C7AB}" type="pres">
      <dgm:prSet presAssocID="{8E01E54D-DB84-402D-BBD8-098DDD33870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8DB5B2F-C0BD-4CC1-B666-4B3EEC0053F0}" type="presOf" srcId="{15D1F358-2153-4C82-B860-29AC08DFBEEA}" destId="{A1534584-CD3A-4CA3-BBC6-50AFE2377DC8}" srcOrd="0" destOrd="0" presId="urn:microsoft.com/office/officeart/2018/5/layout/IconLeafLabelList"/>
    <dgm:cxn modelId="{2C50FC63-8FCF-4814-9A64-D8FBE5652ED8}" srcId="{11C316AF-DD32-4030-AAE7-102042936559}" destId="{15D1F358-2153-4C82-B860-29AC08DFBEEA}" srcOrd="1" destOrd="0" parTransId="{DF0FD137-B257-43E9-8A9B-290DFBF73792}" sibTransId="{24BC6807-AFC0-4F61-A88D-D37F8BCB6907}"/>
    <dgm:cxn modelId="{6269626D-E24D-4DB9-94C4-D52F8C4EA4EC}" type="presOf" srcId="{11C316AF-DD32-4030-AAE7-102042936559}" destId="{6B7ADBE0-E816-4962-8D36-8C871CCBC070}" srcOrd="0" destOrd="0" presId="urn:microsoft.com/office/officeart/2018/5/layout/IconLeafLabelList"/>
    <dgm:cxn modelId="{33128B73-A89B-47CF-8E77-AC86303365DD}" srcId="{11C316AF-DD32-4030-AAE7-102042936559}" destId="{8E01E54D-DB84-402D-BBD8-098DDD338703}" srcOrd="2" destOrd="0" parTransId="{A708B5D8-72A6-4D15-9050-B5AA92DCC374}" sibTransId="{81649028-F2BA-4C86-AAC7-E192FD630C3C}"/>
    <dgm:cxn modelId="{5379E098-360F-4338-9F68-CDB825D058EF}" type="presOf" srcId="{8E01E54D-DB84-402D-BBD8-098DDD338703}" destId="{A91D3FC9-9F72-44AB-A66D-E5037FC4C7AB}" srcOrd="0" destOrd="0" presId="urn:microsoft.com/office/officeart/2018/5/layout/IconLeafLabelList"/>
    <dgm:cxn modelId="{D6F9CCDC-A02E-49E2-BA74-1776F69E1C45}" srcId="{11C316AF-DD32-4030-AAE7-102042936559}" destId="{8E4242F5-F081-483A-87F8-A28E2D75213B}" srcOrd="0" destOrd="0" parTransId="{42229118-7BD9-4B3D-9467-5366E94CF929}" sibTransId="{B176DAB0-3C89-4DAF-864F-924419E0D822}"/>
    <dgm:cxn modelId="{C88B75FB-0D70-4F98-9BBF-386E0AC719F4}" type="presOf" srcId="{8E4242F5-F081-483A-87F8-A28E2D75213B}" destId="{3DC6010E-4E80-4991-91F2-34032DA61DF9}" srcOrd="0" destOrd="0" presId="urn:microsoft.com/office/officeart/2018/5/layout/IconLeafLabelList"/>
    <dgm:cxn modelId="{B3656B1C-7D5E-4FD3-8E33-CD17163E16CD}" type="presParOf" srcId="{6B7ADBE0-E816-4962-8D36-8C871CCBC070}" destId="{42D40D3C-7357-4E4C-A9DD-E14D9BF3556D}" srcOrd="0" destOrd="0" presId="urn:microsoft.com/office/officeart/2018/5/layout/IconLeafLabelList"/>
    <dgm:cxn modelId="{752ED027-2AAD-49D9-9D1D-A4358130C4CD}" type="presParOf" srcId="{42D40D3C-7357-4E4C-A9DD-E14D9BF3556D}" destId="{AD7DAB1D-5067-4890-A96C-B7B29CA5C22B}" srcOrd="0" destOrd="0" presId="urn:microsoft.com/office/officeart/2018/5/layout/IconLeafLabelList"/>
    <dgm:cxn modelId="{44343E9E-D4D1-45DC-A515-3294EB28824B}" type="presParOf" srcId="{42D40D3C-7357-4E4C-A9DD-E14D9BF3556D}" destId="{C973B8C6-DE1E-4034-8783-AD84E702FD26}" srcOrd="1" destOrd="0" presId="urn:microsoft.com/office/officeart/2018/5/layout/IconLeafLabelList"/>
    <dgm:cxn modelId="{D0D91CE5-E4D7-45AE-98D7-01B786ADD0D9}" type="presParOf" srcId="{42D40D3C-7357-4E4C-A9DD-E14D9BF3556D}" destId="{BC576D61-29BC-479A-8F13-BF7C4291E4A8}" srcOrd="2" destOrd="0" presId="urn:microsoft.com/office/officeart/2018/5/layout/IconLeafLabelList"/>
    <dgm:cxn modelId="{305E30E2-25FC-4C72-952A-59B67ABD1A04}" type="presParOf" srcId="{42D40D3C-7357-4E4C-A9DD-E14D9BF3556D}" destId="{3DC6010E-4E80-4991-91F2-34032DA61DF9}" srcOrd="3" destOrd="0" presId="urn:microsoft.com/office/officeart/2018/5/layout/IconLeafLabelList"/>
    <dgm:cxn modelId="{6FF89817-A34A-4CAC-B2A5-6DF46E146318}" type="presParOf" srcId="{6B7ADBE0-E816-4962-8D36-8C871CCBC070}" destId="{29482B10-A595-4444-93CF-178DD05F2852}" srcOrd="1" destOrd="0" presId="urn:microsoft.com/office/officeart/2018/5/layout/IconLeafLabelList"/>
    <dgm:cxn modelId="{9F6869BA-28BD-4D2F-A482-00C94CD06C28}" type="presParOf" srcId="{6B7ADBE0-E816-4962-8D36-8C871CCBC070}" destId="{2FDEB50F-53E6-47A6-AAD5-A3F0100C5C53}" srcOrd="2" destOrd="0" presId="urn:microsoft.com/office/officeart/2018/5/layout/IconLeafLabelList"/>
    <dgm:cxn modelId="{76D5CC90-79C6-4B07-9F81-6FDF3DEBCAF3}" type="presParOf" srcId="{2FDEB50F-53E6-47A6-AAD5-A3F0100C5C53}" destId="{C44585B2-FD97-4AED-BD99-1AF89A0DC05D}" srcOrd="0" destOrd="0" presId="urn:microsoft.com/office/officeart/2018/5/layout/IconLeafLabelList"/>
    <dgm:cxn modelId="{F31179E6-94F3-4314-A511-FE238754EC0C}" type="presParOf" srcId="{2FDEB50F-53E6-47A6-AAD5-A3F0100C5C53}" destId="{0B5C3D99-C2A5-4CF3-8DC3-B4BACAA172F7}" srcOrd="1" destOrd="0" presId="urn:microsoft.com/office/officeart/2018/5/layout/IconLeafLabelList"/>
    <dgm:cxn modelId="{C958CE88-6086-45FF-A186-823D68A84B34}" type="presParOf" srcId="{2FDEB50F-53E6-47A6-AAD5-A3F0100C5C53}" destId="{1144813E-8793-4304-9692-6F3F30CC4D45}" srcOrd="2" destOrd="0" presId="urn:microsoft.com/office/officeart/2018/5/layout/IconLeafLabelList"/>
    <dgm:cxn modelId="{3A6294C3-EDCE-4B1C-98E8-9A0150A192CA}" type="presParOf" srcId="{2FDEB50F-53E6-47A6-AAD5-A3F0100C5C53}" destId="{A1534584-CD3A-4CA3-BBC6-50AFE2377DC8}" srcOrd="3" destOrd="0" presId="urn:microsoft.com/office/officeart/2018/5/layout/IconLeafLabelList"/>
    <dgm:cxn modelId="{5AB278B5-32C1-41E1-8033-83C79F34FE70}" type="presParOf" srcId="{6B7ADBE0-E816-4962-8D36-8C871CCBC070}" destId="{DE32E55A-CE43-4A84-AF25-120618923913}" srcOrd="3" destOrd="0" presId="urn:microsoft.com/office/officeart/2018/5/layout/IconLeafLabelList"/>
    <dgm:cxn modelId="{FF16AF59-8E7E-470A-8D0D-6EEB39165EC2}" type="presParOf" srcId="{6B7ADBE0-E816-4962-8D36-8C871CCBC070}" destId="{21CCAE4D-0439-42AD-AD4B-BE1DE3FD3798}" srcOrd="4" destOrd="0" presId="urn:microsoft.com/office/officeart/2018/5/layout/IconLeafLabelList"/>
    <dgm:cxn modelId="{23777766-1EE1-4F87-A3E1-AD6CDD03E186}" type="presParOf" srcId="{21CCAE4D-0439-42AD-AD4B-BE1DE3FD3798}" destId="{A02B0340-3C3E-4579-8349-D30FA04B30B0}" srcOrd="0" destOrd="0" presId="urn:microsoft.com/office/officeart/2018/5/layout/IconLeafLabelList"/>
    <dgm:cxn modelId="{2F4C903B-459D-4A79-B330-2C42E1F4C2C1}" type="presParOf" srcId="{21CCAE4D-0439-42AD-AD4B-BE1DE3FD3798}" destId="{52EA2AAA-7BDF-44C3-8A81-45FD9C988689}" srcOrd="1" destOrd="0" presId="urn:microsoft.com/office/officeart/2018/5/layout/IconLeafLabelList"/>
    <dgm:cxn modelId="{D55A4FD4-02B2-4EC2-BB0E-CA5083679702}" type="presParOf" srcId="{21CCAE4D-0439-42AD-AD4B-BE1DE3FD3798}" destId="{6BBCA4F9-8043-4041-9C3D-01D71F2286EB}" srcOrd="2" destOrd="0" presId="urn:microsoft.com/office/officeart/2018/5/layout/IconLeafLabelList"/>
    <dgm:cxn modelId="{4AD04425-02F2-446A-88A2-FEA522E98744}" type="presParOf" srcId="{21CCAE4D-0439-42AD-AD4B-BE1DE3FD3798}" destId="{A91D3FC9-9F72-44AB-A66D-E5037FC4C7A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D1CE1-6E70-47F8-9CBB-5BC275DC7573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9B4C6-A1F4-434E-8DBD-8D85903F0D74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This project explores car insurance data to extract insights and build predictive models using both Python and R.</a:t>
          </a:r>
        </a:p>
      </dsp:txBody>
      <dsp:txXfrm>
        <a:off x="456496" y="980400"/>
        <a:ext cx="3381034" cy="2099279"/>
      </dsp:txXfrm>
    </dsp:sp>
    <dsp:sp modelId="{292D5109-B26E-4C09-B543-C368CE18EAF7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2923A-B90C-4249-8350-E753F298EB8E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goal is to understand customer behavior and factors influencing insurance claims.</a:t>
          </a:r>
        </a:p>
      </dsp:txBody>
      <dsp:txXfrm>
        <a:off x="4748523" y="980400"/>
        <a:ext cx="3381034" cy="209927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638C9-7F35-4C95-BA91-B7D9898DE265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EA35C-154B-4618-9B34-80C33FFEC9C5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20561-F5F0-4743-90E6-60A2DB0C2DAB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Deploy models in real-time dashboards</a:t>
          </a:r>
        </a:p>
      </dsp:txBody>
      <dsp:txXfrm>
        <a:off x="46529" y="2703902"/>
        <a:ext cx="2418750" cy="720000"/>
      </dsp:txXfrm>
    </dsp:sp>
    <dsp:sp modelId="{A01145A1-23E6-4AD7-933C-4D5299AB5C44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4CB3C-BDCF-42FB-9971-0A5CC23C7077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81518-D023-460E-BC63-AB3208689DA1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Integrate time-series or geospatial data</a:t>
          </a:r>
        </a:p>
      </dsp:txBody>
      <dsp:txXfrm>
        <a:off x="2888560" y="2703902"/>
        <a:ext cx="2418750" cy="720000"/>
      </dsp:txXfrm>
    </dsp:sp>
    <dsp:sp modelId="{0A3FC9AA-46FF-4250-B197-2AA8944C7F89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A8255D-495F-47A5-920F-99F49AE36F60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C6FC0-87F6-4468-8032-8271DF298C04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Explore deep learning for claim severity prediction</a:t>
          </a:r>
        </a:p>
      </dsp:txBody>
      <dsp:txXfrm>
        <a:off x="5730591" y="2703902"/>
        <a:ext cx="241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44760-5B52-447A-BA2D-8CE88667555B}">
      <dsp:nvSpPr>
        <dsp:cNvPr id="0" name=""/>
        <dsp:cNvSpPr/>
      </dsp:nvSpPr>
      <dsp:spPr>
        <a:xfrm>
          <a:off x="0" y="2536730"/>
          <a:ext cx="638149" cy="4052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6806BE-DD49-4BA0-B924-A6ED63F33A60}">
      <dsp:nvSpPr>
        <dsp:cNvPr id="0" name=""/>
        <dsp:cNvSpPr/>
      </dsp:nvSpPr>
      <dsp:spPr>
        <a:xfrm>
          <a:off x="70905" y="2604091"/>
          <a:ext cx="638149" cy="4052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The dataset includes customer demographics, vehicle details, and claim information.</a:t>
          </a:r>
        </a:p>
      </dsp:txBody>
      <dsp:txXfrm>
        <a:off x="82774" y="2615960"/>
        <a:ext cx="614411" cy="381487"/>
      </dsp:txXfrm>
    </dsp:sp>
    <dsp:sp modelId="{BE582FBA-81A8-41EF-8308-8AAC58334AFE}">
      <dsp:nvSpPr>
        <dsp:cNvPr id="0" name=""/>
        <dsp:cNvSpPr/>
      </dsp:nvSpPr>
      <dsp:spPr>
        <a:xfrm>
          <a:off x="779960" y="2536730"/>
          <a:ext cx="638149" cy="4052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DF7EA3-38A0-463B-BAFE-99BF576449BD}">
      <dsp:nvSpPr>
        <dsp:cNvPr id="0" name=""/>
        <dsp:cNvSpPr/>
      </dsp:nvSpPr>
      <dsp:spPr>
        <a:xfrm>
          <a:off x="850866" y="2604091"/>
          <a:ext cx="638149" cy="4052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- Features include Age, Gender, Region, Vehicle Type, Policy Sales Channel, etc.</a:t>
          </a:r>
        </a:p>
      </dsp:txBody>
      <dsp:txXfrm>
        <a:off x="862735" y="2615960"/>
        <a:ext cx="614411" cy="381487"/>
      </dsp:txXfrm>
    </dsp:sp>
    <dsp:sp modelId="{69F8D31B-58C4-4054-9203-A201902AC530}">
      <dsp:nvSpPr>
        <dsp:cNvPr id="0" name=""/>
        <dsp:cNvSpPr/>
      </dsp:nvSpPr>
      <dsp:spPr>
        <a:xfrm>
          <a:off x="1559921" y="2536730"/>
          <a:ext cx="638149" cy="4052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136DF5-1388-4623-91FF-1DCDBBE976B5}">
      <dsp:nvSpPr>
        <dsp:cNvPr id="0" name=""/>
        <dsp:cNvSpPr/>
      </dsp:nvSpPr>
      <dsp:spPr>
        <a:xfrm>
          <a:off x="1630827" y="2604091"/>
          <a:ext cx="638149" cy="4052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- Target variable: 'Response' (whether the customer opted for insurance)</a:t>
          </a:r>
        </a:p>
      </dsp:txBody>
      <dsp:txXfrm>
        <a:off x="1642696" y="2615960"/>
        <a:ext cx="614411" cy="3814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3113E-DDAA-4CE3-ACFE-937BF2EA6C1C}">
      <dsp:nvSpPr>
        <dsp:cNvPr id="0" name=""/>
        <dsp:cNvSpPr/>
      </dsp:nvSpPr>
      <dsp:spPr>
        <a:xfrm>
          <a:off x="2537" y="1310285"/>
          <a:ext cx="1811696" cy="1150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77FC6-A6CE-4E40-BDFD-E7C8EF5518E6}">
      <dsp:nvSpPr>
        <dsp:cNvPr id="0" name=""/>
        <dsp:cNvSpPr/>
      </dsp:nvSpPr>
      <dsp:spPr>
        <a:xfrm>
          <a:off x="203837" y="1501520"/>
          <a:ext cx="1811696" cy="1150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Performed cleaning and transformation:</a:t>
          </a:r>
        </a:p>
      </dsp:txBody>
      <dsp:txXfrm>
        <a:off x="237532" y="1535215"/>
        <a:ext cx="1744306" cy="1083037"/>
      </dsp:txXfrm>
    </dsp:sp>
    <dsp:sp modelId="{8FC39999-9AC0-47F9-A581-1E9F5132F325}">
      <dsp:nvSpPr>
        <dsp:cNvPr id="0" name=""/>
        <dsp:cNvSpPr/>
      </dsp:nvSpPr>
      <dsp:spPr>
        <a:xfrm>
          <a:off x="2216833" y="1310285"/>
          <a:ext cx="1811696" cy="1150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7B0C1-3172-406C-B45B-7960FC443B45}">
      <dsp:nvSpPr>
        <dsp:cNvPr id="0" name=""/>
        <dsp:cNvSpPr/>
      </dsp:nvSpPr>
      <dsp:spPr>
        <a:xfrm>
          <a:off x="2418132" y="1501520"/>
          <a:ext cx="1811696" cy="1150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Handled missing values</a:t>
          </a:r>
        </a:p>
      </dsp:txBody>
      <dsp:txXfrm>
        <a:off x="2451827" y="1535215"/>
        <a:ext cx="1744306" cy="1083037"/>
      </dsp:txXfrm>
    </dsp:sp>
    <dsp:sp modelId="{50B9B975-380F-4324-B49B-3BD0E6720294}">
      <dsp:nvSpPr>
        <dsp:cNvPr id="0" name=""/>
        <dsp:cNvSpPr/>
      </dsp:nvSpPr>
      <dsp:spPr>
        <a:xfrm>
          <a:off x="4431129" y="1310285"/>
          <a:ext cx="1811696" cy="1150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AF1E8-B472-4B3F-A3F2-AB4E3869D667}">
      <dsp:nvSpPr>
        <dsp:cNvPr id="0" name=""/>
        <dsp:cNvSpPr/>
      </dsp:nvSpPr>
      <dsp:spPr>
        <a:xfrm>
          <a:off x="4632428" y="1501520"/>
          <a:ext cx="1811696" cy="1150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Converted categorical variables using encoding techniques</a:t>
          </a:r>
        </a:p>
      </dsp:txBody>
      <dsp:txXfrm>
        <a:off x="4666123" y="1535215"/>
        <a:ext cx="1744306" cy="1083037"/>
      </dsp:txXfrm>
    </dsp:sp>
    <dsp:sp modelId="{00B5CDBC-F979-4EA2-A661-EC17992206AA}">
      <dsp:nvSpPr>
        <dsp:cNvPr id="0" name=""/>
        <dsp:cNvSpPr/>
      </dsp:nvSpPr>
      <dsp:spPr>
        <a:xfrm>
          <a:off x="6645425" y="1310285"/>
          <a:ext cx="1811696" cy="1150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B7A67-FD0A-4ED5-8C6D-E81D965C41A1}">
      <dsp:nvSpPr>
        <dsp:cNvPr id="0" name=""/>
        <dsp:cNvSpPr/>
      </dsp:nvSpPr>
      <dsp:spPr>
        <a:xfrm>
          <a:off x="6846724" y="1501520"/>
          <a:ext cx="1811696" cy="1150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Normalized/standardized numeric features</a:t>
          </a:r>
        </a:p>
      </dsp:txBody>
      <dsp:txXfrm>
        <a:off x="6880419" y="1535215"/>
        <a:ext cx="1744306" cy="10830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E645A-5780-410D-ACC9-7FB173C84F12}">
      <dsp:nvSpPr>
        <dsp:cNvPr id="0" name=""/>
        <dsp:cNvSpPr/>
      </dsp:nvSpPr>
      <dsp:spPr>
        <a:xfrm>
          <a:off x="732" y="567125"/>
          <a:ext cx="2856802" cy="17140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>
                  <a:lumMod val="95000"/>
                  <a:lumOff val="5000"/>
                </a:schemeClr>
              </a:solidFill>
            </a:rPr>
            <a:t>Visualized distributions and relationships:</a:t>
          </a:r>
        </a:p>
      </dsp:txBody>
      <dsp:txXfrm>
        <a:off x="732" y="567125"/>
        <a:ext cx="2856802" cy="1714081"/>
      </dsp:txXfrm>
    </dsp:sp>
    <dsp:sp modelId="{123F0486-0D3F-4D52-9A2D-DD230F72DB38}">
      <dsp:nvSpPr>
        <dsp:cNvPr id="0" name=""/>
        <dsp:cNvSpPr/>
      </dsp:nvSpPr>
      <dsp:spPr>
        <a:xfrm>
          <a:off x="3143215" y="567125"/>
          <a:ext cx="2856802" cy="1714081"/>
        </a:xfrm>
        <a:prstGeom prst="rect">
          <a:avLst/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>
                  <a:lumMod val="95000"/>
                  <a:lumOff val="5000"/>
                </a:schemeClr>
              </a:solidFill>
            </a:rPr>
            <a:t>- Age vs Response</a:t>
          </a:r>
        </a:p>
      </dsp:txBody>
      <dsp:txXfrm>
        <a:off x="3143215" y="567125"/>
        <a:ext cx="2856802" cy="1714081"/>
      </dsp:txXfrm>
    </dsp:sp>
    <dsp:sp modelId="{D5F7E67D-782A-4C19-ACD0-E60067E019AE}">
      <dsp:nvSpPr>
        <dsp:cNvPr id="0" name=""/>
        <dsp:cNvSpPr/>
      </dsp:nvSpPr>
      <dsp:spPr>
        <a:xfrm>
          <a:off x="732" y="2566886"/>
          <a:ext cx="2856802" cy="1714081"/>
        </a:xfrm>
        <a:prstGeom prst="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>
                  <a:lumMod val="95000"/>
                  <a:lumOff val="5000"/>
                </a:schemeClr>
              </a:solidFill>
            </a:rPr>
            <a:t>- Vehicle Age and Damage patterns</a:t>
          </a:r>
        </a:p>
      </dsp:txBody>
      <dsp:txXfrm>
        <a:off x="732" y="2566886"/>
        <a:ext cx="2856802" cy="1714081"/>
      </dsp:txXfrm>
    </dsp:sp>
    <dsp:sp modelId="{37554629-40B6-43BF-9725-A591791906C0}">
      <dsp:nvSpPr>
        <dsp:cNvPr id="0" name=""/>
        <dsp:cNvSpPr/>
      </dsp:nvSpPr>
      <dsp:spPr>
        <a:xfrm>
          <a:off x="3143215" y="2566886"/>
          <a:ext cx="2856802" cy="1714081"/>
        </a:xfrm>
        <a:prstGeom prst="rect">
          <a:avLst/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>
                  <a:lumMod val="95000"/>
                  <a:lumOff val="5000"/>
                </a:schemeClr>
              </a:solidFill>
            </a:rPr>
            <a:t>- Sales Channel effectiveness</a:t>
          </a:r>
        </a:p>
      </dsp:txBody>
      <dsp:txXfrm>
        <a:off x="3143215" y="2566886"/>
        <a:ext cx="2856802" cy="1714081"/>
      </dsp:txXfrm>
    </dsp:sp>
    <dsp:sp modelId="{B88FD11A-C17F-4D21-B199-B879246E009E}">
      <dsp:nvSpPr>
        <dsp:cNvPr id="0" name=""/>
        <dsp:cNvSpPr/>
      </dsp:nvSpPr>
      <dsp:spPr>
        <a:xfrm>
          <a:off x="1571973" y="4566648"/>
          <a:ext cx="2856802" cy="1714081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>
                  <a:lumMod val="95000"/>
                  <a:lumOff val="5000"/>
                </a:schemeClr>
              </a:solidFill>
            </a:rPr>
            <a:t>- Gender and Region Code impact on response</a:t>
          </a:r>
        </a:p>
      </dsp:txBody>
      <dsp:txXfrm>
        <a:off x="1571973" y="4566648"/>
        <a:ext cx="2856802" cy="17140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5D3F2-A986-4943-BF24-98D1E5E6AB59}">
      <dsp:nvSpPr>
        <dsp:cNvPr id="0" name=""/>
        <dsp:cNvSpPr/>
      </dsp:nvSpPr>
      <dsp:spPr>
        <a:xfrm>
          <a:off x="2537" y="1310285"/>
          <a:ext cx="1811696" cy="1150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14D63-D691-4BA2-A214-443B58179650}">
      <dsp:nvSpPr>
        <dsp:cNvPr id="0" name=""/>
        <dsp:cNvSpPr/>
      </dsp:nvSpPr>
      <dsp:spPr>
        <a:xfrm>
          <a:off x="203837" y="1501520"/>
          <a:ext cx="1811696" cy="1150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Created new features and optimized existing ones:</a:t>
          </a:r>
        </a:p>
      </dsp:txBody>
      <dsp:txXfrm>
        <a:off x="237532" y="1535215"/>
        <a:ext cx="1744306" cy="1083037"/>
      </dsp:txXfrm>
    </dsp:sp>
    <dsp:sp modelId="{C895DF2F-17F4-4B5B-B3E7-815B8BF563A5}">
      <dsp:nvSpPr>
        <dsp:cNvPr id="0" name=""/>
        <dsp:cNvSpPr/>
      </dsp:nvSpPr>
      <dsp:spPr>
        <a:xfrm>
          <a:off x="2216833" y="1310285"/>
          <a:ext cx="1811696" cy="1150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3FAFD-5FDC-480D-A11A-87E440CA4D75}">
      <dsp:nvSpPr>
        <dsp:cNvPr id="0" name=""/>
        <dsp:cNvSpPr/>
      </dsp:nvSpPr>
      <dsp:spPr>
        <a:xfrm>
          <a:off x="2418132" y="1501520"/>
          <a:ext cx="1811696" cy="1150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Binning age groups</a:t>
          </a:r>
        </a:p>
      </dsp:txBody>
      <dsp:txXfrm>
        <a:off x="2451827" y="1535215"/>
        <a:ext cx="1744306" cy="1083037"/>
      </dsp:txXfrm>
    </dsp:sp>
    <dsp:sp modelId="{D85C1AF2-FEE1-41F7-AFE4-32776A09F639}">
      <dsp:nvSpPr>
        <dsp:cNvPr id="0" name=""/>
        <dsp:cNvSpPr/>
      </dsp:nvSpPr>
      <dsp:spPr>
        <a:xfrm>
          <a:off x="4431129" y="1310285"/>
          <a:ext cx="1811696" cy="1150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7A6DF-700E-418A-AAA4-2778FF007BDA}">
      <dsp:nvSpPr>
        <dsp:cNvPr id="0" name=""/>
        <dsp:cNvSpPr/>
      </dsp:nvSpPr>
      <dsp:spPr>
        <a:xfrm>
          <a:off x="4632428" y="1501520"/>
          <a:ext cx="1811696" cy="1150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Interaction terms for vehicle age and damage</a:t>
          </a:r>
        </a:p>
      </dsp:txBody>
      <dsp:txXfrm>
        <a:off x="4666123" y="1535215"/>
        <a:ext cx="1744306" cy="1083037"/>
      </dsp:txXfrm>
    </dsp:sp>
    <dsp:sp modelId="{6200381B-85EC-4451-9122-DB87FC70837E}">
      <dsp:nvSpPr>
        <dsp:cNvPr id="0" name=""/>
        <dsp:cNvSpPr/>
      </dsp:nvSpPr>
      <dsp:spPr>
        <a:xfrm>
          <a:off x="6645425" y="1310285"/>
          <a:ext cx="1811696" cy="1150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00CEF-BAC0-435A-A77A-56CDA32E9B36}">
      <dsp:nvSpPr>
        <dsp:cNvPr id="0" name=""/>
        <dsp:cNvSpPr/>
      </dsp:nvSpPr>
      <dsp:spPr>
        <a:xfrm>
          <a:off x="6846724" y="1501520"/>
          <a:ext cx="1811696" cy="1150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One-hot encoding and label encoding</a:t>
          </a:r>
        </a:p>
      </dsp:txBody>
      <dsp:txXfrm>
        <a:off x="6880419" y="1535215"/>
        <a:ext cx="1744306" cy="10830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0F0E7-8C6E-416E-BB80-E9ECE381F1BE}">
      <dsp:nvSpPr>
        <dsp:cNvPr id="0" name=""/>
        <dsp:cNvSpPr/>
      </dsp:nvSpPr>
      <dsp:spPr>
        <a:xfrm>
          <a:off x="0" y="403478"/>
          <a:ext cx="4697730" cy="4697730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0F7251-D02D-45E5-9E43-843B9011F967}">
      <dsp:nvSpPr>
        <dsp:cNvPr id="0" name=""/>
        <dsp:cNvSpPr/>
      </dsp:nvSpPr>
      <dsp:spPr>
        <a:xfrm>
          <a:off x="446284" y="849763"/>
          <a:ext cx="1832114" cy="183211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Applied classification models:</a:t>
          </a:r>
        </a:p>
      </dsp:txBody>
      <dsp:txXfrm>
        <a:off x="535720" y="939199"/>
        <a:ext cx="1653242" cy="1653242"/>
      </dsp:txXfrm>
    </dsp:sp>
    <dsp:sp modelId="{B66ECFC3-485A-42EA-9F0A-46CAED232FD3}">
      <dsp:nvSpPr>
        <dsp:cNvPr id="0" name=""/>
        <dsp:cNvSpPr/>
      </dsp:nvSpPr>
      <dsp:spPr>
        <a:xfrm>
          <a:off x="2419330" y="849763"/>
          <a:ext cx="1832114" cy="183211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Python: Logistic Regression, Random Forest, XGBoost</a:t>
          </a:r>
        </a:p>
      </dsp:txBody>
      <dsp:txXfrm>
        <a:off x="2508766" y="939199"/>
        <a:ext cx="1653242" cy="1653242"/>
      </dsp:txXfrm>
    </dsp:sp>
    <dsp:sp modelId="{D7C2C2C5-71E6-46AC-BFA1-B2CDA54FE3A8}">
      <dsp:nvSpPr>
        <dsp:cNvPr id="0" name=""/>
        <dsp:cNvSpPr/>
      </dsp:nvSpPr>
      <dsp:spPr>
        <a:xfrm>
          <a:off x="446284" y="2822809"/>
          <a:ext cx="1832114" cy="183211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R: Logistic Regression, Decision Trees, Random Forest</a:t>
          </a:r>
        </a:p>
      </dsp:txBody>
      <dsp:txXfrm>
        <a:off x="535720" y="2912245"/>
        <a:ext cx="1653242" cy="1653242"/>
      </dsp:txXfrm>
    </dsp:sp>
    <dsp:sp modelId="{FD054316-7C67-4691-B57F-355B3B18BCB1}">
      <dsp:nvSpPr>
        <dsp:cNvPr id="0" name=""/>
        <dsp:cNvSpPr/>
      </dsp:nvSpPr>
      <dsp:spPr>
        <a:xfrm>
          <a:off x="2419330" y="2822809"/>
          <a:ext cx="1832114" cy="183211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Evaluated using accuracy, precision, recall, F1-score</a:t>
          </a:r>
        </a:p>
      </dsp:txBody>
      <dsp:txXfrm>
        <a:off x="2508766" y="2912245"/>
        <a:ext cx="1653242" cy="16532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77C20-E8F1-4725-8CB6-E676C8337B9D}">
      <dsp:nvSpPr>
        <dsp:cNvPr id="0" name=""/>
        <dsp:cNvSpPr/>
      </dsp:nvSpPr>
      <dsp:spPr>
        <a:xfrm>
          <a:off x="2678" y="1258584"/>
          <a:ext cx="1912739" cy="12145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E7F44-D0DB-402A-8B23-E7DB8514E306}">
      <dsp:nvSpPr>
        <dsp:cNvPr id="0" name=""/>
        <dsp:cNvSpPr/>
      </dsp:nvSpPr>
      <dsp:spPr>
        <a:xfrm>
          <a:off x="215205" y="1460484"/>
          <a:ext cx="1912739" cy="1214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Vehicle damage and age are strong predictors of response</a:t>
          </a:r>
        </a:p>
      </dsp:txBody>
      <dsp:txXfrm>
        <a:off x="250779" y="1496058"/>
        <a:ext cx="1841591" cy="1143441"/>
      </dsp:txXfrm>
    </dsp:sp>
    <dsp:sp modelId="{8EAD7959-E5E0-4511-8317-1AFA46B1CDA7}">
      <dsp:nvSpPr>
        <dsp:cNvPr id="0" name=""/>
        <dsp:cNvSpPr/>
      </dsp:nvSpPr>
      <dsp:spPr>
        <a:xfrm>
          <a:off x="2340471" y="1258584"/>
          <a:ext cx="1912739" cy="12145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66011-64A0-49A7-9B84-E6678AC8655E}">
      <dsp:nvSpPr>
        <dsp:cNvPr id="0" name=""/>
        <dsp:cNvSpPr/>
      </dsp:nvSpPr>
      <dsp:spPr>
        <a:xfrm>
          <a:off x="2552997" y="1460484"/>
          <a:ext cx="1912739" cy="1214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Younger individuals are more likely to opt for insurance</a:t>
          </a:r>
        </a:p>
      </dsp:txBody>
      <dsp:txXfrm>
        <a:off x="2588571" y="1496058"/>
        <a:ext cx="1841591" cy="1143441"/>
      </dsp:txXfrm>
    </dsp:sp>
    <dsp:sp modelId="{B9764997-C168-4309-80A1-DDC695748EB9}">
      <dsp:nvSpPr>
        <dsp:cNvPr id="0" name=""/>
        <dsp:cNvSpPr/>
      </dsp:nvSpPr>
      <dsp:spPr>
        <a:xfrm>
          <a:off x="4678263" y="1258584"/>
          <a:ext cx="1912739" cy="12145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64A3D-5E3B-4111-90D0-DE1FC3CA95BD}">
      <dsp:nvSpPr>
        <dsp:cNvPr id="0" name=""/>
        <dsp:cNvSpPr/>
      </dsp:nvSpPr>
      <dsp:spPr>
        <a:xfrm>
          <a:off x="4890789" y="1460484"/>
          <a:ext cx="1912739" cy="1214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Sales channel #26 is most effective</a:t>
          </a:r>
        </a:p>
      </dsp:txBody>
      <dsp:txXfrm>
        <a:off x="4926363" y="1496058"/>
        <a:ext cx="1841591" cy="1143441"/>
      </dsp:txXfrm>
    </dsp:sp>
    <dsp:sp modelId="{A3017985-E88D-4533-9743-1A854C1C8BAA}">
      <dsp:nvSpPr>
        <dsp:cNvPr id="0" name=""/>
        <dsp:cNvSpPr/>
      </dsp:nvSpPr>
      <dsp:spPr>
        <a:xfrm>
          <a:off x="7016055" y="1258584"/>
          <a:ext cx="1912739" cy="12145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75D893-5B96-4F7F-B88D-C97A50536B11}">
      <dsp:nvSpPr>
        <dsp:cNvPr id="0" name=""/>
        <dsp:cNvSpPr/>
      </dsp:nvSpPr>
      <dsp:spPr>
        <a:xfrm>
          <a:off x="7228582" y="1460484"/>
          <a:ext cx="1912739" cy="1214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Models achieved ~85% accuracy with balanced precision/recall</a:t>
          </a:r>
        </a:p>
      </dsp:txBody>
      <dsp:txXfrm>
        <a:off x="7264156" y="1496058"/>
        <a:ext cx="1841591" cy="11434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A1E63-1749-4DF9-B179-AEE6C45DE390}">
      <dsp:nvSpPr>
        <dsp:cNvPr id="0" name=""/>
        <dsp:cNvSpPr/>
      </dsp:nvSpPr>
      <dsp:spPr>
        <a:xfrm>
          <a:off x="0" y="179916"/>
          <a:ext cx="2561209" cy="1536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Python:</a:t>
          </a:r>
        </a:p>
      </dsp:txBody>
      <dsp:txXfrm>
        <a:off x="0" y="179916"/>
        <a:ext cx="2561209" cy="1536725"/>
      </dsp:txXfrm>
    </dsp:sp>
    <dsp:sp modelId="{9733A77C-C499-4A1D-94F0-A3C295C976CF}">
      <dsp:nvSpPr>
        <dsp:cNvPr id="0" name=""/>
        <dsp:cNvSpPr/>
      </dsp:nvSpPr>
      <dsp:spPr>
        <a:xfrm>
          <a:off x="2817330" y="179916"/>
          <a:ext cx="2561209" cy="1536725"/>
        </a:xfrm>
        <a:prstGeom prst="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More flexible with advanced visualization (Seaborn, Plotly)</a:t>
          </a:r>
        </a:p>
      </dsp:txBody>
      <dsp:txXfrm>
        <a:off x="2817330" y="179916"/>
        <a:ext cx="2561209" cy="1536725"/>
      </dsp:txXfrm>
    </dsp:sp>
    <dsp:sp modelId="{6EA52EB2-031A-4729-8081-8A417F3AF1F1}">
      <dsp:nvSpPr>
        <dsp:cNvPr id="0" name=""/>
        <dsp:cNvSpPr/>
      </dsp:nvSpPr>
      <dsp:spPr>
        <a:xfrm>
          <a:off x="5634661" y="179916"/>
          <a:ext cx="2561209" cy="1536725"/>
        </a:xfrm>
        <a:prstGeom prst="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Efficient model tuning</a:t>
          </a:r>
        </a:p>
      </dsp:txBody>
      <dsp:txXfrm>
        <a:off x="5634661" y="179916"/>
        <a:ext cx="2561209" cy="1536725"/>
      </dsp:txXfrm>
    </dsp:sp>
    <dsp:sp modelId="{213C8CBC-6147-4C45-9A64-D688E26DD41B}">
      <dsp:nvSpPr>
        <dsp:cNvPr id="0" name=""/>
        <dsp:cNvSpPr/>
      </dsp:nvSpPr>
      <dsp:spPr>
        <a:xfrm>
          <a:off x="0" y="1972762"/>
          <a:ext cx="2561209" cy="1536725"/>
        </a:xfrm>
        <a:prstGeom prst="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R:</a:t>
          </a:r>
        </a:p>
      </dsp:txBody>
      <dsp:txXfrm>
        <a:off x="0" y="1972762"/>
        <a:ext cx="2561209" cy="1536725"/>
      </dsp:txXfrm>
    </dsp:sp>
    <dsp:sp modelId="{5DB243FE-EE31-46DE-90A8-5F8971D16D3B}">
      <dsp:nvSpPr>
        <dsp:cNvPr id="0" name=""/>
        <dsp:cNvSpPr/>
      </dsp:nvSpPr>
      <dsp:spPr>
        <a:xfrm>
          <a:off x="2817330" y="1972762"/>
          <a:ext cx="2561209" cy="1536725"/>
        </a:xfrm>
        <a:prstGeom prst="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Simplified statistical summaries and modeling</a:t>
          </a:r>
        </a:p>
      </dsp:txBody>
      <dsp:txXfrm>
        <a:off x="2817330" y="1972762"/>
        <a:ext cx="2561209" cy="1536725"/>
      </dsp:txXfrm>
    </dsp:sp>
    <dsp:sp modelId="{1741DF32-3F47-4D53-A181-B115AA93688F}">
      <dsp:nvSpPr>
        <dsp:cNvPr id="0" name=""/>
        <dsp:cNvSpPr/>
      </dsp:nvSpPr>
      <dsp:spPr>
        <a:xfrm>
          <a:off x="5634661" y="1972762"/>
          <a:ext cx="2561209" cy="153672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Easier to implement trees and plots with built-in libraries</a:t>
          </a:r>
        </a:p>
      </dsp:txBody>
      <dsp:txXfrm>
        <a:off x="5634661" y="1972762"/>
        <a:ext cx="2561209" cy="15367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DAB1D-5067-4890-A96C-B7B29CA5C22B}">
      <dsp:nvSpPr>
        <dsp:cNvPr id="0" name=""/>
        <dsp:cNvSpPr/>
      </dsp:nvSpPr>
      <dsp:spPr>
        <a:xfrm>
          <a:off x="430045" y="453587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73B8C6-DE1E-4034-8783-AD84E702FD26}">
      <dsp:nvSpPr>
        <dsp:cNvPr id="0" name=""/>
        <dsp:cNvSpPr/>
      </dsp:nvSpPr>
      <dsp:spPr>
        <a:xfrm>
          <a:off x="715233" y="738775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6010E-4E80-4991-91F2-34032DA61DF9}">
      <dsp:nvSpPr>
        <dsp:cNvPr id="0" name=""/>
        <dsp:cNvSpPr/>
      </dsp:nvSpPr>
      <dsp:spPr>
        <a:xfrm>
          <a:off x="2264" y="2208587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Successfully analyzed car insurance data in Python and R.</a:t>
          </a:r>
        </a:p>
      </dsp:txBody>
      <dsp:txXfrm>
        <a:off x="2264" y="2208587"/>
        <a:ext cx="2193750" cy="720000"/>
      </dsp:txXfrm>
    </dsp:sp>
    <dsp:sp modelId="{C44585B2-FD97-4AED-BD99-1AF89A0DC05D}">
      <dsp:nvSpPr>
        <dsp:cNvPr id="0" name=""/>
        <dsp:cNvSpPr/>
      </dsp:nvSpPr>
      <dsp:spPr>
        <a:xfrm>
          <a:off x="3007701" y="453587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C3D99-C2A5-4CF3-8DC3-B4BACAA172F7}">
      <dsp:nvSpPr>
        <dsp:cNvPr id="0" name=""/>
        <dsp:cNvSpPr/>
      </dsp:nvSpPr>
      <dsp:spPr>
        <a:xfrm>
          <a:off x="3292889" y="738775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34584-CD3A-4CA3-BBC6-50AFE2377DC8}">
      <dsp:nvSpPr>
        <dsp:cNvPr id="0" name=""/>
        <dsp:cNvSpPr/>
      </dsp:nvSpPr>
      <dsp:spPr>
        <a:xfrm>
          <a:off x="2579920" y="2208587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Built robust predictive models and drew actionable insights.</a:t>
          </a:r>
        </a:p>
      </dsp:txBody>
      <dsp:txXfrm>
        <a:off x="2579920" y="2208587"/>
        <a:ext cx="2193750" cy="720000"/>
      </dsp:txXfrm>
    </dsp:sp>
    <dsp:sp modelId="{A02B0340-3C3E-4579-8349-D30FA04B30B0}">
      <dsp:nvSpPr>
        <dsp:cNvPr id="0" name=""/>
        <dsp:cNvSpPr/>
      </dsp:nvSpPr>
      <dsp:spPr>
        <a:xfrm>
          <a:off x="1718873" y="3477025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EA2AAA-7BDF-44C3-8A81-45FD9C988689}">
      <dsp:nvSpPr>
        <dsp:cNvPr id="0" name=""/>
        <dsp:cNvSpPr/>
      </dsp:nvSpPr>
      <dsp:spPr>
        <a:xfrm>
          <a:off x="2004061" y="3762212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D3FC9-9F72-44AB-A66D-E5037FC4C7AB}">
      <dsp:nvSpPr>
        <dsp:cNvPr id="0" name=""/>
        <dsp:cNvSpPr/>
      </dsp:nvSpPr>
      <dsp:spPr>
        <a:xfrm>
          <a:off x="1291092" y="5232025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Both languages are powerful depending on task complexity and analyst preference.</a:t>
          </a:r>
        </a:p>
      </dsp:txBody>
      <dsp:txXfrm>
        <a:off x="1291092" y="5232025"/>
        <a:ext cx="21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620742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 Insurance Analysis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1585308"/>
            <a:ext cx="3823335" cy="391061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FFFFF"/>
                </a:solidFill>
              </a:rPr>
              <a:t>Big Data Analytics Project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FFFFF"/>
                </a:solidFill>
              </a:rPr>
              <a:t>Python &amp; R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8D126B-3E17-B0C0-77E6-A75D610FD25E}"/>
              </a:ext>
            </a:extLst>
          </p:cNvPr>
          <p:cNvSpPr txBox="1"/>
          <p:nvPr/>
        </p:nvSpPr>
        <p:spPr>
          <a:xfrm>
            <a:off x="1838325" y="2766883"/>
            <a:ext cx="5057775" cy="3910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</a:rPr>
              <a:t>-By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2210080013_Abhay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2210080028_Saicharan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2210080039_Abhinav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2210080069_Satyalokesh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530289" cy="6858000"/>
            <a:chOff x="651279" y="598259"/>
            <a:chExt cx="10889442" cy="5680742"/>
          </a:xfrm>
        </p:grpSpPr>
        <p:sp>
          <p:nvSpPr>
            <p:cNvPr id="21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8"/>
            <a:ext cx="2636433" cy="5340097"/>
          </a:xfrm>
        </p:spPr>
        <p:txBody>
          <a:bodyPr anchor="ctr">
            <a:normAutofit/>
          </a:bodyPr>
          <a:lstStyle/>
          <a:p>
            <a:pPr algn="l"/>
            <a:r>
              <a:rPr lang="en-IN" sz="4200">
                <a:solidFill>
                  <a:schemeClr val="bg1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0C1160-F183-E08D-F6C7-6D033DCBD2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497792"/>
              </p:ext>
            </p:extLst>
          </p:nvPr>
        </p:nvGraphicFramePr>
        <p:xfrm>
          <a:off x="3739414" y="231006"/>
          <a:ext cx="4775935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2B51C0-FE48-A10A-49B2-B4D314AD7B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73723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A3D7E005-D587-3A70-0C07-5B513879A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249429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3500">
                <a:solidFill>
                  <a:srgbClr val="FFFFFF"/>
                </a:solidFill>
              </a:rPr>
              <a:t>Dataset 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806B46-3E1D-597B-AE4E-DDCCDF1CA9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691" r="27507" b="-1"/>
          <a:stretch/>
        </p:blipFill>
        <p:spPr>
          <a:xfrm>
            <a:off x="6082126" y="10"/>
            <a:ext cx="3061874" cy="685799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A75BE1-9948-9C17-5F1A-605CD82B3B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48573"/>
              </p:ext>
            </p:extLst>
          </p:nvPr>
        </p:nvGraphicFramePr>
        <p:xfrm>
          <a:off x="3436295" y="649480"/>
          <a:ext cx="226897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Data 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7379FB-C319-9C37-2E37-9E4E44503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144158"/>
              </p:ext>
            </p:extLst>
          </p:nvPr>
        </p:nvGraphicFramePr>
        <p:xfrm>
          <a:off x="121092" y="2171312"/>
          <a:ext cx="8660959" cy="3962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3500">
                <a:solidFill>
                  <a:srgbClr val="FFFFFF"/>
                </a:solidFill>
              </a:rPr>
              <a:t>Exploratory Data Analysis (EDA)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333B61-A0B9-5406-CAB5-20287D4B22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856596"/>
              </p:ext>
            </p:extLst>
          </p:nvPr>
        </p:nvGraphicFramePr>
        <p:xfrm>
          <a:off x="3143250" y="10139"/>
          <a:ext cx="6000750" cy="6847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Feature Engineering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3C35E7-82A1-7CB6-D845-04F5066FF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907654"/>
              </p:ext>
            </p:extLst>
          </p:nvPr>
        </p:nvGraphicFramePr>
        <p:xfrm>
          <a:off x="483042" y="2343151"/>
          <a:ext cx="8660959" cy="3962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9"/>
            <a:ext cx="2530602" cy="5567891"/>
          </a:xfrm>
        </p:spPr>
        <p:txBody>
          <a:bodyPr>
            <a:normAutofit/>
          </a:bodyPr>
          <a:lstStyle/>
          <a:p>
            <a:r>
              <a:rPr lang="en-IN" sz="4200"/>
              <a:t>Modeling and Evaluation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DE6CA5-DC71-8FF7-9D63-2AABA8C87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170622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Insights &amp; Findings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1FFD3B-AEC3-1299-4DD1-71E257FF29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173704"/>
              </p:ext>
            </p:extLst>
          </p:nvPr>
        </p:nvGraphicFramePr>
        <p:xfrm>
          <a:off x="0" y="2371725"/>
          <a:ext cx="9144000" cy="3933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Comparison: Python vs R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0043AD8-D2C4-235B-9FC9-988C3FCE99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549100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368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Car Insurance Analysis</vt:lpstr>
      <vt:lpstr>Introduction</vt:lpstr>
      <vt:lpstr>Dataset Overview</vt:lpstr>
      <vt:lpstr>Data Preprocessing</vt:lpstr>
      <vt:lpstr>Exploratory Data Analysis (EDA)</vt:lpstr>
      <vt:lpstr>Feature Engineering</vt:lpstr>
      <vt:lpstr>Modeling and Evaluation</vt:lpstr>
      <vt:lpstr>Insights &amp; Findings</vt:lpstr>
      <vt:lpstr>Comparison: Python vs R</vt:lpstr>
      <vt:lpstr>Conclusion</vt:lpstr>
      <vt:lpstr>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Srini Pillarisetti</cp:lastModifiedBy>
  <cp:revision>3</cp:revision>
  <dcterms:created xsi:type="dcterms:W3CDTF">2013-01-27T09:14:16Z</dcterms:created>
  <dcterms:modified xsi:type="dcterms:W3CDTF">2025-04-14T11:36:18Z</dcterms:modified>
  <cp:category/>
</cp:coreProperties>
</file>