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xiaomengsun/car-insurance-claim-data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xiaomengsun/car-insurance-claim-data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D24E1C-60D1-4895-880B-BC57C7F48EE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6872140-2874-4EA9-9328-C6D2CC993FDD}">
      <dgm:prSet/>
      <dgm:spPr/>
      <dgm:t>
        <a:bodyPr/>
        <a:lstStyle/>
        <a:p>
          <a:r>
            <a:rPr lang="en-US" b="1" i="0" baseline="0"/>
            <a:t>What is Car Insurance Claim Prediction?</a:t>
          </a:r>
          <a:endParaRPr lang="en-US"/>
        </a:p>
      </dgm:t>
    </dgm:pt>
    <dgm:pt modelId="{2FFECD28-F4AC-47ED-9DAF-A520D82F2DDE}" type="parTrans" cxnId="{74381240-5770-4A2E-810C-2F9B0170CC7F}">
      <dgm:prSet/>
      <dgm:spPr/>
      <dgm:t>
        <a:bodyPr/>
        <a:lstStyle/>
        <a:p>
          <a:endParaRPr lang="en-US"/>
        </a:p>
      </dgm:t>
    </dgm:pt>
    <dgm:pt modelId="{86DD2CF4-F89E-4126-8CB0-41FBD6B66EB8}" type="sibTrans" cxnId="{74381240-5770-4A2E-810C-2F9B0170CC7F}">
      <dgm:prSet/>
      <dgm:spPr/>
      <dgm:t>
        <a:bodyPr/>
        <a:lstStyle/>
        <a:p>
          <a:endParaRPr lang="en-US"/>
        </a:p>
      </dgm:t>
    </dgm:pt>
    <dgm:pt modelId="{97C309B9-6C52-4CFF-9BD8-B38029DD1DA7}">
      <dgm:prSet/>
      <dgm:spPr/>
      <dgm:t>
        <a:bodyPr/>
        <a:lstStyle/>
        <a:p>
          <a:r>
            <a:rPr lang="en-US" b="0" i="0" baseline="0" dirty="0"/>
            <a:t>A process of estimating whether an insurance policyholder will file a claim based on historical data.</a:t>
          </a:r>
          <a:endParaRPr lang="en-US" dirty="0"/>
        </a:p>
      </dgm:t>
    </dgm:pt>
    <dgm:pt modelId="{B2037EB1-72C7-4E07-8033-6F4AD82956D8}" type="parTrans" cxnId="{22583EAC-CF6B-41D9-AB0B-6C52A6A64560}">
      <dgm:prSet/>
      <dgm:spPr/>
      <dgm:t>
        <a:bodyPr/>
        <a:lstStyle/>
        <a:p>
          <a:endParaRPr lang="en-US"/>
        </a:p>
      </dgm:t>
    </dgm:pt>
    <dgm:pt modelId="{26FDDFDD-99BF-43AD-BA5D-69192812961F}" type="sibTrans" cxnId="{22583EAC-CF6B-41D9-AB0B-6C52A6A64560}">
      <dgm:prSet/>
      <dgm:spPr/>
      <dgm:t>
        <a:bodyPr/>
        <a:lstStyle/>
        <a:p>
          <a:endParaRPr lang="en-US"/>
        </a:p>
      </dgm:t>
    </dgm:pt>
    <dgm:pt modelId="{2CCA81CB-7D6D-49F6-81CF-A9FE5A557441}">
      <dgm:prSet/>
      <dgm:spPr/>
      <dgm:t>
        <a:bodyPr/>
        <a:lstStyle/>
        <a:p>
          <a:r>
            <a:rPr lang="en-US" b="0" i="0" baseline="0" dirty="0"/>
            <a:t>Helps insurers make informed decisions about risk assessment and fraud detection.</a:t>
          </a:r>
          <a:endParaRPr lang="en-US" dirty="0"/>
        </a:p>
      </dgm:t>
    </dgm:pt>
    <dgm:pt modelId="{441E679D-AB4B-4E15-867D-9D351806FBF5}" type="parTrans" cxnId="{6F43A953-07AD-4BDE-BAED-97309EE4274D}">
      <dgm:prSet/>
      <dgm:spPr/>
      <dgm:t>
        <a:bodyPr/>
        <a:lstStyle/>
        <a:p>
          <a:endParaRPr lang="en-US"/>
        </a:p>
      </dgm:t>
    </dgm:pt>
    <dgm:pt modelId="{CD50686E-3661-47B1-9672-6F6368C4AACD}" type="sibTrans" cxnId="{6F43A953-07AD-4BDE-BAED-97309EE4274D}">
      <dgm:prSet/>
      <dgm:spPr/>
      <dgm:t>
        <a:bodyPr/>
        <a:lstStyle/>
        <a:p>
          <a:endParaRPr lang="en-US"/>
        </a:p>
      </dgm:t>
    </dgm:pt>
    <dgm:pt modelId="{438E307F-39E8-416C-8C7B-538F4CD25602}">
      <dgm:prSet/>
      <dgm:spPr/>
      <dgm:t>
        <a:bodyPr/>
        <a:lstStyle/>
        <a:p>
          <a:r>
            <a:rPr lang="en-US" b="1" i="0" baseline="0"/>
            <a:t>Importance:</a:t>
          </a:r>
          <a:endParaRPr lang="en-US"/>
        </a:p>
      </dgm:t>
    </dgm:pt>
    <dgm:pt modelId="{8B2AA24A-EA19-4700-9216-C7E5E0EC55F5}" type="parTrans" cxnId="{89B89449-65ED-4954-BB0F-3C22E5F925B8}">
      <dgm:prSet/>
      <dgm:spPr/>
      <dgm:t>
        <a:bodyPr/>
        <a:lstStyle/>
        <a:p>
          <a:endParaRPr lang="en-US"/>
        </a:p>
      </dgm:t>
    </dgm:pt>
    <dgm:pt modelId="{E778E143-AB9F-44C3-AAF3-C40C47650B79}" type="sibTrans" cxnId="{89B89449-65ED-4954-BB0F-3C22E5F925B8}">
      <dgm:prSet/>
      <dgm:spPr/>
      <dgm:t>
        <a:bodyPr/>
        <a:lstStyle/>
        <a:p>
          <a:endParaRPr lang="en-US"/>
        </a:p>
      </dgm:t>
    </dgm:pt>
    <dgm:pt modelId="{050DAC69-3068-4018-B8D6-E67BB92164D2}">
      <dgm:prSet/>
      <dgm:spPr/>
      <dgm:t>
        <a:bodyPr/>
        <a:lstStyle/>
        <a:p>
          <a:r>
            <a:rPr lang="en-US" b="0" i="0" baseline="0" dirty="0"/>
            <a:t>Reduces </a:t>
          </a:r>
          <a:r>
            <a:rPr lang="en-US" b="1" i="0" baseline="0" dirty="0"/>
            <a:t>financial losses</a:t>
          </a:r>
          <a:r>
            <a:rPr lang="en-US" b="0" i="0" baseline="0" dirty="0"/>
            <a:t> due to fraudulent or unnecessary claims.</a:t>
          </a:r>
          <a:endParaRPr lang="en-US" dirty="0"/>
        </a:p>
      </dgm:t>
    </dgm:pt>
    <dgm:pt modelId="{2EED73C8-88E5-4EEE-825A-2F428D937581}" type="parTrans" cxnId="{6CB5055C-1D7C-432C-BDD7-4108361866AB}">
      <dgm:prSet/>
      <dgm:spPr/>
      <dgm:t>
        <a:bodyPr/>
        <a:lstStyle/>
        <a:p>
          <a:endParaRPr lang="en-US"/>
        </a:p>
      </dgm:t>
    </dgm:pt>
    <dgm:pt modelId="{5BBCAF33-D72E-438B-9EB3-406034FF3B5A}" type="sibTrans" cxnId="{6CB5055C-1D7C-432C-BDD7-4108361866AB}">
      <dgm:prSet/>
      <dgm:spPr/>
      <dgm:t>
        <a:bodyPr/>
        <a:lstStyle/>
        <a:p>
          <a:endParaRPr lang="en-US"/>
        </a:p>
      </dgm:t>
    </dgm:pt>
    <dgm:pt modelId="{95B3DFFF-AFEC-4956-A0B5-4A949B4F68AC}">
      <dgm:prSet/>
      <dgm:spPr/>
      <dgm:t>
        <a:bodyPr/>
        <a:lstStyle/>
        <a:p>
          <a:r>
            <a:rPr lang="en-US" b="0" i="0" baseline="0"/>
            <a:t>Helps insurers </a:t>
          </a:r>
          <a:r>
            <a:rPr lang="en-US" b="1" i="0" baseline="0"/>
            <a:t>assess risk</a:t>
          </a:r>
          <a:r>
            <a:rPr lang="en-US" b="0" i="0" baseline="0"/>
            <a:t> and optimize premium pricing.</a:t>
          </a:r>
          <a:endParaRPr lang="en-US"/>
        </a:p>
      </dgm:t>
    </dgm:pt>
    <dgm:pt modelId="{F55553F2-8012-451F-9020-F0C88D49BDF0}" type="parTrans" cxnId="{747C2F39-6245-47EF-872F-AD9CFB3F0168}">
      <dgm:prSet/>
      <dgm:spPr/>
      <dgm:t>
        <a:bodyPr/>
        <a:lstStyle/>
        <a:p>
          <a:endParaRPr lang="en-US"/>
        </a:p>
      </dgm:t>
    </dgm:pt>
    <dgm:pt modelId="{FFB64E26-32DF-4D47-87BE-50A64B466D7C}" type="sibTrans" cxnId="{747C2F39-6245-47EF-872F-AD9CFB3F0168}">
      <dgm:prSet/>
      <dgm:spPr/>
      <dgm:t>
        <a:bodyPr/>
        <a:lstStyle/>
        <a:p>
          <a:endParaRPr lang="en-US"/>
        </a:p>
      </dgm:t>
    </dgm:pt>
    <dgm:pt modelId="{ECA22150-42D3-4553-B092-C642FCCB820B}">
      <dgm:prSet/>
      <dgm:spPr/>
      <dgm:t>
        <a:bodyPr/>
        <a:lstStyle/>
        <a:p>
          <a:r>
            <a:rPr lang="en-US" b="0" i="0" baseline="0" dirty="0"/>
            <a:t>Improves </a:t>
          </a:r>
          <a:r>
            <a:rPr lang="en-US" b="1" i="0" baseline="0" dirty="0"/>
            <a:t>customer satisfaction</a:t>
          </a:r>
          <a:r>
            <a:rPr lang="en-US" b="0" i="0" baseline="0" dirty="0"/>
            <a:t> by streamlining the claim approval process.</a:t>
          </a:r>
          <a:endParaRPr lang="en-US" dirty="0"/>
        </a:p>
      </dgm:t>
    </dgm:pt>
    <dgm:pt modelId="{B4EE27B7-0D31-4F6A-BC58-DF5E40B0DE9C}" type="parTrans" cxnId="{0777D558-9327-4629-A26C-AEBF6050624A}">
      <dgm:prSet/>
      <dgm:spPr/>
      <dgm:t>
        <a:bodyPr/>
        <a:lstStyle/>
        <a:p>
          <a:endParaRPr lang="en-US"/>
        </a:p>
      </dgm:t>
    </dgm:pt>
    <dgm:pt modelId="{EF28849B-2A56-43BE-9A9A-57EE67A758B9}" type="sibTrans" cxnId="{0777D558-9327-4629-A26C-AEBF6050624A}">
      <dgm:prSet/>
      <dgm:spPr/>
      <dgm:t>
        <a:bodyPr/>
        <a:lstStyle/>
        <a:p>
          <a:endParaRPr lang="en-US"/>
        </a:p>
      </dgm:t>
    </dgm:pt>
    <dgm:pt modelId="{8CD3FBC0-16F5-477D-BAE8-787ACDD4ADA2}">
      <dgm:prSet/>
      <dgm:spPr/>
      <dgm:t>
        <a:bodyPr/>
        <a:lstStyle/>
        <a:p>
          <a:r>
            <a:rPr lang="en-US" b="1" i="0" baseline="0"/>
            <a:t>Role of Machine Learning (ML):</a:t>
          </a:r>
          <a:endParaRPr lang="en-US"/>
        </a:p>
      </dgm:t>
    </dgm:pt>
    <dgm:pt modelId="{A849559B-E4BD-41D2-B7F2-616D6A863D47}" type="parTrans" cxnId="{326790A1-5512-4394-9B0F-23D72D541DDA}">
      <dgm:prSet/>
      <dgm:spPr/>
      <dgm:t>
        <a:bodyPr/>
        <a:lstStyle/>
        <a:p>
          <a:endParaRPr lang="en-US"/>
        </a:p>
      </dgm:t>
    </dgm:pt>
    <dgm:pt modelId="{54923B53-563D-49E2-8AD2-570FA7C1597C}" type="sibTrans" cxnId="{326790A1-5512-4394-9B0F-23D72D541DDA}">
      <dgm:prSet/>
      <dgm:spPr/>
      <dgm:t>
        <a:bodyPr/>
        <a:lstStyle/>
        <a:p>
          <a:endParaRPr lang="en-US"/>
        </a:p>
      </dgm:t>
    </dgm:pt>
    <dgm:pt modelId="{73097998-A53C-4D59-8CB2-703F2DB8B2D6}">
      <dgm:prSet/>
      <dgm:spPr/>
      <dgm:t>
        <a:bodyPr/>
        <a:lstStyle/>
        <a:p>
          <a:r>
            <a:rPr lang="en-US" b="0" i="0" baseline="0"/>
            <a:t>Automates claim assessment and fraud detection.</a:t>
          </a:r>
          <a:endParaRPr lang="en-US"/>
        </a:p>
      </dgm:t>
    </dgm:pt>
    <dgm:pt modelId="{0F4EC337-86FA-4F5F-B286-49363684F024}" type="parTrans" cxnId="{3B6DB184-E5FB-4A50-BC88-B8F4003731DB}">
      <dgm:prSet/>
      <dgm:spPr/>
      <dgm:t>
        <a:bodyPr/>
        <a:lstStyle/>
        <a:p>
          <a:endParaRPr lang="en-US"/>
        </a:p>
      </dgm:t>
    </dgm:pt>
    <dgm:pt modelId="{18EF0789-D754-4466-93F6-371AE83D7A4F}" type="sibTrans" cxnId="{3B6DB184-E5FB-4A50-BC88-B8F4003731DB}">
      <dgm:prSet/>
      <dgm:spPr/>
      <dgm:t>
        <a:bodyPr/>
        <a:lstStyle/>
        <a:p>
          <a:endParaRPr lang="en-US"/>
        </a:p>
      </dgm:t>
    </dgm:pt>
    <dgm:pt modelId="{285DF4AA-C8DB-4ADE-9AE0-500AE2CE8327}">
      <dgm:prSet/>
      <dgm:spPr/>
      <dgm:t>
        <a:bodyPr/>
        <a:lstStyle/>
        <a:p>
          <a:r>
            <a:rPr lang="en-US" b="0" i="0" baseline="0" dirty="0"/>
            <a:t>Identifies complex patterns in data that traditional methods might miss.</a:t>
          </a:r>
          <a:endParaRPr lang="en-US" dirty="0"/>
        </a:p>
      </dgm:t>
    </dgm:pt>
    <dgm:pt modelId="{CE3FB6CC-AF61-447C-AC92-9E422E796A34}" type="parTrans" cxnId="{E4E4A778-494F-4175-B253-4689F2887190}">
      <dgm:prSet/>
      <dgm:spPr/>
      <dgm:t>
        <a:bodyPr/>
        <a:lstStyle/>
        <a:p>
          <a:endParaRPr lang="en-US"/>
        </a:p>
      </dgm:t>
    </dgm:pt>
    <dgm:pt modelId="{EB929A70-AB03-4727-A641-CBEFEFF95855}" type="sibTrans" cxnId="{E4E4A778-494F-4175-B253-4689F2887190}">
      <dgm:prSet/>
      <dgm:spPr/>
      <dgm:t>
        <a:bodyPr/>
        <a:lstStyle/>
        <a:p>
          <a:endParaRPr lang="en-US"/>
        </a:p>
      </dgm:t>
    </dgm:pt>
    <dgm:pt modelId="{91ECBCF4-D857-4214-9227-93746180D2D1}">
      <dgm:prSet/>
      <dgm:spPr/>
      <dgm:t>
        <a:bodyPr/>
        <a:lstStyle/>
        <a:p>
          <a:r>
            <a:rPr lang="en-US" b="0" i="0" baseline="0"/>
            <a:t>Improves </a:t>
          </a:r>
          <a:r>
            <a:rPr lang="en-US" b="1" i="0" baseline="0"/>
            <a:t>prediction accuracy</a:t>
          </a:r>
          <a:r>
            <a:rPr lang="en-US" b="0" i="0" baseline="0"/>
            <a:t> and decision-making.</a:t>
          </a:r>
          <a:endParaRPr lang="en-US"/>
        </a:p>
      </dgm:t>
    </dgm:pt>
    <dgm:pt modelId="{35A75E15-FAD1-40F3-B400-9B13C586DFE1}" type="parTrans" cxnId="{7CE68599-7394-49B8-AA5E-FD8C13C79649}">
      <dgm:prSet/>
      <dgm:spPr/>
      <dgm:t>
        <a:bodyPr/>
        <a:lstStyle/>
        <a:p>
          <a:endParaRPr lang="en-US"/>
        </a:p>
      </dgm:t>
    </dgm:pt>
    <dgm:pt modelId="{04EB168E-1C37-4EF0-822C-AA4538A9DAB6}" type="sibTrans" cxnId="{7CE68599-7394-49B8-AA5E-FD8C13C79649}">
      <dgm:prSet/>
      <dgm:spPr/>
      <dgm:t>
        <a:bodyPr/>
        <a:lstStyle/>
        <a:p>
          <a:endParaRPr lang="en-US"/>
        </a:p>
      </dgm:t>
    </dgm:pt>
    <dgm:pt modelId="{2F906D85-89C6-42DC-A7E3-44A864D9A103}" type="pres">
      <dgm:prSet presAssocID="{12D24E1C-60D1-4895-880B-BC57C7F48EE0}" presName="Name0" presStyleCnt="0">
        <dgm:presLayoutVars>
          <dgm:dir/>
          <dgm:resizeHandles val="exact"/>
        </dgm:presLayoutVars>
      </dgm:prSet>
      <dgm:spPr/>
    </dgm:pt>
    <dgm:pt modelId="{03B0EE11-1B27-44E7-BF7C-A98E4ED1EC48}" type="pres">
      <dgm:prSet presAssocID="{06872140-2874-4EA9-9328-C6D2CC993FDD}" presName="node" presStyleLbl="node1" presStyleIdx="0" presStyleCnt="11">
        <dgm:presLayoutVars>
          <dgm:bulletEnabled val="1"/>
        </dgm:presLayoutVars>
      </dgm:prSet>
      <dgm:spPr/>
    </dgm:pt>
    <dgm:pt modelId="{1D8C2BD3-63D9-4366-A2C2-6736422742C4}" type="pres">
      <dgm:prSet presAssocID="{86DD2CF4-F89E-4126-8CB0-41FBD6B66EB8}" presName="sibTrans" presStyleLbl="sibTrans1D1" presStyleIdx="0" presStyleCnt="10"/>
      <dgm:spPr/>
    </dgm:pt>
    <dgm:pt modelId="{DBF10B8B-6CD2-45D3-B3E1-7FB38656CDC5}" type="pres">
      <dgm:prSet presAssocID="{86DD2CF4-F89E-4126-8CB0-41FBD6B66EB8}" presName="connectorText" presStyleLbl="sibTrans1D1" presStyleIdx="0" presStyleCnt="10"/>
      <dgm:spPr/>
    </dgm:pt>
    <dgm:pt modelId="{82E30A34-CA51-4527-A439-77162BA46D34}" type="pres">
      <dgm:prSet presAssocID="{97C309B9-6C52-4CFF-9BD8-B38029DD1DA7}" presName="node" presStyleLbl="node1" presStyleIdx="1" presStyleCnt="11" custScaleY="175829">
        <dgm:presLayoutVars>
          <dgm:bulletEnabled val="1"/>
        </dgm:presLayoutVars>
      </dgm:prSet>
      <dgm:spPr/>
    </dgm:pt>
    <dgm:pt modelId="{8461EC35-B072-4E3A-8AE0-44D7C91E695D}" type="pres">
      <dgm:prSet presAssocID="{26FDDFDD-99BF-43AD-BA5D-69192812961F}" presName="sibTrans" presStyleLbl="sibTrans1D1" presStyleIdx="1" presStyleCnt="10"/>
      <dgm:spPr/>
    </dgm:pt>
    <dgm:pt modelId="{E307938A-20E3-4401-983C-11FD9F9FECDE}" type="pres">
      <dgm:prSet presAssocID="{26FDDFDD-99BF-43AD-BA5D-69192812961F}" presName="connectorText" presStyleLbl="sibTrans1D1" presStyleIdx="1" presStyleCnt="10"/>
      <dgm:spPr/>
    </dgm:pt>
    <dgm:pt modelId="{5D5512F7-C90D-4394-B62A-30DB8FB67BF2}" type="pres">
      <dgm:prSet presAssocID="{2CCA81CB-7D6D-49F6-81CF-A9FE5A557441}" presName="node" presStyleLbl="node1" presStyleIdx="2" presStyleCnt="11" custScaleY="152183">
        <dgm:presLayoutVars>
          <dgm:bulletEnabled val="1"/>
        </dgm:presLayoutVars>
      </dgm:prSet>
      <dgm:spPr/>
    </dgm:pt>
    <dgm:pt modelId="{C065B566-E10D-4E0F-838E-C93D35FC8CA4}" type="pres">
      <dgm:prSet presAssocID="{CD50686E-3661-47B1-9672-6F6368C4AACD}" presName="sibTrans" presStyleLbl="sibTrans1D1" presStyleIdx="2" presStyleCnt="10"/>
      <dgm:spPr/>
    </dgm:pt>
    <dgm:pt modelId="{5BEED66E-8244-45F7-9EF6-06DC8DE2905B}" type="pres">
      <dgm:prSet presAssocID="{CD50686E-3661-47B1-9672-6F6368C4AACD}" presName="connectorText" presStyleLbl="sibTrans1D1" presStyleIdx="2" presStyleCnt="10"/>
      <dgm:spPr/>
    </dgm:pt>
    <dgm:pt modelId="{CF606BB8-0491-4FDF-8730-FA0943C1EFF8}" type="pres">
      <dgm:prSet presAssocID="{438E307F-39E8-416C-8C7B-538F4CD25602}" presName="node" presStyleLbl="node1" presStyleIdx="3" presStyleCnt="11">
        <dgm:presLayoutVars>
          <dgm:bulletEnabled val="1"/>
        </dgm:presLayoutVars>
      </dgm:prSet>
      <dgm:spPr/>
    </dgm:pt>
    <dgm:pt modelId="{4AAC3B60-404B-4599-B88E-C9E419F28BA3}" type="pres">
      <dgm:prSet presAssocID="{E778E143-AB9F-44C3-AAF3-C40C47650B79}" presName="sibTrans" presStyleLbl="sibTrans1D1" presStyleIdx="3" presStyleCnt="10"/>
      <dgm:spPr/>
    </dgm:pt>
    <dgm:pt modelId="{9251BF13-0C3C-492B-9586-A4658EF6BAAB}" type="pres">
      <dgm:prSet presAssocID="{E778E143-AB9F-44C3-AAF3-C40C47650B79}" presName="connectorText" presStyleLbl="sibTrans1D1" presStyleIdx="3" presStyleCnt="10"/>
      <dgm:spPr/>
    </dgm:pt>
    <dgm:pt modelId="{61E2BC54-7F66-4987-ACF6-83F0FC052DFF}" type="pres">
      <dgm:prSet presAssocID="{050DAC69-3068-4018-B8D6-E67BB92164D2}" presName="node" presStyleLbl="node1" presStyleIdx="4" presStyleCnt="11" custScaleY="162502">
        <dgm:presLayoutVars>
          <dgm:bulletEnabled val="1"/>
        </dgm:presLayoutVars>
      </dgm:prSet>
      <dgm:spPr/>
    </dgm:pt>
    <dgm:pt modelId="{EAAC92D3-6B7E-4C34-ADBF-8E310C525211}" type="pres">
      <dgm:prSet presAssocID="{5BBCAF33-D72E-438B-9EB3-406034FF3B5A}" presName="sibTrans" presStyleLbl="sibTrans1D1" presStyleIdx="4" presStyleCnt="10"/>
      <dgm:spPr/>
    </dgm:pt>
    <dgm:pt modelId="{D78907BC-46F9-4B7E-BBD8-FF7D0E14FAD6}" type="pres">
      <dgm:prSet presAssocID="{5BBCAF33-D72E-438B-9EB3-406034FF3B5A}" presName="connectorText" presStyleLbl="sibTrans1D1" presStyleIdx="4" presStyleCnt="10"/>
      <dgm:spPr/>
    </dgm:pt>
    <dgm:pt modelId="{1BDD49E8-5369-4A12-ACD6-C56DE36B57A6}" type="pres">
      <dgm:prSet presAssocID="{95B3DFFF-AFEC-4956-A0B5-4A949B4F68AC}" presName="node" presStyleLbl="node1" presStyleIdx="5" presStyleCnt="11">
        <dgm:presLayoutVars>
          <dgm:bulletEnabled val="1"/>
        </dgm:presLayoutVars>
      </dgm:prSet>
      <dgm:spPr/>
    </dgm:pt>
    <dgm:pt modelId="{43028F3D-9EF5-494E-A5B4-BBE22DF02B86}" type="pres">
      <dgm:prSet presAssocID="{FFB64E26-32DF-4D47-87BE-50A64B466D7C}" presName="sibTrans" presStyleLbl="sibTrans1D1" presStyleIdx="5" presStyleCnt="10"/>
      <dgm:spPr/>
    </dgm:pt>
    <dgm:pt modelId="{D2CB2ECA-162E-4F03-BFDA-D556F31E9A4B}" type="pres">
      <dgm:prSet presAssocID="{FFB64E26-32DF-4D47-87BE-50A64B466D7C}" presName="connectorText" presStyleLbl="sibTrans1D1" presStyleIdx="5" presStyleCnt="10"/>
      <dgm:spPr/>
    </dgm:pt>
    <dgm:pt modelId="{6A2B9684-C078-4942-861C-AD24B0CA7957}" type="pres">
      <dgm:prSet presAssocID="{ECA22150-42D3-4553-B092-C642FCCB820B}" presName="node" presStyleLbl="node1" presStyleIdx="6" presStyleCnt="11" custScaleY="145648">
        <dgm:presLayoutVars>
          <dgm:bulletEnabled val="1"/>
        </dgm:presLayoutVars>
      </dgm:prSet>
      <dgm:spPr/>
    </dgm:pt>
    <dgm:pt modelId="{0775F15D-3E69-428F-B919-E8A2B6043054}" type="pres">
      <dgm:prSet presAssocID="{EF28849B-2A56-43BE-9A9A-57EE67A758B9}" presName="sibTrans" presStyleLbl="sibTrans1D1" presStyleIdx="6" presStyleCnt="10"/>
      <dgm:spPr/>
    </dgm:pt>
    <dgm:pt modelId="{C054BC20-8E69-475A-9B0F-2F880497F291}" type="pres">
      <dgm:prSet presAssocID="{EF28849B-2A56-43BE-9A9A-57EE67A758B9}" presName="connectorText" presStyleLbl="sibTrans1D1" presStyleIdx="6" presStyleCnt="10"/>
      <dgm:spPr/>
    </dgm:pt>
    <dgm:pt modelId="{743A3F41-4B35-4406-9AD1-09B3A068D152}" type="pres">
      <dgm:prSet presAssocID="{8CD3FBC0-16F5-477D-BAE8-787ACDD4ADA2}" presName="node" presStyleLbl="node1" presStyleIdx="7" presStyleCnt="11">
        <dgm:presLayoutVars>
          <dgm:bulletEnabled val="1"/>
        </dgm:presLayoutVars>
      </dgm:prSet>
      <dgm:spPr/>
    </dgm:pt>
    <dgm:pt modelId="{F2CA88F9-3F10-4D1D-821C-746F6EF956FE}" type="pres">
      <dgm:prSet presAssocID="{54923B53-563D-49E2-8AD2-570FA7C1597C}" presName="sibTrans" presStyleLbl="sibTrans1D1" presStyleIdx="7" presStyleCnt="10"/>
      <dgm:spPr/>
    </dgm:pt>
    <dgm:pt modelId="{1612CA3D-F014-43BA-800E-0CBE0CBE55FB}" type="pres">
      <dgm:prSet presAssocID="{54923B53-563D-49E2-8AD2-570FA7C1597C}" presName="connectorText" presStyleLbl="sibTrans1D1" presStyleIdx="7" presStyleCnt="10"/>
      <dgm:spPr/>
    </dgm:pt>
    <dgm:pt modelId="{DF23A4C1-179C-40A9-AB2D-893B52590FFC}" type="pres">
      <dgm:prSet presAssocID="{73097998-A53C-4D59-8CB2-703F2DB8B2D6}" presName="node" presStyleLbl="node1" presStyleIdx="8" presStyleCnt="11">
        <dgm:presLayoutVars>
          <dgm:bulletEnabled val="1"/>
        </dgm:presLayoutVars>
      </dgm:prSet>
      <dgm:spPr/>
    </dgm:pt>
    <dgm:pt modelId="{F490CB96-F988-43FA-BFD6-BBA9CEADFCF0}" type="pres">
      <dgm:prSet presAssocID="{18EF0789-D754-4466-93F6-371AE83D7A4F}" presName="sibTrans" presStyleLbl="sibTrans1D1" presStyleIdx="8" presStyleCnt="10"/>
      <dgm:spPr/>
    </dgm:pt>
    <dgm:pt modelId="{1BA79055-7F9A-4E7A-BF82-15C1999E1261}" type="pres">
      <dgm:prSet presAssocID="{18EF0789-D754-4466-93F6-371AE83D7A4F}" presName="connectorText" presStyleLbl="sibTrans1D1" presStyleIdx="8" presStyleCnt="10"/>
      <dgm:spPr/>
    </dgm:pt>
    <dgm:pt modelId="{533732EA-F534-4A20-847B-A8F7F2CFCC6D}" type="pres">
      <dgm:prSet presAssocID="{285DF4AA-C8DB-4ADE-9AE0-500AE2CE8327}" presName="node" presStyleLbl="node1" presStyleIdx="9" presStyleCnt="11" custScaleY="165281">
        <dgm:presLayoutVars>
          <dgm:bulletEnabled val="1"/>
        </dgm:presLayoutVars>
      </dgm:prSet>
      <dgm:spPr/>
    </dgm:pt>
    <dgm:pt modelId="{CEF26B56-164A-439E-B98A-A2DA77A277D3}" type="pres">
      <dgm:prSet presAssocID="{EB929A70-AB03-4727-A641-CBEFEFF95855}" presName="sibTrans" presStyleLbl="sibTrans1D1" presStyleIdx="9" presStyleCnt="10"/>
      <dgm:spPr/>
    </dgm:pt>
    <dgm:pt modelId="{29D90306-942A-45B3-81EA-D2924DE46394}" type="pres">
      <dgm:prSet presAssocID="{EB929A70-AB03-4727-A641-CBEFEFF95855}" presName="connectorText" presStyleLbl="sibTrans1D1" presStyleIdx="9" presStyleCnt="10"/>
      <dgm:spPr/>
    </dgm:pt>
    <dgm:pt modelId="{196AF02F-C30C-42CE-92F8-CD26DC7FB828}" type="pres">
      <dgm:prSet presAssocID="{91ECBCF4-D857-4214-9227-93746180D2D1}" presName="node" presStyleLbl="node1" presStyleIdx="10" presStyleCnt="11">
        <dgm:presLayoutVars>
          <dgm:bulletEnabled val="1"/>
        </dgm:presLayoutVars>
      </dgm:prSet>
      <dgm:spPr/>
    </dgm:pt>
  </dgm:ptLst>
  <dgm:cxnLst>
    <dgm:cxn modelId="{02DFA204-142D-41BE-8012-2BB69B6F9F61}" type="presOf" srcId="{E778E143-AB9F-44C3-AAF3-C40C47650B79}" destId="{9251BF13-0C3C-492B-9586-A4658EF6BAAB}" srcOrd="1" destOrd="0" presId="urn:microsoft.com/office/officeart/2016/7/layout/RepeatingBendingProcessNew"/>
    <dgm:cxn modelId="{6337350E-B256-4C68-8499-C0CAB6E3EF53}" type="presOf" srcId="{CD50686E-3661-47B1-9672-6F6368C4AACD}" destId="{C065B566-E10D-4E0F-838E-C93D35FC8CA4}" srcOrd="0" destOrd="0" presId="urn:microsoft.com/office/officeart/2016/7/layout/RepeatingBendingProcessNew"/>
    <dgm:cxn modelId="{30CEDA19-C485-4A27-9A1E-67FDCC79C3FF}" type="presOf" srcId="{285DF4AA-C8DB-4ADE-9AE0-500AE2CE8327}" destId="{533732EA-F534-4A20-847B-A8F7F2CFCC6D}" srcOrd="0" destOrd="0" presId="urn:microsoft.com/office/officeart/2016/7/layout/RepeatingBendingProcessNew"/>
    <dgm:cxn modelId="{E7E64520-D7F0-49AC-A543-36A8309140BB}" type="presOf" srcId="{95B3DFFF-AFEC-4956-A0B5-4A949B4F68AC}" destId="{1BDD49E8-5369-4A12-ACD6-C56DE36B57A6}" srcOrd="0" destOrd="0" presId="urn:microsoft.com/office/officeart/2016/7/layout/RepeatingBendingProcessNew"/>
    <dgm:cxn modelId="{9C10D235-31AF-416C-BCB9-E7E1AB0EE95B}" type="presOf" srcId="{86DD2CF4-F89E-4126-8CB0-41FBD6B66EB8}" destId="{DBF10B8B-6CD2-45D3-B3E1-7FB38656CDC5}" srcOrd="1" destOrd="0" presId="urn:microsoft.com/office/officeart/2016/7/layout/RepeatingBendingProcessNew"/>
    <dgm:cxn modelId="{7016BA38-656F-4AFF-A39B-6C6595084EFA}" type="presOf" srcId="{5BBCAF33-D72E-438B-9EB3-406034FF3B5A}" destId="{EAAC92D3-6B7E-4C34-ADBF-8E310C525211}" srcOrd="0" destOrd="0" presId="urn:microsoft.com/office/officeart/2016/7/layout/RepeatingBendingProcessNew"/>
    <dgm:cxn modelId="{747C2F39-6245-47EF-872F-AD9CFB3F0168}" srcId="{12D24E1C-60D1-4895-880B-BC57C7F48EE0}" destId="{95B3DFFF-AFEC-4956-A0B5-4A949B4F68AC}" srcOrd="5" destOrd="0" parTransId="{F55553F2-8012-451F-9020-F0C88D49BDF0}" sibTransId="{FFB64E26-32DF-4D47-87BE-50A64B466D7C}"/>
    <dgm:cxn modelId="{7ABF163A-C9D6-4656-AE65-CB3D3F18E6C2}" type="presOf" srcId="{97C309B9-6C52-4CFF-9BD8-B38029DD1DA7}" destId="{82E30A34-CA51-4527-A439-77162BA46D34}" srcOrd="0" destOrd="0" presId="urn:microsoft.com/office/officeart/2016/7/layout/RepeatingBendingProcessNew"/>
    <dgm:cxn modelId="{17BDC23D-995D-4C03-A2E3-CCAF3AC06E72}" type="presOf" srcId="{050DAC69-3068-4018-B8D6-E67BB92164D2}" destId="{61E2BC54-7F66-4987-ACF6-83F0FC052DFF}" srcOrd="0" destOrd="0" presId="urn:microsoft.com/office/officeart/2016/7/layout/RepeatingBendingProcessNew"/>
    <dgm:cxn modelId="{74381240-5770-4A2E-810C-2F9B0170CC7F}" srcId="{12D24E1C-60D1-4895-880B-BC57C7F48EE0}" destId="{06872140-2874-4EA9-9328-C6D2CC993FDD}" srcOrd="0" destOrd="0" parTransId="{2FFECD28-F4AC-47ED-9DAF-A520D82F2DDE}" sibTransId="{86DD2CF4-F89E-4126-8CB0-41FBD6B66EB8}"/>
    <dgm:cxn modelId="{B67EF540-ECF7-4837-A486-8626A52576ED}" type="presOf" srcId="{E778E143-AB9F-44C3-AAF3-C40C47650B79}" destId="{4AAC3B60-404B-4599-B88E-C9E419F28BA3}" srcOrd="0" destOrd="0" presId="urn:microsoft.com/office/officeart/2016/7/layout/RepeatingBendingProcessNew"/>
    <dgm:cxn modelId="{6CB5055C-1D7C-432C-BDD7-4108361866AB}" srcId="{12D24E1C-60D1-4895-880B-BC57C7F48EE0}" destId="{050DAC69-3068-4018-B8D6-E67BB92164D2}" srcOrd="4" destOrd="0" parTransId="{2EED73C8-88E5-4EEE-825A-2F428D937581}" sibTransId="{5BBCAF33-D72E-438B-9EB3-406034FF3B5A}"/>
    <dgm:cxn modelId="{9733485C-3268-457E-85F6-3AAE7823CC82}" type="presOf" srcId="{73097998-A53C-4D59-8CB2-703F2DB8B2D6}" destId="{DF23A4C1-179C-40A9-AB2D-893B52590FFC}" srcOrd="0" destOrd="0" presId="urn:microsoft.com/office/officeart/2016/7/layout/RepeatingBendingProcessNew"/>
    <dgm:cxn modelId="{ABFB4F5F-E906-4DFF-B4FE-335E8B2A9ECE}" type="presOf" srcId="{54923B53-563D-49E2-8AD2-570FA7C1597C}" destId="{1612CA3D-F014-43BA-800E-0CBE0CBE55FB}" srcOrd="1" destOrd="0" presId="urn:microsoft.com/office/officeart/2016/7/layout/RepeatingBendingProcessNew"/>
    <dgm:cxn modelId="{8B555961-773B-4AD5-B27A-68640EFFF00C}" type="presOf" srcId="{CD50686E-3661-47B1-9672-6F6368C4AACD}" destId="{5BEED66E-8244-45F7-9EF6-06DC8DE2905B}" srcOrd="1" destOrd="0" presId="urn:microsoft.com/office/officeart/2016/7/layout/RepeatingBendingProcessNew"/>
    <dgm:cxn modelId="{ED068F42-A7E5-4737-AB1B-99B9E7AD17D1}" type="presOf" srcId="{EF28849B-2A56-43BE-9A9A-57EE67A758B9}" destId="{C054BC20-8E69-475A-9B0F-2F880497F291}" srcOrd="1" destOrd="0" presId="urn:microsoft.com/office/officeart/2016/7/layout/RepeatingBendingProcessNew"/>
    <dgm:cxn modelId="{5C61E844-4480-41AF-AD2F-C068A40F5CA9}" type="presOf" srcId="{06872140-2874-4EA9-9328-C6D2CC993FDD}" destId="{03B0EE11-1B27-44E7-BF7C-A98E4ED1EC48}" srcOrd="0" destOrd="0" presId="urn:microsoft.com/office/officeart/2016/7/layout/RepeatingBendingProcessNew"/>
    <dgm:cxn modelId="{25684F45-033D-465E-94FE-142E522E3FDC}" type="presOf" srcId="{91ECBCF4-D857-4214-9227-93746180D2D1}" destId="{196AF02F-C30C-42CE-92F8-CD26DC7FB828}" srcOrd="0" destOrd="0" presId="urn:microsoft.com/office/officeart/2016/7/layout/RepeatingBendingProcessNew"/>
    <dgm:cxn modelId="{89B89449-65ED-4954-BB0F-3C22E5F925B8}" srcId="{12D24E1C-60D1-4895-880B-BC57C7F48EE0}" destId="{438E307F-39E8-416C-8C7B-538F4CD25602}" srcOrd="3" destOrd="0" parTransId="{8B2AA24A-EA19-4700-9216-C7E5E0EC55F5}" sibTransId="{E778E143-AB9F-44C3-AAF3-C40C47650B79}"/>
    <dgm:cxn modelId="{C699BE6A-8610-484F-BC15-4E4BFF7F1236}" type="presOf" srcId="{26FDDFDD-99BF-43AD-BA5D-69192812961F}" destId="{E307938A-20E3-4401-983C-11FD9F9FECDE}" srcOrd="1" destOrd="0" presId="urn:microsoft.com/office/officeart/2016/7/layout/RepeatingBendingProcessNew"/>
    <dgm:cxn modelId="{1FE2DE50-4BCF-4106-83E9-4305FB396D46}" type="presOf" srcId="{EB929A70-AB03-4727-A641-CBEFEFF95855}" destId="{CEF26B56-164A-439E-B98A-A2DA77A277D3}" srcOrd="0" destOrd="0" presId="urn:microsoft.com/office/officeart/2016/7/layout/RepeatingBendingProcessNew"/>
    <dgm:cxn modelId="{6F43A953-07AD-4BDE-BAED-97309EE4274D}" srcId="{12D24E1C-60D1-4895-880B-BC57C7F48EE0}" destId="{2CCA81CB-7D6D-49F6-81CF-A9FE5A557441}" srcOrd="2" destOrd="0" parTransId="{441E679D-AB4B-4E15-867D-9D351806FBF5}" sibTransId="{CD50686E-3661-47B1-9672-6F6368C4AACD}"/>
    <dgm:cxn modelId="{E4E4A778-494F-4175-B253-4689F2887190}" srcId="{12D24E1C-60D1-4895-880B-BC57C7F48EE0}" destId="{285DF4AA-C8DB-4ADE-9AE0-500AE2CE8327}" srcOrd="9" destOrd="0" parTransId="{CE3FB6CC-AF61-447C-AC92-9E422E796A34}" sibTransId="{EB929A70-AB03-4727-A641-CBEFEFF95855}"/>
    <dgm:cxn modelId="{0777D558-9327-4629-A26C-AEBF6050624A}" srcId="{12D24E1C-60D1-4895-880B-BC57C7F48EE0}" destId="{ECA22150-42D3-4553-B092-C642FCCB820B}" srcOrd="6" destOrd="0" parTransId="{B4EE27B7-0D31-4F6A-BC58-DF5E40B0DE9C}" sibTransId="{EF28849B-2A56-43BE-9A9A-57EE67A758B9}"/>
    <dgm:cxn modelId="{79B60D5A-0C61-4A97-8660-F551DCAC9E89}" type="presOf" srcId="{FFB64E26-32DF-4D47-87BE-50A64B466D7C}" destId="{D2CB2ECA-162E-4F03-BFDA-D556F31E9A4B}" srcOrd="1" destOrd="0" presId="urn:microsoft.com/office/officeart/2016/7/layout/RepeatingBendingProcessNew"/>
    <dgm:cxn modelId="{AF9E2681-7EB5-4FDB-9A90-8E40A7505163}" type="presOf" srcId="{18EF0789-D754-4466-93F6-371AE83D7A4F}" destId="{1BA79055-7F9A-4E7A-BF82-15C1999E1261}" srcOrd="1" destOrd="0" presId="urn:microsoft.com/office/officeart/2016/7/layout/RepeatingBendingProcessNew"/>
    <dgm:cxn modelId="{3B6DB184-E5FB-4A50-BC88-B8F4003731DB}" srcId="{12D24E1C-60D1-4895-880B-BC57C7F48EE0}" destId="{73097998-A53C-4D59-8CB2-703F2DB8B2D6}" srcOrd="8" destOrd="0" parTransId="{0F4EC337-86FA-4F5F-B286-49363684F024}" sibTransId="{18EF0789-D754-4466-93F6-371AE83D7A4F}"/>
    <dgm:cxn modelId="{82E7488F-E8DF-485B-92CA-78B367F3BEBA}" type="presOf" srcId="{86DD2CF4-F89E-4126-8CB0-41FBD6B66EB8}" destId="{1D8C2BD3-63D9-4366-A2C2-6736422742C4}" srcOrd="0" destOrd="0" presId="urn:microsoft.com/office/officeart/2016/7/layout/RepeatingBendingProcessNew"/>
    <dgm:cxn modelId="{7CE68599-7394-49B8-AA5E-FD8C13C79649}" srcId="{12D24E1C-60D1-4895-880B-BC57C7F48EE0}" destId="{91ECBCF4-D857-4214-9227-93746180D2D1}" srcOrd="10" destOrd="0" parTransId="{35A75E15-FAD1-40F3-B400-9B13C586DFE1}" sibTransId="{04EB168E-1C37-4EF0-822C-AA4538A9DAB6}"/>
    <dgm:cxn modelId="{12C35A9C-7023-49D4-A39B-60C3EA922C80}" type="presOf" srcId="{26FDDFDD-99BF-43AD-BA5D-69192812961F}" destId="{8461EC35-B072-4E3A-8AE0-44D7C91E695D}" srcOrd="0" destOrd="0" presId="urn:microsoft.com/office/officeart/2016/7/layout/RepeatingBendingProcessNew"/>
    <dgm:cxn modelId="{3DD1C19D-A961-4A2E-AA86-48344755466D}" type="presOf" srcId="{FFB64E26-32DF-4D47-87BE-50A64B466D7C}" destId="{43028F3D-9EF5-494E-A5B4-BBE22DF02B86}" srcOrd="0" destOrd="0" presId="urn:microsoft.com/office/officeart/2016/7/layout/RepeatingBendingProcessNew"/>
    <dgm:cxn modelId="{326790A1-5512-4394-9B0F-23D72D541DDA}" srcId="{12D24E1C-60D1-4895-880B-BC57C7F48EE0}" destId="{8CD3FBC0-16F5-477D-BAE8-787ACDD4ADA2}" srcOrd="7" destOrd="0" parTransId="{A849559B-E4BD-41D2-B7F2-616D6A863D47}" sibTransId="{54923B53-563D-49E2-8AD2-570FA7C1597C}"/>
    <dgm:cxn modelId="{22583EAC-CF6B-41D9-AB0B-6C52A6A64560}" srcId="{12D24E1C-60D1-4895-880B-BC57C7F48EE0}" destId="{97C309B9-6C52-4CFF-9BD8-B38029DD1DA7}" srcOrd="1" destOrd="0" parTransId="{B2037EB1-72C7-4E07-8033-6F4AD82956D8}" sibTransId="{26FDDFDD-99BF-43AD-BA5D-69192812961F}"/>
    <dgm:cxn modelId="{154715B1-8701-4E0C-A50D-2E0A24CDD7DD}" type="presOf" srcId="{8CD3FBC0-16F5-477D-BAE8-787ACDD4ADA2}" destId="{743A3F41-4B35-4406-9AD1-09B3A068D152}" srcOrd="0" destOrd="0" presId="urn:microsoft.com/office/officeart/2016/7/layout/RepeatingBendingProcessNew"/>
    <dgm:cxn modelId="{E82D74B4-49FB-4363-A23E-3B0472FA699C}" type="presOf" srcId="{EF28849B-2A56-43BE-9A9A-57EE67A758B9}" destId="{0775F15D-3E69-428F-B919-E8A2B6043054}" srcOrd="0" destOrd="0" presId="urn:microsoft.com/office/officeart/2016/7/layout/RepeatingBendingProcessNew"/>
    <dgm:cxn modelId="{C8E551C7-ACCA-438E-B062-90E34F7A5EEE}" type="presOf" srcId="{EB929A70-AB03-4727-A641-CBEFEFF95855}" destId="{29D90306-942A-45B3-81EA-D2924DE46394}" srcOrd="1" destOrd="0" presId="urn:microsoft.com/office/officeart/2016/7/layout/RepeatingBendingProcessNew"/>
    <dgm:cxn modelId="{9C7C95CC-3E42-4AC1-B792-79F6D06C4299}" type="presOf" srcId="{5BBCAF33-D72E-438B-9EB3-406034FF3B5A}" destId="{D78907BC-46F9-4B7E-BBD8-FF7D0E14FAD6}" srcOrd="1" destOrd="0" presId="urn:microsoft.com/office/officeart/2016/7/layout/RepeatingBendingProcessNew"/>
    <dgm:cxn modelId="{49B107CD-D5D5-4266-9A0B-F8A804837C36}" type="presOf" srcId="{18EF0789-D754-4466-93F6-371AE83D7A4F}" destId="{F490CB96-F988-43FA-BFD6-BBA9CEADFCF0}" srcOrd="0" destOrd="0" presId="urn:microsoft.com/office/officeart/2016/7/layout/RepeatingBendingProcessNew"/>
    <dgm:cxn modelId="{C4EDE2DC-6758-4CEC-9C74-AD30FB8173BA}" type="presOf" srcId="{ECA22150-42D3-4553-B092-C642FCCB820B}" destId="{6A2B9684-C078-4942-861C-AD24B0CA7957}" srcOrd="0" destOrd="0" presId="urn:microsoft.com/office/officeart/2016/7/layout/RepeatingBendingProcessNew"/>
    <dgm:cxn modelId="{57124BDE-BA97-4A84-8542-8EED6694C561}" type="presOf" srcId="{2CCA81CB-7D6D-49F6-81CF-A9FE5A557441}" destId="{5D5512F7-C90D-4394-B62A-30DB8FB67BF2}" srcOrd="0" destOrd="0" presId="urn:microsoft.com/office/officeart/2016/7/layout/RepeatingBendingProcessNew"/>
    <dgm:cxn modelId="{0C27CCE4-A855-4FFF-854F-4E947C0D5652}" type="presOf" srcId="{12D24E1C-60D1-4895-880B-BC57C7F48EE0}" destId="{2F906D85-89C6-42DC-A7E3-44A864D9A103}" srcOrd="0" destOrd="0" presId="urn:microsoft.com/office/officeart/2016/7/layout/RepeatingBendingProcessNew"/>
    <dgm:cxn modelId="{312BD2EC-4192-4EE0-8DC8-3CDF1BD1C322}" type="presOf" srcId="{438E307F-39E8-416C-8C7B-538F4CD25602}" destId="{CF606BB8-0491-4FDF-8730-FA0943C1EFF8}" srcOrd="0" destOrd="0" presId="urn:microsoft.com/office/officeart/2016/7/layout/RepeatingBendingProcessNew"/>
    <dgm:cxn modelId="{E11B31FA-B521-4B3B-A705-8E55CEB09A09}" type="presOf" srcId="{54923B53-563D-49E2-8AD2-570FA7C1597C}" destId="{F2CA88F9-3F10-4D1D-821C-746F6EF956FE}" srcOrd="0" destOrd="0" presId="urn:microsoft.com/office/officeart/2016/7/layout/RepeatingBendingProcessNew"/>
    <dgm:cxn modelId="{5BA4A0FB-84B2-4FB4-9C0D-EEF7323D91F7}" type="presParOf" srcId="{2F906D85-89C6-42DC-A7E3-44A864D9A103}" destId="{03B0EE11-1B27-44E7-BF7C-A98E4ED1EC48}" srcOrd="0" destOrd="0" presId="urn:microsoft.com/office/officeart/2016/7/layout/RepeatingBendingProcessNew"/>
    <dgm:cxn modelId="{E392706A-70DE-4CAC-B299-6B9E54C6A317}" type="presParOf" srcId="{2F906D85-89C6-42DC-A7E3-44A864D9A103}" destId="{1D8C2BD3-63D9-4366-A2C2-6736422742C4}" srcOrd="1" destOrd="0" presId="urn:microsoft.com/office/officeart/2016/7/layout/RepeatingBendingProcessNew"/>
    <dgm:cxn modelId="{84AB7A23-6B63-472D-8C01-B1CC102E2F71}" type="presParOf" srcId="{1D8C2BD3-63D9-4366-A2C2-6736422742C4}" destId="{DBF10B8B-6CD2-45D3-B3E1-7FB38656CDC5}" srcOrd="0" destOrd="0" presId="urn:microsoft.com/office/officeart/2016/7/layout/RepeatingBendingProcessNew"/>
    <dgm:cxn modelId="{EB624CD4-8813-4685-804B-2E1569B59265}" type="presParOf" srcId="{2F906D85-89C6-42DC-A7E3-44A864D9A103}" destId="{82E30A34-CA51-4527-A439-77162BA46D34}" srcOrd="2" destOrd="0" presId="urn:microsoft.com/office/officeart/2016/7/layout/RepeatingBendingProcessNew"/>
    <dgm:cxn modelId="{D87B4D4E-97DB-4F9B-9D27-DEACE77922EE}" type="presParOf" srcId="{2F906D85-89C6-42DC-A7E3-44A864D9A103}" destId="{8461EC35-B072-4E3A-8AE0-44D7C91E695D}" srcOrd="3" destOrd="0" presId="urn:microsoft.com/office/officeart/2016/7/layout/RepeatingBendingProcessNew"/>
    <dgm:cxn modelId="{6FA5661C-EBEE-4F09-B6D6-9D07DD0389D5}" type="presParOf" srcId="{8461EC35-B072-4E3A-8AE0-44D7C91E695D}" destId="{E307938A-20E3-4401-983C-11FD9F9FECDE}" srcOrd="0" destOrd="0" presId="urn:microsoft.com/office/officeart/2016/7/layout/RepeatingBendingProcessNew"/>
    <dgm:cxn modelId="{07498E8B-A0E6-4D46-B039-3F9665F608AA}" type="presParOf" srcId="{2F906D85-89C6-42DC-A7E3-44A864D9A103}" destId="{5D5512F7-C90D-4394-B62A-30DB8FB67BF2}" srcOrd="4" destOrd="0" presId="urn:microsoft.com/office/officeart/2016/7/layout/RepeatingBendingProcessNew"/>
    <dgm:cxn modelId="{B6BB263E-85E5-4E7F-B571-3A047C33D9B7}" type="presParOf" srcId="{2F906D85-89C6-42DC-A7E3-44A864D9A103}" destId="{C065B566-E10D-4E0F-838E-C93D35FC8CA4}" srcOrd="5" destOrd="0" presId="urn:microsoft.com/office/officeart/2016/7/layout/RepeatingBendingProcessNew"/>
    <dgm:cxn modelId="{F5121A58-CCB5-4236-A978-DF4B2B097CA7}" type="presParOf" srcId="{C065B566-E10D-4E0F-838E-C93D35FC8CA4}" destId="{5BEED66E-8244-45F7-9EF6-06DC8DE2905B}" srcOrd="0" destOrd="0" presId="urn:microsoft.com/office/officeart/2016/7/layout/RepeatingBendingProcessNew"/>
    <dgm:cxn modelId="{FC76D8DD-01AE-4D0F-BC0B-A9EBFE2DF758}" type="presParOf" srcId="{2F906D85-89C6-42DC-A7E3-44A864D9A103}" destId="{CF606BB8-0491-4FDF-8730-FA0943C1EFF8}" srcOrd="6" destOrd="0" presId="urn:microsoft.com/office/officeart/2016/7/layout/RepeatingBendingProcessNew"/>
    <dgm:cxn modelId="{7CF3E653-D030-4C3B-A4E7-50B8D0C467BE}" type="presParOf" srcId="{2F906D85-89C6-42DC-A7E3-44A864D9A103}" destId="{4AAC3B60-404B-4599-B88E-C9E419F28BA3}" srcOrd="7" destOrd="0" presId="urn:microsoft.com/office/officeart/2016/7/layout/RepeatingBendingProcessNew"/>
    <dgm:cxn modelId="{F424BC02-C79E-493A-A046-A2CC8B22FE38}" type="presParOf" srcId="{4AAC3B60-404B-4599-B88E-C9E419F28BA3}" destId="{9251BF13-0C3C-492B-9586-A4658EF6BAAB}" srcOrd="0" destOrd="0" presId="urn:microsoft.com/office/officeart/2016/7/layout/RepeatingBendingProcessNew"/>
    <dgm:cxn modelId="{D88EBFA4-9AA6-4635-8D96-6D328A9F191C}" type="presParOf" srcId="{2F906D85-89C6-42DC-A7E3-44A864D9A103}" destId="{61E2BC54-7F66-4987-ACF6-83F0FC052DFF}" srcOrd="8" destOrd="0" presId="urn:microsoft.com/office/officeart/2016/7/layout/RepeatingBendingProcessNew"/>
    <dgm:cxn modelId="{EB6BA69E-28AD-4748-8834-95CD73BA2186}" type="presParOf" srcId="{2F906D85-89C6-42DC-A7E3-44A864D9A103}" destId="{EAAC92D3-6B7E-4C34-ADBF-8E310C525211}" srcOrd="9" destOrd="0" presId="urn:microsoft.com/office/officeart/2016/7/layout/RepeatingBendingProcessNew"/>
    <dgm:cxn modelId="{9C8F55A3-1859-417E-88D6-2B835B771B2A}" type="presParOf" srcId="{EAAC92D3-6B7E-4C34-ADBF-8E310C525211}" destId="{D78907BC-46F9-4B7E-BBD8-FF7D0E14FAD6}" srcOrd="0" destOrd="0" presId="urn:microsoft.com/office/officeart/2016/7/layout/RepeatingBendingProcessNew"/>
    <dgm:cxn modelId="{C397A80B-3164-4DD4-9B27-BDB3CB640FA7}" type="presParOf" srcId="{2F906D85-89C6-42DC-A7E3-44A864D9A103}" destId="{1BDD49E8-5369-4A12-ACD6-C56DE36B57A6}" srcOrd="10" destOrd="0" presId="urn:microsoft.com/office/officeart/2016/7/layout/RepeatingBendingProcessNew"/>
    <dgm:cxn modelId="{E8498C6B-6C5D-4DA6-9BD6-30DDE42FA15F}" type="presParOf" srcId="{2F906D85-89C6-42DC-A7E3-44A864D9A103}" destId="{43028F3D-9EF5-494E-A5B4-BBE22DF02B86}" srcOrd="11" destOrd="0" presId="urn:microsoft.com/office/officeart/2016/7/layout/RepeatingBendingProcessNew"/>
    <dgm:cxn modelId="{85B1C754-1DF8-4800-BBB8-CEA480370FC1}" type="presParOf" srcId="{43028F3D-9EF5-494E-A5B4-BBE22DF02B86}" destId="{D2CB2ECA-162E-4F03-BFDA-D556F31E9A4B}" srcOrd="0" destOrd="0" presId="urn:microsoft.com/office/officeart/2016/7/layout/RepeatingBendingProcessNew"/>
    <dgm:cxn modelId="{100E9B13-654B-4B13-945A-613E4F674B54}" type="presParOf" srcId="{2F906D85-89C6-42DC-A7E3-44A864D9A103}" destId="{6A2B9684-C078-4942-861C-AD24B0CA7957}" srcOrd="12" destOrd="0" presId="urn:microsoft.com/office/officeart/2016/7/layout/RepeatingBendingProcessNew"/>
    <dgm:cxn modelId="{559ED9EA-3319-4167-B267-00249840F392}" type="presParOf" srcId="{2F906D85-89C6-42DC-A7E3-44A864D9A103}" destId="{0775F15D-3E69-428F-B919-E8A2B6043054}" srcOrd="13" destOrd="0" presId="urn:microsoft.com/office/officeart/2016/7/layout/RepeatingBendingProcessNew"/>
    <dgm:cxn modelId="{1C8E20AA-8834-4450-AEFB-503ABC6077B0}" type="presParOf" srcId="{0775F15D-3E69-428F-B919-E8A2B6043054}" destId="{C054BC20-8E69-475A-9B0F-2F880497F291}" srcOrd="0" destOrd="0" presId="urn:microsoft.com/office/officeart/2016/7/layout/RepeatingBendingProcessNew"/>
    <dgm:cxn modelId="{4278ADEA-6E65-47A0-AAD1-9B9DBBCD692D}" type="presParOf" srcId="{2F906D85-89C6-42DC-A7E3-44A864D9A103}" destId="{743A3F41-4B35-4406-9AD1-09B3A068D152}" srcOrd="14" destOrd="0" presId="urn:microsoft.com/office/officeart/2016/7/layout/RepeatingBendingProcessNew"/>
    <dgm:cxn modelId="{3D19963F-A51F-48C7-B559-5817F668FBB5}" type="presParOf" srcId="{2F906D85-89C6-42DC-A7E3-44A864D9A103}" destId="{F2CA88F9-3F10-4D1D-821C-746F6EF956FE}" srcOrd="15" destOrd="0" presId="urn:microsoft.com/office/officeart/2016/7/layout/RepeatingBendingProcessNew"/>
    <dgm:cxn modelId="{ECF60E1E-6026-40BA-B629-9D628129098C}" type="presParOf" srcId="{F2CA88F9-3F10-4D1D-821C-746F6EF956FE}" destId="{1612CA3D-F014-43BA-800E-0CBE0CBE55FB}" srcOrd="0" destOrd="0" presId="urn:microsoft.com/office/officeart/2016/7/layout/RepeatingBendingProcessNew"/>
    <dgm:cxn modelId="{C450DA92-2886-482D-BA53-6B9AC881D484}" type="presParOf" srcId="{2F906D85-89C6-42DC-A7E3-44A864D9A103}" destId="{DF23A4C1-179C-40A9-AB2D-893B52590FFC}" srcOrd="16" destOrd="0" presId="urn:microsoft.com/office/officeart/2016/7/layout/RepeatingBendingProcessNew"/>
    <dgm:cxn modelId="{375F44C1-E4AA-4A6B-8C79-E3B8187D3064}" type="presParOf" srcId="{2F906D85-89C6-42DC-A7E3-44A864D9A103}" destId="{F490CB96-F988-43FA-BFD6-BBA9CEADFCF0}" srcOrd="17" destOrd="0" presId="urn:microsoft.com/office/officeart/2016/7/layout/RepeatingBendingProcessNew"/>
    <dgm:cxn modelId="{9E9BBDFC-0F04-4AE8-A199-A0DB866E9C49}" type="presParOf" srcId="{F490CB96-F988-43FA-BFD6-BBA9CEADFCF0}" destId="{1BA79055-7F9A-4E7A-BF82-15C1999E1261}" srcOrd="0" destOrd="0" presId="urn:microsoft.com/office/officeart/2016/7/layout/RepeatingBendingProcessNew"/>
    <dgm:cxn modelId="{8A455669-2D40-4189-BFC0-9EC1BAC291CE}" type="presParOf" srcId="{2F906D85-89C6-42DC-A7E3-44A864D9A103}" destId="{533732EA-F534-4A20-847B-A8F7F2CFCC6D}" srcOrd="18" destOrd="0" presId="urn:microsoft.com/office/officeart/2016/7/layout/RepeatingBendingProcessNew"/>
    <dgm:cxn modelId="{FEFB5CF2-2059-424B-8EBB-75FB9B7D642C}" type="presParOf" srcId="{2F906D85-89C6-42DC-A7E3-44A864D9A103}" destId="{CEF26B56-164A-439E-B98A-A2DA77A277D3}" srcOrd="19" destOrd="0" presId="urn:microsoft.com/office/officeart/2016/7/layout/RepeatingBendingProcessNew"/>
    <dgm:cxn modelId="{685BBE58-2004-448E-9D76-47986E8EF9B5}" type="presParOf" srcId="{CEF26B56-164A-439E-B98A-A2DA77A277D3}" destId="{29D90306-942A-45B3-81EA-D2924DE46394}" srcOrd="0" destOrd="0" presId="urn:microsoft.com/office/officeart/2016/7/layout/RepeatingBendingProcessNew"/>
    <dgm:cxn modelId="{104D6CF6-9BA9-4426-BEC4-18566400DD94}" type="presParOf" srcId="{2F906D85-89C6-42DC-A7E3-44A864D9A103}" destId="{196AF02F-C30C-42CE-92F8-CD26DC7FB828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529CF2-7322-4B90-BDCD-9004BD645125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5FDD71-E128-493C-AAE9-55462BE02B73}">
      <dgm:prSet/>
      <dgm:spPr/>
      <dgm:t>
        <a:bodyPr/>
        <a:lstStyle/>
        <a:p>
          <a:r>
            <a:rPr lang="en-US" b="1" i="0" baseline="0"/>
            <a:t>Extreme Gradient Boosting (XGBoost):</a:t>
          </a:r>
          <a:endParaRPr lang="en-US"/>
        </a:p>
      </dgm:t>
    </dgm:pt>
    <dgm:pt modelId="{0162AB18-2611-450D-8C12-6FC4075346DD}" type="parTrans" cxnId="{DCE13F3C-198F-4992-8562-68B840A45ED1}">
      <dgm:prSet/>
      <dgm:spPr/>
      <dgm:t>
        <a:bodyPr/>
        <a:lstStyle/>
        <a:p>
          <a:endParaRPr lang="en-US"/>
        </a:p>
      </dgm:t>
    </dgm:pt>
    <dgm:pt modelId="{51591A5B-4EA9-4BF0-A9FF-59C261C722C6}" type="sibTrans" cxnId="{DCE13F3C-198F-4992-8562-68B840A45ED1}">
      <dgm:prSet/>
      <dgm:spPr/>
      <dgm:t>
        <a:bodyPr/>
        <a:lstStyle/>
        <a:p>
          <a:endParaRPr lang="en-US"/>
        </a:p>
      </dgm:t>
    </dgm:pt>
    <dgm:pt modelId="{4A65C2A6-7916-4581-AA84-8EC6D47B27DD}">
      <dgm:prSet/>
      <dgm:spPr/>
      <dgm:t>
        <a:bodyPr/>
        <a:lstStyle/>
        <a:p>
          <a:r>
            <a:rPr lang="en-US" b="0" i="0" baseline="0"/>
            <a:t>A powerful and optimized machine learning algorithm based on gradient boosting.</a:t>
          </a:r>
          <a:endParaRPr lang="en-US"/>
        </a:p>
      </dgm:t>
    </dgm:pt>
    <dgm:pt modelId="{5E3D80DE-EA3A-4F03-BAB5-57769EC6A094}" type="parTrans" cxnId="{97569EB3-AF08-4F6C-9775-622726C5175C}">
      <dgm:prSet/>
      <dgm:spPr/>
      <dgm:t>
        <a:bodyPr/>
        <a:lstStyle/>
        <a:p>
          <a:endParaRPr lang="en-US"/>
        </a:p>
      </dgm:t>
    </dgm:pt>
    <dgm:pt modelId="{8C8B9EE8-032E-40CE-8942-19641E78A0E2}" type="sibTrans" cxnId="{97569EB3-AF08-4F6C-9775-622726C5175C}">
      <dgm:prSet/>
      <dgm:spPr/>
      <dgm:t>
        <a:bodyPr/>
        <a:lstStyle/>
        <a:p>
          <a:endParaRPr lang="en-US"/>
        </a:p>
      </dgm:t>
    </dgm:pt>
    <dgm:pt modelId="{7623426B-0159-454F-95DA-0F9B49C0B475}">
      <dgm:prSet/>
      <dgm:spPr/>
      <dgm:t>
        <a:bodyPr/>
        <a:lstStyle/>
        <a:p>
          <a:r>
            <a:rPr lang="en-US" b="0" i="0" baseline="0"/>
            <a:t>Widely used for structured and tabular data in classification and regression tasks.</a:t>
          </a:r>
          <a:endParaRPr lang="en-US"/>
        </a:p>
      </dgm:t>
    </dgm:pt>
    <dgm:pt modelId="{4B824DC5-6E34-428E-A7C3-9A5B1ACF7E3F}" type="parTrans" cxnId="{CAC2C3C4-DBAB-4264-81E7-50D1DA29EAE3}">
      <dgm:prSet/>
      <dgm:spPr/>
      <dgm:t>
        <a:bodyPr/>
        <a:lstStyle/>
        <a:p>
          <a:endParaRPr lang="en-US"/>
        </a:p>
      </dgm:t>
    </dgm:pt>
    <dgm:pt modelId="{ED233444-4C03-41EB-BE61-E923960B9998}" type="sibTrans" cxnId="{CAC2C3C4-DBAB-4264-81E7-50D1DA29EAE3}">
      <dgm:prSet/>
      <dgm:spPr/>
      <dgm:t>
        <a:bodyPr/>
        <a:lstStyle/>
        <a:p>
          <a:endParaRPr lang="en-US"/>
        </a:p>
      </dgm:t>
    </dgm:pt>
    <dgm:pt modelId="{C73FD76E-EFFC-4318-997A-F39508807D2E}">
      <dgm:prSet/>
      <dgm:spPr/>
      <dgm:t>
        <a:bodyPr/>
        <a:lstStyle/>
        <a:p>
          <a:r>
            <a:rPr lang="en-US" b="1" i="0" baseline="0"/>
            <a:t>Why XGBoost?</a:t>
          </a:r>
          <a:endParaRPr lang="en-US"/>
        </a:p>
      </dgm:t>
    </dgm:pt>
    <dgm:pt modelId="{7C85EB38-73E6-4E80-A974-D34461576121}" type="parTrans" cxnId="{25A93AFC-D510-4AB6-A99E-249E44D91164}">
      <dgm:prSet/>
      <dgm:spPr/>
      <dgm:t>
        <a:bodyPr/>
        <a:lstStyle/>
        <a:p>
          <a:endParaRPr lang="en-US"/>
        </a:p>
      </dgm:t>
    </dgm:pt>
    <dgm:pt modelId="{3AFC6671-1906-45C3-9A32-AD2AE0799743}" type="sibTrans" cxnId="{25A93AFC-D510-4AB6-A99E-249E44D91164}">
      <dgm:prSet/>
      <dgm:spPr/>
      <dgm:t>
        <a:bodyPr/>
        <a:lstStyle/>
        <a:p>
          <a:endParaRPr lang="en-US"/>
        </a:p>
      </dgm:t>
    </dgm:pt>
    <dgm:pt modelId="{05ED9ED5-5B08-41E3-90F4-A10754D59051}">
      <dgm:prSet/>
      <dgm:spPr/>
      <dgm:t>
        <a:bodyPr/>
        <a:lstStyle/>
        <a:p>
          <a:r>
            <a:rPr lang="en-US" b="1" i="0" baseline="0"/>
            <a:t>Efficient for Large Datasets:</a:t>
          </a:r>
          <a:r>
            <a:rPr lang="en-US" b="0" i="0" baseline="0"/>
            <a:t> Handles millions of records with optimized computation.</a:t>
          </a:r>
          <a:endParaRPr lang="en-US"/>
        </a:p>
      </dgm:t>
    </dgm:pt>
    <dgm:pt modelId="{51BE51FA-5DD4-4DC4-BD3E-18DC91413B40}" type="parTrans" cxnId="{DAFBC723-114E-4D20-9CA6-668A7022F30A}">
      <dgm:prSet/>
      <dgm:spPr/>
      <dgm:t>
        <a:bodyPr/>
        <a:lstStyle/>
        <a:p>
          <a:endParaRPr lang="en-US"/>
        </a:p>
      </dgm:t>
    </dgm:pt>
    <dgm:pt modelId="{2C6648A2-3E38-4AAB-A3E0-D920F1661457}" type="sibTrans" cxnId="{DAFBC723-114E-4D20-9CA6-668A7022F30A}">
      <dgm:prSet/>
      <dgm:spPr/>
      <dgm:t>
        <a:bodyPr/>
        <a:lstStyle/>
        <a:p>
          <a:endParaRPr lang="en-US"/>
        </a:p>
      </dgm:t>
    </dgm:pt>
    <dgm:pt modelId="{DBA26DD5-EDF7-4896-BE5A-E9A2BEA412D7}">
      <dgm:prSet/>
      <dgm:spPr/>
      <dgm:t>
        <a:bodyPr/>
        <a:lstStyle/>
        <a:p>
          <a:r>
            <a:rPr lang="en-US" b="1" i="0" baseline="0" dirty="0"/>
            <a:t>Reduces Overfitting:</a:t>
          </a:r>
          <a:r>
            <a:rPr lang="en-US" b="0" i="0" baseline="0" dirty="0"/>
            <a:t> Implements regularization techniques (L1 &amp; L2) to prevent model complexity.</a:t>
          </a:r>
          <a:endParaRPr lang="en-US" dirty="0"/>
        </a:p>
      </dgm:t>
    </dgm:pt>
    <dgm:pt modelId="{560ECE6F-C1BF-4D46-BD40-59015D17DA1A}" type="parTrans" cxnId="{74EF98CB-D845-4B72-9F4F-B1E1E0141EB9}">
      <dgm:prSet/>
      <dgm:spPr/>
      <dgm:t>
        <a:bodyPr/>
        <a:lstStyle/>
        <a:p>
          <a:endParaRPr lang="en-US"/>
        </a:p>
      </dgm:t>
    </dgm:pt>
    <dgm:pt modelId="{AE2F43F3-6D2D-44BB-BC6C-641D7C8FD9A2}" type="sibTrans" cxnId="{74EF98CB-D845-4B72-9F4F-B1E1E0141EB9}">
      <dgm:prSet/>
      <dgm:spPr/>
      <dgm:t>
        <a:bodyPr/>
        <a:lstStyle/>
        <a:p>
          <a:endParaRPr lang="en-US"/>
        </a:p>
      </dgm:t>
    </dgm:pt>
    <dgm:pt modelId="{78E91C32-7C5A-4356-BC7C-D76B39A2AB27}">
      <dgm:prSet/>
      <dgm:spPr/>
      <dgm:t>
        <a:bodyPr/>
        <a:lstStyle/>
        <a:p>
          <a:r>
            <a:rPr lang="en-US" b="1" i="0" baseline="0"/>
            <a:t>Improves Accuracy:</a:t>
          </a:r>
          <a:r>
            <a:rPr lang="en-US" b="0" i="0" baseline="0"/>
            <a:t> Uses boosting techniques to enhance prediction performance.</a:t>
          </a:r>
          <a:endParaRPr lang="en-US"/>
        </a:p>
      </dgm:t>
    </dgm:pt>
    <dgm:pt modelId="{64F3C0F1-FC96-48D5-BA37-49A726E1B61C}" type="parTrans" cxnId="{59DFD96B-AD67-4919-B4B1-DD51731290A1}">
      <dgm:prSet/>
      <dgm:spPr/>
      <dgm:t>
        <a:bodyPr/>
        <a:lstStyle/>
        <a:p>
          <a:endParaRPr lang="en-US"/>
        </a:p>
      </dgm:t>
    </dgm:pt>
    <dgm:pt modelId="{77AD1D51-693F-4E2D-BBC0-665D7F88548D}" type="sibTrans" cxnId="{59DFD96B-AD67-4919-B4B1-DD51731290A1}">
      <dgm:prSet/>
      <dgm:spPr/>
      <dgm:t>
        <a:bodyPr/>
        <a:lstStyle/>
        <a:p>
          <a:endParaRPr lang="en-US"/>
        </a:p>
      </dgm:t>
    </dgm:pt>
    <dgm:pt modelId="{2CD756B1-338C-4ED8-B82F-9DFFE1616EF7}">
      <dgm:prSet/>
      <dgm:spPr/>
      <dgm:t>
        <a:bodyPr/>
        <a:lstStyle/>
        <a:p>
          <a:r>
            <a:rPr lang="en-US" b="1" i="0" baseline="0"/>
            <a:t>Handles Missing Values:</a:t>
          </a:r>
          <a:r>
            <a:rPr lang="en-US" b="0" i="0" baseline="0"/>
            <a:t> Automatically manages missing data, making preprocessing easier.</a:t>
          </a:r>
          <a:endParaRPr lang="en-US"/>
        </a:p>
      </dgm:t>
    </dgm:pt>
    <dgm:pt modelId="{2166EF15-4EB1-443E-B31D-16A1EEF3AD88}" type="parTrans" cxnId="{DA3D03F6-D9CF-4480-9481-6CDE0DA5A996}">
      <dgm:prSet/>
      <dgm:spPr/>
      <dgm:t>
        <a:bodyPr/>
        <a:lstStyle/>
        <a:p>
          <a:endParaRPr lang="en-US"/>
        </a:p>
      </dgm:t>
    </dgm:pt>
    <dgm:pt modelId="{E8BFDC5A-F1AA-4B75-81EF-EB23B8E144AB}" type="sibTrans" cxnId="{DA3D03F6-D9CF-4480-9481-6CDE0DA5A996}">
      <dgm:prSet/>
      <dgm:spPr/>
      <dgm:t>
        <a:bodyPr/>
        <a:lstStyle/>
        <a:p>
          <a:endParaRPr lang="en-US"/>
        </a:p>
      </dgm:t>
    </dgm:pt>
    <dgm:pt modelId="{F5E93A87-B33C-45A5-817B-195DC692CE58}" type="pres">
      <dgm:prSet presAssocID="{5E529CF2-7322-4B90-BDCD-9004BD645125}" presName="cycle" presStyleCnt="0">
        <dgm:presLayoutVars>
          <dgm:dir/>
          <dgm:resizeHandles val="exact"/>
        </dgm:presLayoutVars>
      </dgm:prSet>
      <dgm:spPr/>
    </dgm:pt>
    <dgm:pt modelId="{240CD4C2-57F6-45F3-A5E9-2996541F350F}" type="pres">
      <dgm:prSet presAssocID="{E45FDD71-E128-493C-AAE9-55462BE02B73}" presName="dummy" presStyleCnt="0"/>
      <dgm:spPr/>
    </dgm:pt>
    <dgm:pt modelId="{2C6EA7DD-3F3E-43AF-8911-A5CE7D702F19}" type="pres">
      <dgm:prSet presAssocID="{E45FDD71-E128-493C-AAE9-55462BE02B73}" presName="node" presStyleLbl="revTx" presStyleIdx="0" presStyleCnt="8">
        <dgm:presLayoutVars>
          <dgm:bulletEnabled val="1"/>
        </dgm:presLayoutVars>
      </dgm:prSet>
      <dgm:spPr/>
    </dgm:pt>
    <dgm:pt modelId="{9D267D14-4615-4019-A809-89A1FD0F9C3A}" type="pres">
      <dgm:prSet presAssocID="{51591A5B-4EA9-4BF0-A9FF-59C261C722C6}" presName="sibTrans" presStyleLbl="node1" presStyleIdx="0" presStyleCnt="8"/>
      <dgm:spPr/>
    </dgm:pt>
    <dgm:pt modelId="{257CED83-87C8-43B9-8454-E92AAF61FC55}" type="pres">
      <dgm:prSet presAssocID="{4A65C2A6-7916-4581-AA84-8EC6D47B27DD}" presName="dummy" presStyleCnt="0"/>
      <dgm:spPr/>
    </dgm:pt>
    <dgm:pt modelId="{7FB20BD2-5CE0-4782-B13B-12167FE74B79}" type="pres">
      <dgm:prSet presAssocID="{4A65C2A6-7916-4581-AA84-8EC6D47B27DD}" presName="node" presStyleLbl="revTx" presStyleIdx="1" presStyleCnt="8">
        <dgm:presLayoutVars>
          <dgm:bulletEnabled val="1"/>
        </dgm:presLayoutVars>
      </dgm:prSet>
      <dgm:spPr/>
    </dgm:pt>
    <dgm:pt modelId="{EADAE308-E0D9-43B0-AD5C-920659346AE7}" type="pres">
      <dgm:prSet presAssocID="{8C8B9EE8-032E-40CE-8942-19641E78A0E2}" presName="sibTrans" presStyleLbl="node1" presStyleIdx="1" presStyleCnt="8"/>
      <dgm:spPr/>
    </dgm:pt>
    <dgm:pt modelId="{0FBF59B5-8DD1-4704-B921-FE2B6D50D1D7}" type="pres">
      <dgm:prSet presAssocID="{7623426B-0159-454F-95DA-0F9B49C0B475}" presName="dummy" presStyleCnt="0"/>
      <dgm:spPr/>
    </dgm:pt>
    <dgm:pt modelId="{D3630951-58E4-4FA7-958B-3D9C3096F853}" type="pres">
      <dgm:prSet presAssocID="{7623426B-0159-454F-95DA-0F9B49C0B475}" presName="node" presStyleLbl="revTx" presStyleIdx="2" presStyleCnt="8">
        <dgm:presLayoutVars>
          <dgm:bulletEnabled val="1"/>
        </dgm:presLayoutVars>
      </dgm:prSet>
      <dgm:spPr/>
    </dgm:pt>
    <dgm:pt modelId="{158BD5AB-559E-4D42-82EA-7D2D2501B0DD}" type="pres">
      <dgm:prSet presAssocID="{ED233444-4C03-41EB-BE61-E923960B9998}" presName="sibTrans" presStyleLbl="node1" presStyleIdx="2" presStyleCnt="8"/>
      <dgm:spPr/>
    </dgm:pt>
    <dgm:pt modelId="{96E7C5D3-033D-4D93-A48B-013ABB91327B}" type="pres">
      <dgm:prSet presAssocID="{C73FD76E-EFFC-4318-997A-F39508807D2E}" presName="dummy" presStyleCnt="0"/>
      <dgm:spPr/>
    </dgm:pt>
    <dgm:pt modelId="{C9B6CA81-2E82-4F65-A830-638B2BF4F5A8}" type="pres">
      <dgm:prSet presAssocID="{C73FD76E-EFFC-4318-997A-F39508807D2E}" presName="node" presStyleLbl="revTx" presStyleIdx="3" presStyleCnt="8">
        <dgm:presLayoutVars>
          <dgm:bulletEnabled val="1"/>
        </dgm:presLayoutVars>
      </dgm:prSet>
      <dgm:spPr/>
    </dgm:pt>
    <dgm:pt modelId="{E22C979C-1465-498E-AD5E-1B0E3446482D}" type="pres">
      <dgm:prSet presAssocID="{3AFC6671-1906-45C3-9A32-AD2AE0799743}" presName="sibTrans" presStyleLbl="node1" presStyleIdx="3" presStyleCnt="8" custScaleY="91667"/>
      <dgm:spPr/>
    </dgm:pt>
    <dgm:pt modelId="{EAB2040C-FB74-4349-9A17-637DF1001572}" type="pres">
      <dgm:prSet presAssocID="{05ED9ED5-5B08-41E3-90F4-A10754D59051}" presName="dummy" presStyleCnt="0"/>
      <dgm:spPr/>
    </dgm:pt>
    <dgm:pt modelId="{B5FBCAC8-F0F0-446F-A8B9-94ED3D65A762}" type="pres">
      <dgm:prSet presAssocID="{05ED9ED5-5B08-41E3-90F4-A10754D59051}" presName="node" presStyleLbl="revTx" presStyleIdx="4" presStyleCnt="8">
        <dgm:presLayoutVars>
          <dgm:bulletEnabled val="1"/>
        </dgm:presLayoutVars>
      </dgm:prSet>
      <dgm:spPr/>
    </dgm:pt>
    <dgm:pt modelId="{E0A2DCF3-8CFD-4DBD-A190-190B6758AA5E}" type="pres">
      <dgm:prSet presAssocID="{2C6648A2-3E38-4AAB-A3E0-D920F1661457}" presName="sibTrans" presStyleLbl="node1" presStyleIdx="4" presStyleCnt="8"/>
      <dgm:spPr/>
    </dgm:pt>
    <dgm:pt modelId="{F514A1B4-4011-4CDA-90AD-ED517F07F47A}" type="pres">
      <dgm:prSet presAssocID="{DBA26DD5-EDF7-4896-BE5A-E9A2BEA412D7}" presName="dummy" presStyleCnt="0"/>
      <dgm:spPr/>
    </dgm:pt>
    <dgm:pt modelId="{5BD7FC09-9F55-456C-838C-739F755D9386}" type="pres">
      <dgm:prSet presAssocID="{DBA26DD5-EDF7-4896-BE5A-E9A2BEA412D7}" presName="node" presStyleLbl="revTx" presStyleIdx="5" presStyleCnt="8">
        <dgm:presLayoutVars>
          <dgm:bulletEnabled val="1"/>
        </dgm:presLayoutVars>
      </dgm:prSet>
      <dgm:spPr/>
    </dgm:pt>
    <dgm:pt modelId="{C9BB332B-2656-4CC6-B947-6543C02ABA89}" type="pres">
      <dgm:prSet presAssocID="{AE2F43F3-6D2D-44BB-BC6C-641D7C8FD9A2}" presName="sibTrans" presStyleLbl="node1" presStyleIdx="5" presStyleCnt="8"/>
      <dgm:spPr/>
    </dgm:pt>
    <dgm:pt modelId="{FA09E9A9-C391-4032-9579-CBCF305FC58A}" type="pres">
      <dgm:prSet presAssocID="{78E91C32-7C5A-4356-BC7C-D76B39A2AB27}" presName="dummy" presStyleCnt="0"/>
      <dgm:spPr/>
    </dgm:pt>
    <dgm:pt modelId="{B803FCC6-2410-40EB-A06F-61EC2E3C8CD8}" type="pres">
      <dgm:prSet presAssocID="{78E91C32-7C5A-4356-BC7C-D76B39A2AB27}" presName="node" presStyleLbl="revTx" presStyleIdx="6" presStyleCnt="8">
        <dgm:presLayoutVars>
          <dgm:bulletEnabled val="1"/>
        </dgm:presLayoutVars>
      </dgm:prSet>
      <dgm:spPr/>
    </dgm:pt>
    <dgm:pt modelId="{2C65BF4E-5B7E-4A6E-AA8E-45B4FD3AFA12}" type="pres">
      <dgm:prSet presAssocID="{77AD1D51-693F-4E2D-BBC0-665D7F88548D}" presName="sibTrans" presStyleLbl="node1" presStyleIdx="6" presStyleCnt="8"/>
      <dgm:spPr/>
    </dgm:pt>
    <dgm:pt modelId="{5B6F4D0C-CFF1-49F2-B342-A57EC1BA547D}" type="pres">
      <dgm:prSet presAssocID="{2CD756B1-338C-4ED8-B82F-9DFFE1616EF7}" presName="dummy" presStyleCnt="0"/>
      <dgm:spPr/>
    </dgm:pt>
    <dgm:pt modelId="{0466AEF1-33D3-4B9B-A823-B4856246715B}" type="pres">
      <dgm:prSet presAssocID="{2CD756B1-338C-4ED8-B82F-9DFFE1616EF7}" presName="node" presStyleLbl="revTx" presStyleIdx="7" presStyleCnt="8">
        <dgm:presLayoutVars>
          <dgm:bulletEnabled val="1"/>
        </dgm:presLayoutVars>
      </dgm:prSet>
      <dgm:spPr/>
    </dgm:pt>
    <dgm:pt modelId="{E4DC043B-C029-4640-BC1C-2EDFFDCCDA72}" type="pres">
      <dgm:prSet presAssocID="{E8BFDC5A-F1AA-4B75-81EF-EB23B8E144AB}" presName="sibTrans" presStyleLbl="node1" presStyleIdx="7" presStyleCnt="8" custLinFactNeighborX="2637" custLinFactNeighborY="5435"/>
      <dgm:spPr/>
    </dgm:pt>
  </dgm:ptLst>
  <dgm:cxnLst>
    <dgm:cxn modelId="{98107601-F85E-462B-8E8B-0099435B03F5}" type="presOf" srcId="{5E529CF2-7322-4B90-BDCD-9004BD645125}" destId="{F5E93A87-B33C-45A5-817B-195DC692CE58}" srcOrd="0" destOrd="0" presId="urn:microsoft.com/office/officeart/2005/8/layout/cycle1"/>
    <dgm:cxn modelId="{CAA4120A-4B0B-4B5B-B040-CF0CE55A0A35}" type="presOf" srcId="{8C8B9EE8-032E-40CE-8942-19641E78A0E2}" destId="{EADAE308-E0D9-43B0-AD5C-920659346AE7}" srcOrd="0" destOrd="0" presId="urn:microsoft.com/office/officeart/2005/8/layout/cycle1"/>
    <dgm:cxn modelId="{DAFBC723-114E-4D20-9CA6-668A7022F30A}" srcId="{5E529CF2-7322-4B90-BDCD-9004BD645125}" destId="{05ED9ED5-5B08-41E3-90F4-A10754D59051}" srcOrd="4" destOrd="0" parTransId="{51BE51FA-5DD4-4DC4-BD3E-18DC91413B40}" sibTransId="{2C6648A2-3E38-4AAB-A3E0-D920F1661457}"/>
    <dgm:cxn modelId="{41EC512E-08A1-47D1-BEC9-B2426D0D287D}" type="presOf" srcId="{3AFC6671-1906-45C3-9A32-AD2AE0799743}" destId="{E22C979C-1465-498E-AD5E-1B0E3446482D}" srcOrd="0" destOrd="0" presId="urn:microsoft.com/office/officeart/2005/8/layout/cycle1"/>
    <dgm:cxn modelId="{DCE13F3C-198F-4992-8562-68B840A45ED1}" srcId="{5E529CF2-7322-4B90-BDCD-9004BD645125}" destId="{E45FDD71-E128-493C-AAE9-55462BE02B73}" srcOrd="0" destOrd="0" parTransId="{0162AB18-2611-450D-8C12-6FC4075346DD}" sibTransId="{51591A5B-4EA9-4BF0-A9FF-59C261C722C6}"/>
    <dgm:cxn modelId="{1F576E40-91A3-46F3-AC16-B9CB53358C68}" type="presOf" srcId="{DBA26DD5-EDF7-4896-BE5A-E9A2BEA412D7}" destId="{5BD7FC09-9F55-456C-838C-739F755D9386}" srcOrd="0" destOrd="0" presId="urn:microsoft.com/office/officeart/2005/8/layout/cycle1"/>
    <dgm:cxn modelId="{36B99066-296A-4299-824E-5663A46D8004}" type="presOf" srcId="{ED233444-4C03-41EB-BE61-E923960B9998}" destId="{158BD5AB-559E-4D42-82EA-7D2D2501B0DD}" srcOrd="0" destOrd="0" presId="urn:microsoft.com/office/officeart/2005/8/layout/cycle1"/>
    <dgm:cxn modelId="{59DFD96B-AD67-4919-B4B1-DD51731290A1}" srcId="{5E529CF2-7322-4B90-BDCD-9004BD645125}" destId="{78E91C32-7C5A-4356-BC7C-D76B39A2AB27}" srcOrd="6" destOrd="0" parTransId="{64F3C0F1-FC96-48D5-BA37-49A726E1B61C}" sibTransId="{77AD1D51-693F-4E2D-BBC0-665D7F88548D}"/>
    <dgm:cxn modelId="{1E062D9A-85FB-40AA-AC5D-10D179AC99BC}" type="presOf" srcId="{2CD756B1-338C-4ED8-B82F-9DFFE1616EF7}" destId="{0466AEF1-33D3-4B9B-A823-B4856246715B}" srcOrd="0" destOrd="0" presId="urn:microsoft.com/office/officeart/2005/8/layout/cycle1"/>
    <dgm:cxn modelId="{ECDB90AF-D20A-4168-9DEE-82AEEE6FD351}" type="presOf" srcId="{77AD1D51-693F-4E2D-BBC0-665D7F88548D}" destId="{2C65BF4E-5B7E-4A6E-AA8E-45B4FD3AFA12}" srcOrd="0" destOrd="0" presId="urn:microsoft.com/office/officeart/2005/8/layout/cycle1"/>
    <dgm:cxn modelId="{7C24C7B0-38FD-4937-B977-E21D5A5B0882}" type="presOf" srcId="{7623426B-0159-454F-95DA-0F9B49C0B475}" destId="{D3630951-58E4-4FA7-958B-3D9C3096F853}" srcOrd="0" destOrd="0" presId="urn:microsoft.com/office/officeart/2005/8/layout/cycle1"/>
    <dgm:cxn modelId="{97569EB3-AF08-4F6C-9775-622726C5175C}" srcId="{5E529CF2-7322-4B90-BDCD-9004BD645125}" destId="{4A65C2A6-7916-4581-AA84-8EC6D47B27DD}" srcOrd="1" destOrd="0" parTransId="{5E3D80DE-EA3A-4F03-BAB5-57769EC6A094}" sibTransId="{8C8B9EE8-032E-40CE-8942-19641E78A0E2}"/>
    <dgm:cxn modelId="{E69060C3-F603-4F03-9653-622B4B464BDB}" type="presOf" srcId="{51591A5B-4EA9-4BF0-A9FF-59C261C722C6}" destId="{9D267D14-4615-4019-A809-89A1FD0F9C3A}" srcOrd="0" destOrd="0" presId="urn:microsoft.com/office/officeart/2005/8/layout/cycle1"/>
    <dgm:cxn modelId="{CAC2C3C4-DBAB-4264-81E7-50D1DA29EAE3}" srcId="{5E529CF2-7322-4B90-BDCD-9004BD645125}" destId="{7623426B-0159-454F-95DA-0F9B49C0B475}" srcOrd="2" destOrd="0" parTransId="{4B824DC5-6E34-428E-A7C3-9A5B1ACF7E3F}" sibTransId="{ED233444-4C03-41EB-BE61-E923960B9998}"/>
    <dgm:cxn modelId="{B887ABC8-8B07-4E23-9E95-CA1BFB5B881F}" type="presOf" srcId="{E45FDD71-E128-493C-AAE9-55462BE02B73}" destId="{2C6EA7DD-3F3E-43AF-8911-A5CE7D702F19}" srcOrd="0" destOrd="0" presId="urn:microsoft.com/office/officeart/2005/8/layout/cycle1"/>
    <dgm:cxn modelId="{74EF98CB-D845-4B72-9F4F-B1E1E0141EB9}" srcId="{5E529CF2-7322-4B90-BDCD-9004BD645125}" destId="{DBA26DD5-EDF7-4896-BE5A-E9A2BEA412D7}" srcOrd="5" destOrd="0" parTransId="{560ECE6F-C1BF-4D46-BD40-59015D17DA1A}" sibTransId="{AE2F43F3-6D2D-44BB-BC6C-641D7C8FD9A2}"/>
    <dgm:cxn modelId="{030EE3CE-C538-46B8-BC61-AC176148881B}" type="presOf" srcId="{E8BFDC5A-F1AA-4B75-81EF-EB23B8E144AB}" destId="{E4DC043B-C029-4640-BC1C-2EDFFDCCDA72}" srcOrd="0" destOrd="0" presId="urn:microsoft.com/office/officeart/2005/8/layout/cycle1"/>
    <dgm:cxn modelId="{62D51CD3-3350-4032-BEDD-44F75C4695FB}" type="presOf" srcId="{05ED9ED5-5B08-41E3-90F4-A10754D59051}" destId="{B5FBCAC8-F0F0-446F-A8B9-94ED3D65A762}" srcOrd="0" destOrd="0" presId="urn:microsoft.com/office/officeart/2005/8/layout/cycle1"/>
    <dgm:cxn modelId="{A126D3E2-A1DD-46CE-A6CC-5436BC8C0992}" type="presOf" srcId="{C73FD76E-EFFC-4318-997A-F39508807D2E}" destId="{C9B6CA81-2E82-4F65-A830-638B2BF4F5A8}" srcOrd="0" destOrd="0" presId="urn:microsoft.com/office/officeart/2005/8/layout/cycle1"/>
    <dgm:cxn modelId="{275ED1E3-9C9E-4C60-8530-C378A7C45B6D}" type="presOf" srcId="{2C6648A2-3E38-4AAB-A3E0-D920F1661457}" destId="{E0A2DCF3-8CFD-4DBD-A190-190B6758AA5E}" srcOrd="0" destOrd="0" presId="urn:microsoft.com/office/officeart/2005/8/layout/cycle1"/>
    <dgm:cxn modelId="{A59E3EEC-2E20-4BF7-A65F-E34D0DE66CD9}" type="presOf" srcId="{78E91C32-7C5A-4356-BC7C-D76B39A2AB27}" destId="{B803FCC6-2410-40EB-A06F-61EC2E3C8CD8}" srcOrd="0" destOrd="0" presId="urn:microsoft.com/office/officeart/2005/8/layout/cycle1"/>
    <dgm:cxn modelId="{AE486BEC-7CBD-4714-800E-2B4C1E1CCFD8}" type="presOf" srcId="{4A65C2A6-7916-4581-AA84-8EC6D47B27DD}" destId="{7FB20BD2-5CE0-4782-B13B-12167FE74B79}" srcOrd="0" destOrd="0" presId="urn:microsoft.com/office/officeart/2005/8/layout/cycle1"/>
    <dgm:cxn modelId="{DEBAA4F3-EE82-4E8F-9D58-842DE46351C4}" type="presOf" srcId="{AE2F43F3-6D2D-44BB-BC6C-641D7C8FD9A2}" destId="{C9BB332B-2656-4CC6-B947-6543C02ABA89}" srcOrd="0" destOrd="0" presId="urn:microsoft.com/office/officeart/2005/8/layout/cycle1"/>
    <dgm:cxn modelId="{DA3D03F6-D9CF-4480-9481-6CDE0DA5A996}" srcId="{5E529CF2-7322-4B90-BDCD-9004BD645125}" destId="{2CD756B1-338C-4ED8-B82F-9DFFE1616EF7}" srcOrd="7" destOrd="0" parTransId="{2166EF15-4EB1-443E-B31D-16A1EEF3AD88}" sibTransId="{E8BFDC5A-F1AA-4B75-81EF-EB23B8E144AB}"/>
    <dgm:cxn modelId="{25A93AFC-D510-4AB6-A99E-249E44D91164}" srcId="{5E529CF2-7322-4B90-BDCD-9004BD645125}" destId="{C73FD76E-EFFC-4318-997A-F39508807D2E}" srcOrd="3" destOrd="0" parTransId="{7C85EB38-73E6-4E80-A974-D34461576121}" sibTransId="{3AFC6671-1906-45C3-9A32-AD2AE0799743}"/>
    <dgm:cxn modelId="{AF9D86A9-B4A2-4012-A04B-3A9E2D3EDDF3}" type="presParOf" srcId="{F5E93A87-B33C-45A5-817B-195DC692CE58}" destId="{240CD4C2-57F6-45F3-A5E9-2996541F350F}" srcOrd="0" destOrd="0" presId="urn:microsoft.com/office/officeart/2005/8/layout/cycle1"/>
    <dgm:cxn modelId="{EE9D086D-70DE-4C10-80AD-AE69FC96E534}" type="presParOf" srcId="{F5E93A87-B33C-45A5-817B-195DC692CE58}" destId="{2C6EA7DD-3F3E-43AF-8911-A5CE7D702F19}" srcOrd="1" destOrd="0" presId="urn:microsoft.com/office/officeart/2005/8/layout/cycle1"/>
    <dgm:cxn modelId="{3EF953B4-E62A-4563-B708-A7D3FF149EB4}" type="presParOf" srcId="{F5E93A87-B33C-45A5-817B-195DC692CE58}" destId="{9D267D14-4615-4019-A809-89A1FD0F9C3A}" srcOrd="2" destOrd="0" presId="urn:microsoft.com/office/officeart/2005/8/layout/cycle1"/>
    <dgm:cxn modelId="{FCC97D5F-68F4-407F-AA95-DD9AFAAC81C7}" type="presParOf" srcId="{F5E93A87-B33C-45A5-817B-195DC692CE58}" destId="{257CED83-87C8-43B9-8454-E92AAF61FC55}" srcOrd="3" destOrd="0" presId="urn:microsoft.com/office/officeart/2005/8/layout/cycle1"/>
    <dgm:cxn modelId="{71DF5F88-6C75-4D3B-B335-E038C04299A0}" type="presParOf" srcId="{F5E93A87-B33C-45A5-817B-195DC692CE58}" destId="{7FB20BD2-5CE0-4782-B13B-12167FE74B79}" srcOrd="4" destOrd="0" presId="urn:microsoft.com/office/officeart/2005/8/layout/cycle1"/>
    <dgm:cxn modelId="{BC83CAE5-C13D-423D-A483-B062BCC2F430}" type="presParOf" srcId="{F5E93A87-B33C-45A5-817B-195DC692CE58}" destId="{EADAE308-E0D9-43B0-AD5C-920659346AE7}" srcOrd="5" destOrd="0" presId="urn:microsoft.com/office/officeart/2005/8/layout/cycle1"/>
    <dgm:cxn modelId="{CF5D1068-71B8-42F1-B636-DDE3CF8B2C64}" type="presParOf" srcId="{F5E93A87-B33C-45A5-817B-195DC692CE58}" destId="{0FBF59B5-8DD1-4704-B921-FE2B6D50D1D7}" srcOrd="6" destOrd="0" presId="urn:microsoft.com/office/officeart/2005/8/layout/cycle1"/>
    <dgm:cxn modelId="{90BBEAF4-4F56-4B8E-9E4C-A6B6EFEF9448}" type="presParOf" srcId="{F5E93A87-B33C-45A5-817B-195DC692CE58}" destId="{D3630951-58E4-4FA7-958B-3D9C3096F853}" srcOrd="7" destOrd="0" presId="urn:microsoft.com/office/officeart/2005/8/layout/cycle1"/>
    <dgm:cxn modelId="{BB2C530D-A3C8-4FD8-AD37-2E435A9C1904}" type="presParOf" srcId="{F5E93A87-B33C-45A5-817B-195DC692CE58}" destId="{158BD5AB-559E-4D42-82EA-7D2D2501B0DD}" srcOrd="8" destOrd="0" presId="urn:microsoft.com/office/officeart/2005/8/layout/cycle1"/>
    <dgm:cxn modelId="{22823EB2-A205-48CC-B0CF-841F0756FFA5}" type="presParOf" srcId="{F5E93A87-B33C-45A5-817B-195DC692CE58}" destId="{96E7C5D3-033D-4D93-A48B-013ABB91327B}" srcOrd="9" destOrd="0" presId="urn:microsoft.com/office/officeart/2005/8/layout/cycle1"/>
    <dgm:cxn modelId="{30C2D2D4-A3D4-4796-991D-BD3DA4266214}" type="presParOf" srcId="{F5E93A87-B33C-45A5-817B-195DC692CE58}" destId="{C9B6CA81-2E82-4F65-A830-638B2BF4F5A8}" srcOrd="10" destOrd="0" presId="urn:microsoft.com/office/officeart/2005/8/layout/cycle1"/>
    <dgm:cxn modelId="{54C78317-9F86-464E-BA4F-696ADC8D4F64}" type="presParOf" srcId="{F5E93A87-B33C-45A5-817B-195DC692CE58}" destId="{E22C979C-1465-498E-AD5E-1B0E3446482D}" srcOrd="11" destOrd="0" presId="urn:microsoft.com/office/officeart/2005/8/layout/cycle1"/>
    <dgm:cxn modelId="{A1DF4071-7536-498A-B638-5ED3BF63595B}" type="presParOf" srcId="{F5E93A87-B33C-45A5-817B-195DC692CE58}" destId="{EAB2040C-FB74-4349-9A17-637DF1001572}" srcOrd="12" destOrd="0" presId="urn:microsoft.com/office/officeart/2005/8/layout/cycle1"/>
    <dgm:cxn modelId="{57434FA2-4145-4142-A5A7-7D72AC78A1E4}" type="presParOf" srcId="{F5E93A87-B33C-45A5-817B-195DC692CE58}" destId="{B5FBCAC8-F0F0-446F-A8B9-94ED3D65A762}" srcOrd="13" destOrd="0" presId="urn:microsoft.com/office/officeart/2005/8/layout/cycle1"/>
    <dgm:cxn modelId="{FD9CC7EB-8DF0-4731-A534-63AB7DDC9129}" type="presParOf" srcId="{F5E93A87-B33C-45A5-817B-195DC692CE58}" destId="{E0A2DCF3-8CFD-4DBD-A190-190B6758AA5E}" srcOrd="14" destOrd="0" presId="urn:microsoft.com/office/officeart/2005/8/layout/cycle1"/>
    <dgm:cxn modelId="{C38D2272-59BB-4BE2-92B0-0C89887DA40A}" type="presParOf" srcId="{F5E93A87-B33C-45A5-817B-195DC692CE58}" destId="{F514A1B4-4011-4CDA-90AD-ED517F07F47A}" srcOrd="15" destOrd="0" presId="urn:microsoft.com/office/officeart/2005/8/layout/cycle1"/>
    <dgm:cxn modelId="{EBD6BD83-CD05-4DA2-8E8D-EFE7B40643CA}" type="presParOf" srcId="{F5E93A87-B33C-45A5-817B-195DC692CE58}" destId="{5BD7FC09-9F55-456C-838C-739F755D9386}" srcOrd="16" destOrd="0" presId="urn:microsoft.com/office/officeart/2005/8/layout/cycle1"/>
    <dgm:cxn modelId="{D512CA13-05F1-4F0F-8476-BC4BC60934F5}" type="presParOf" srcId="{F5E93A87-B33C-45A5-817B-195DC692CE58}" destId="{C9BB332B-2656-4CC6-B947-6543C02ABA89}" srcOrd="17" destOrd="0" presId="urn:microsoft.com/office/officeart/2005/8/layout/cycle1"/>
    <dgm:cxn modelId="{79A5E8C7-C9DD-42AC-87F5-467E5086DB03}" type="presParOf" srcId="{F5E93A87-B33C-45A5-817B-195DC692CE58}" destId="{FA09E9A9-C391-4032-9579-CBCF305FC58A}" srcOrd="18" destOrd="0" presId="urn:microsoft.com/office/officeart/2005/8/layout/cycle1"/>
    <dgm:cxn modelId="{49E0ED68-9345-41D9-97A9-74328A3E3F4C}" type="presParOf" srcId="{F5E93A87-B33C-45A5-817B-195DC692CE58}" destId="{B803FCC6-2410-40EB-A06F-61EC2E3C8CD8}" srcOrd="19" destOrd="0" presId="urn:microsoft.com/office/officeart/2005/8/layout/cycle1"/>
    <dgm:cxn modelId="{EC14AA6D-5A28-4F60-9C97-D883A79A3108}" type="presParOf" srcId="{F5E93A87-B33C-45A5-817B-195DC692CE58}" destId="{2C65BF4E-5B7E-4A6E-AA8E-45B4FD3AFA12}" srcOrd="20" destOrd="0" presId="urn:microsoft.com/office/officeart/2005/8/layout/cycle1"/>
    <dgm:cxn modelId="{546F0A79-2F59-4884-AD8C-782FE9F37E0E}" type="presParOf" srcId="{F5E93A87-B33C-45A5-817B-195DC692CE58}" destId="{5B6F4D0C-CFF1-49F2-B342-A57EC1BA547D}" srcOrd="21" destOrd="0" presId="urn:microsoft.com/office/officeart/2005/8/layout/cycle1"/>
    <dgm:cxn modelId="{0B4B5916-8D20-46AE-819F-6BD7208F79C0}" type="presParOf" srcId="{F5E93A87-B33C-45A5-817B-195DC692CE58}" destId="{0466AEF1-33D3-4B9B-A823-B4856246715B}" srcOrd="22" destOrd="0" presId="urn:microsoft.com/office/officeart/2005/8/layout/cycle1"/>
    <dgm:cxn modelId="{0779A435-050B-4057-BEE6-8748CB29F7DE}" type="presParOf" srcId="{F5E93A87-B33C-45A5-817B-195DC692CE58}" destId="{E4DC043B-C029-4640-BC1C-2EDFFDCCDA72}" srcOrd="23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269725-6E76-485D-AA7F-179E1F44F51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3EE1365-9541-48C0-96A0-0F50FAEAEEA8}">
      <dgm:prSet/>
      <dgm:spPr/>
      <dgm:t>
        <a:bodyPr/>
        <a:lstStyle/>
        <a:p>
          <a:r>
            <a:rPr lang="en-IN" b="1"/>
            <a:t>Why XGBoost?</a:t>
          </a:r>
          <a:endParaRPr lang="en-US"/>
        </a:p>
      </dgm:t>
    </dgm:pt>
    <dgm:pt modelId="{F38AF88E-D73D-46C0-927F-A6C7F22613D8}" type="parTrans" cxnId="{4AD17A82-E1FD-4A9A-99B1-28BD2DC78D72}">
      <dgm:prSet/>
      <dgm:spPr/>
      <dgm:t>
        <a:bodyPr/>
        <a:lstStyle/>
        <a:p>
          <a:endParaRPr lang="en-US"/>
        </a:p>
      </dgm:t>
    </dgm:pt>
    <dgm:pt modelId="{4B208267-110C-4E1D-95C1-94BF98D07B95}" type="sibTrans" cxnId="{4AD17A82-E1FD-4A9A-99B1-28BD2DC78D72}">
      <dgm:prSet/>
      <dgm:spPr/>
      <dgm:t>
        <a:bodyPr/>
        <a:lstStyle/>
        <a:p>
          <a:endParaRPr lang="en-US"/>
        </a:p>
      </dgm:t>
    </dgm:pt>
    <dgm:pt modelId="{BC1CD4B2-2E47-44C8-A8A6-73CCC7996951}">
      <dgm:prSet/>
      <dgm:spPr/>
      <dgm:t>
        <a:bodyPr/>
        <a:lstStyle/>
        <a:p>
          <a:r>
            <a:rPr lang="en-IN"/>
            <a:t>Optimized for performance</a:t>
          </a:r>
          <a:endParaRPr lang="en-US"/>
        </a:p>
      </dgm:t>
    </dgm:pt>
    <dgm:pt modelId="{26F216FC-271A-4EE8-AA15-8036574DC39C}" type="parTrans" cxnId="{CCD810A8-B2AF-47B9-904D-D98D6545701D}">
      <dgm:prSet/>
      <dgm:spPr/>
      <dgm:t>
        <a:bodyPr/>
        <a:lstStyle/>
        <a:p>
          <a:endParaRPr lang="en-US"/>
        </a:p>
      </dgm:t>
    </dgm:pt>
    <dgm:pt modelId="{7E647A66-C33D-44BA-A937-30822911346C}" type="sibTrans" cxnId="{CCD810A8-B2AF-47B9-904D-D98D6545701D}">
      <dgm:prSet/>
      <dgm:spPr/>
      <dgm:t>
        <a:bodyPr/>
        <a:lstStyle/>
        <a:p>
          <a:endParaRPr lang="en-US"/>
        </a:p>
      </dgm:t>
    </dgm:pt>
    <dgm:pt modelId="{8B5CAC5E-7B94-45D0-8352-6C161CB7363B}">
      <dgm:prSet/>
      <dgm:spPr/>
      <dgm:t>
        <a:bodyPr/>
        <a:lstStyle/>
        <a:p>
          <a:r>
            <a:rPr lang="en-IN"/>
            <a:t>Handles missing values efficiently</a:t>
          </a:r>
          <a:endParaRPr lang="en-US"/>
        </a:p>
      </dgm:t>
    </dgm:pt>
    <dgm:pt modelId="{82E87BDC-4F7D-485C-A31C-31A36BE8234F}" type="parTrans" cxnId="{30B4ADAD-4330-47F5-BB93-1112EE7777CB}">
      <dgm:prSet/>
      <dgm:spPr/>
      <dgm:t>
        <a:bodyPr/>
        <a:lstStyle/>
        <a:p>
          <a:endParaRPr lang="en-US"/>
        </a:p>
      </dgm:t>
    </dgm:pt>
    <dgm:pt modelId="{6D566A0B-1A6F-410C-8C90-43F9581875B2}" type="sibTrans" cxnId="{30B4ADAD-4330-47F5-BB93-1112EE7777CB}">
      <dgm:prSet/>
      <dgm:spPr/>
      <dgm:t>
        <a:bodyPr/>
        <a:lstStyle/>
        <a:p>
          <a:endParaRPr lang="en-US"/>
        </a:p>
      </dgm:t>
    </dgm:pt>
    <dgm:pt modelId="{FC1696C1-57DF-4ED5-B545-BCF4F5E82D9E}">
      <dgm:prSet/>
      <dgm:spPr/>
      <dgm:t>
        <a:bodyPr/>
        <a:lstStyle/>
        <a:p>
          <a:r>
            <a:rPr lang="en-IN"/>
            <a:t>Strong feature importance ranking</a:t>
          </a:r>
          <a:endParaRPr lang="en-US"/>
        </a:p>
      </dgm:t>
    </dgm:pt>
    <dgm:pt modelId="{748A6792-4880-4101-96E4-BA31724D81F3}" type="parTrans" cxnId="{D77E4469-1B2E-44A1-A32A-95A4B07E4332}">
      <dgm:prSet/>
      <dgm:spPr/>
      <dgm:t>
        <a:bodyPr/>
        <a:lstStyle/>
        <a:p>
          <a:endParaRPr lang="en-US"/>
        </a:p>
      </dgm:t>
    </dgm:pt>
    <dgm:pt modelId="{E378EC44-BB7A-446A-B61F-51ADAD6F3AA3}" type="sibTrans" cxnId="{D77E4469-1B2E-44A1-A32A-95A4B07E4332}">
      <dgm:prSet/>
      <dgm:spPr/>
      <dgm:t>
        <a:bodyPr/>
        <a:lstStyle/>
        <a:p>
          <a:endParaRPr lang="en-US"/>
        </a:p>
      </dgm:t>
    </dgm:pt>
    <dgm:pt modelId="{1E0ADBFF-CE7D-48D9-A366-23F123432E5D}">
      <dgm:prSet/>
      <dgm:spPr/>
      <dgm:t>
        <a:bodyPr/>
        <a:lstStyle/>
        <a:p>
          <a:r>
            <a:rPr lang="en-IN" b="1"/>
            <a:t>Dataset Used:</a:t>
          </a:r>
          <a:r>
            <a:rPr lang="en-IN"/>
            <a:t> </a:t>
          </a:r>
          <a:r>
            <a:rPr lang="en-IN">
              <a:hlinkClick xmlns:r="http://schemas.openxmlformats.org/officeDocument/2006/relationships" r:id="rId1"/>
            </a:rPr>
            <a:t>Kaggle Car Insurance Claim Data</a:t>
          </a:r>
          <a:endParaRPr lang="en-US"/>
        </a:p>
      </dgm:t>
    </dgm:pt>
    <dgm:pt modelId="{1E66CE60-CF26-42E9-9386-650582EE083D}" type="parTrans" cxnId="{1C0E197B-FC58-446B-BF47-DD1AD097A6F7}">
      <dgm:prSet/>
      <dgm:spPr/>
      <dgm:t>
        <a:bodyPr/>
        <a:lstStyle/>
        <a:p>
          <a:endParaRPr lang="en-US"/>
        </a:p>
      </dgm:t>
    </dgm:pt>
    <dgm:pt modelId="{75D8E796-C31D-4F90-83C6-682276F4883A}" type="sibTrans" cxnId="{1C0E197B-FC58-446B-BF47-DD1AD097A6F7}">
      <dgm:prSet/>
      <dgm:spPr/>
      <dgm:t>
        <a:bodyPr/>
        <a:lstStyle/>
        <a:p>
          <a:endParaRPr lang="en-US"/>
        </a:p>
      </dgm:t>
    </dgm:pt>
    <dgm:pt modelId="{A1E646A1-C6B6-4F1F-9593-88943C714CD9}">
      <dgm:prSet/>
      <dgm:spPr/>
      <dgm:t>
        <a:bodyPr/>
        <a:lstStyle/>
        <a:p>
          <a:r>
            <a:rPr lang="en-IN"/>
            <a:t>Policy details, vehicle info, driver history, external factors</a:t>
          </a:r>
          <a:endParaRPr lang="en-US"/>
        </a:p>
      </dgm:t>
    </dgm:pt>
    <dgm:pt modelId="{350DE72A-6AAF-4943-9288-255375681291}" type="parTrans" cxnId="{A0C1F8D7-4E97-49BF-9447-7FC714B6ADDB}">
      <dgm:prSet/>
      <dgm:spPr/>
      <dgm:t>
        <a:bodyPr/>
        <a:lstStyle/>
        <a:p>
          <a:endParaRPr lang="en-US"/>
        </a:p>
      </dgm:t>
    </dgm:pt>
    <dgm:pt modelId="{6D9B54AB-7CF3-45AE-8319-97C1AC112110}" type="sibTrans" cxnId="{A0C1F8D7-4E97-49BF-9447-7FC714B6ADDB}">
      <dgm:prSet/>
      <dgm:spPr/>
      <dgm:t>
        <a:bodyPr/>
        <a:lstStyle/>
        <a:p>
          <a:endParaRPr lang="en-US"/>
        </a:p>
      </dgm:t>
    </dgm:pt>
    <dgm:pt modelId="{A08ED13A-25D4-4F7D-A538-2832C9FB6122}" type="pres">
      <dgm:prSet presAssocID="{89269725-6E76-485D-AA7F-179E1F44F5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5D71E4-CADE-443F-8878-35A81B5EBBD6}" type="pres">
      <dgm:prSet presAssocID="{A3EE1365-9541-48C0-96A0-0F50FAEAEEA8}" presName="hierRoot1" presStyleCnt="0">
        <dgm:presLayoutVars>
          <dgm:hierBranch val="init"/>
        </dgm:presLayoutVars>
      </dgm:prSet>
      <dgm:spPr/>
    </dgm:pt>
    <dgm:pt modelId="{66DEAE92-3607-4588-859D-57026321636C}" type="pres">
      <dgm:prSet presAssocID="{A3EE1365-9541-48C0-96A0-0F50FAEAEEA8}" presName="rootComposite1" presStyleCnt="0"/>
      <dgm:spPr/>
    </dgm:pt>
    <dgm:pt modelId="{5019F070-E2BB-4BB9-A335-C50CDDB2675D}" type="pres">
      <dgm:prSet presAssocID="{A3EE1365-9541-48C0-96A0-0F50FAEAEEA8}" presName="rootText1" presStyleLbl="node0" presStyleIdx="0" presStyleCnt="2">
        <dgm:presLayoutVars>
          <dgm:chPref val="3"/>
        </dgm:presLayoutVars>
      </dgm:prSet>
      <dgm:spPr/>
    </dgm:pt>
    <dgm:pt modelId="{548ACA4B-F319-44C2-A350-15601C3E4B8C}" type="pres">
      <dgm:prSet presAssocID="{A3EE1365-9541-48C0-96A0-0F50FAEAEEA8}" presName="rootConnector1" presStyleLbl="node1" presStyleIdx="0" presStyleCnt="0"/>
      <dgm:spPr/>
    </dgm:pt>
    <dgm:pt modelId="{276D4159-F8B8-4D11-A9F8-6B05586DB68D}" type="pres">
      <dgm:prSet presAssocID="{A3EE1365-9541-48C0-96A0-0F50FAEAEEA8}" presName="hierChild2" presStyleCnt="0"/>
      <dgm:spPr/>
    </dgm:pt>
    <dgm:pt modelId="{72921A2F-59EE-4251-BF78-5B943AC6E38D}" type="pres">
      <dgm:prSet presAssocID="{26F216FC-271A-4EE8-AA15-8036574DC39C}" presName="Name64" presStyleLbl="parChTrans1D2" presStyleIdx="0" presStyleCnt="4"/>
      <dgm:spPr/>
    </dgm:pt>
    <dgm:pt modelId="{C07D3819-3432-4758-B16E-6BB87CB55CD7}" type="pres">
      <dgm:prSet presAssocID="{BC1CD4B2-2E47-44C8-A8A6-73CCC7996951}" presName="hierRoot2" presStyleCnt="0">
        <dgm:presLayoutVars>
          <dgm:hierBranch val="init"/>
        </dgm:presLayoutVars>
      </dgm:prSet>
      <dgm:spPr/>
    </dgm:pt>
    <dgm:pt modelId="{41305147-7D98-442F-97CE-B7C6A55DA26C}" type="pres">
      <dgm:prSet presAssocID="{BC1CD4B2-2E47-44C8-A8A6-73CCC7996951}" presName="rootComposite" presStyleCnt="0"/>
      <dgm:spPr/>
    </dgm:pt>
    <dgm:pt modelId="{3D1B6802-C278-48FF-A6CE-013B126AFA82}" type="pres">
      <dgm:prSet presAssocID="{BC1CD4B2-2E47-44C8-A8A6-73CCC7996951}" presName="rootText" presStyleLbl="node2" presStyleIdx="0" presStyleCnt="4">
        <dgm:presLayoutVars>
          <dgm:chPref val="3"/>
        </dgm:presLayoutVars>
      </dgm:prSet>
      <dgm:spPr/>
    </dgm:pt>
    <dgm:pt modelId="{C91684B2-20BD-4898-A53A-3241BC8182F3}" type="pres">
      <dgm:prSet presAssocID="{BC1CD4B2-2E47-44C8-A8A6-73CCC7996951}" presName="rootConnector" presStyleLbl="node2" presStyleIdx="0" presStyleCnt="4"/>
      <dgm:spPr/>
    </dgm:pt>
    <dgm:pt modelId="{F29A61EC-14B6-4A8A-98AD-D7EAF5AFEEED}" type="pres">
      <dgm:prSet presAssocID="{BC1CD4B2-2E47-44C8-A8A6-73CCC7996951}" presName="hierChild4" presStyleCnt="0"/>
      <dgm:spPr/>
    </dgm:pt>
    <dgm:pt modelId="{7B1213D5-9C30-4BA2-AD6D-23EF1B434AF9}" type="pres">
      <dgm:prSet presAssocID="{BC1CD4B2-2E47-44C8-A8A6-73CCC7996951}" presName="hierChild5" presStyleCnt="0"/>
      <dgm:spPr/>
    </dgm:pt>
    <dgm:pt modelId="{E930D21E-D954-4A05-A022-9C76C18039CA}" type="pres">
      <dgm:prSet presAssocID="{82E87BDC-4F7D-485C-A31C-31A36BE8234F}" presName="Name64" presStyleLbl="parChTrans1D2" presStyleIdx="1" presStyleCnt="4"/>
      <dgm:spPr/>
    </dgm:pt>
    <dgm:pt modelId="{CE38AE27-D61C-470B-AF1D-EBEA76A2CCBA}" type="pres">
      <dgm:prSet presAssocID="{8B5CAC5E-7B94-45D0-8352-6C161CB7363B}" presName="hierRoot2" presStyleCnt="0">
        <dgm:presLayoutVars>
          <dgm:hierBranch val="init"/>
        </dgm:presLayoutVars>
      </dgm:prSet>
      <dgm:spPr/>
    </dgm:pt>
    <dgm:pt modelId="{F8E2C570-EC78-4DF3-9075-A0BA2D7F5C5B}" type="pres">
      <dgm:prSet presAssocID="{8B5CAC5E-7B94-45D0-8352-6C161CB7363B}" presName="rootComposite" presStyleCnt="0"/>
      <dgm:spPr/>
    </dgm:pt>
    <dgm:pt modelId="{BA2B72EF-68DE-4D1F-8FDD-1C61F54F135F}" type="pres">
      <dgm:prSet presAssocID="{8B5CAC5E-7B94-45D0-8352-6C161CB7363B}" presName="rootText" presStyleLbl="node2" presStyleIdx="1" presStyleCnt="4">
        <dgm:presLayoutVars>
          <dgm:chPref val="3"/>
        </dgm:presLayoutVars>
      </dgm:prSet>
      <dgm:spPr/>
    </dgm:pt>
    <dgm:pt modelId="{EC2D66F4-C6E4-4FA3-BC7F-D635697BFA56}" type="pres">
      <dgm:prSet presAssocID="{8B5CAC5E-7B94-45D0-8352-6C161CB7363B}" presName="rootConnector" presStyleLbl="node2" presStyleIdx="1" presStyleCnt="4"/>
      <dgm:spPr/>
    </dgm:pt>
    <dgm:pt modelId="{39CCE6A8-5957-4488-80AC-E88E1EB4C8A1}" type="pres">
      <dgm:prSet presAssocID="{8B5CAC5E-7B94-45D0-8352-6C161CB7363B}" presName="hierChild4" presStyleCnt="0"/>
      <dgm:spPr/>
    </dgm:pt>
    <dgm:pt modelId="{012D988A-69F8-45B3-9ECA-D3082FDAA4D0}" type="pres">
      <dgm:prSet presAssocID="{8B5CAC5E-7B94-45D0-8352-6C161CB7363B}" presName="hierChild5" presStyleCnt="0"/>
      <dgm:spPr/>
    </dgm:pt>
    <dgm:pt modelId="{0D34EEDB-6C39-4398-AA21-B2DC64E65992}" type="pres">
      <dgm:prSet presAssocID="{748A6792-4880-4101-96E4-BA31724D81F3}" presName="Name64" presStyleLbl="parChTrans1D2" presStyleIdx="2" presStyleCnt="4"/>
      <dgm:spPr/>
    </dgm:pt>
    <dgm:pt modelId="{1CD47DA5-5D56-4B64-A474-3703CDB3D16F}" type="pres">
      <dgm:prSet presAssocID="{FC1696C1-57DF-4ED5-B545-BCF4F5E82D9E}" presName="hierRoot2" presStyleCnt="0">
        <dgm:presLayoutVars>
          <dgm:hierBranch val="init"/>
        </dgm:presLayoutVars>
      </dgm:prSet>
      <dgm:spPr/>
    </dgm:pt>
    <dgm:pt modelId="{583AEAAD-7E31-4770-916F-031C1BDFC0DE}" type="pres">
      <dgm:prSet presAssocID="{FC1696C1-57DF-4ED5-B545-BCF4F5E82D9E}" presName="rootComposite" presStyleCnt="0"/>
      <dgm:spPr/>
    </dgm:pt>
    <dgm:pt modelId="{83BAFDC3-E3A3-410B-B0E4-AE288D6EC618}" type="pres">
      <dgm:prSet presAssocID="{FC1696C1-57DF-4ED5-B545-BCF4F5E82D9E}" presName="rootText" presStyleLbl="node2" presStyleIdx="2" presStyleCnt="4">
        <dgm:presLayoutVars>
          <dgm:chPref val="3"/>
        </dgm:presLayoutVars>
      </dgm:prSet>
      <dgm:spPr/>
    </dgm:pt>
    <dgm:pt modelId="{FC7611E1-FF9F-4CF8-A0C4-D1AD4E37E26C}" type="pres">
      <dgm:prSet presAssocID="{FC1696C1-57DF-4ED5-B545-BCF4F5E82D9E}" presName="rootConnector" presStyleLbl="node2" presStyleIdx="2" presStyleCnt="4"/>
      <dgm:spPr/>
    </dgm:pt>
    <dgm:pt modelId="{25358DD2-7B0A-4B04-92A6-53DD967CA604}" type="pres">
      <dgm:prSet presAssocID="{FC1696C1-57DF-4ED5-B545-BCF4F5E82D9E}" presName="hierChild4" presStyleCnt="0"/>
      <dgm:spPr/>
    </dgm:pt>
    <dgm:pt modelId="{23360B96-E904-41E8-A167-1BE3A6766A11}" type="pres">
      <dgm:prSet presAssocID="{FC1696C1-57DF-4ED5-B545-BCF4F5E82D9E}" presName="hierChild5" presStyleCnt="0"/>
      <dgm:spPr/>
    </dgm:pt>
    <dgm:pt modelId="{B1E28A56-7039-4DD6-8FC6-EEE06732906C}" type="pres">
      <dgm:prSet presAssocID="{A3EE1365-9541-48C0-96A0-0F50FAEAEEA8}" presName="hierChild3" presStyleCnt="0"/>
      <dgm:spPr/>
    </dgm:pt>
    <dgm:pt modelId="{11B40429-80A4-4C7E-B69A-C26CA750FF93}" type="pres">
      <dgm:prSet presAssocID="{1E0ADBFF-CE7D-48D9-A366-23F123432E5D}" presName="hierRoot1" presStyleCnt="0">
        <dgm:presLayoutVars>
          <dgm:hierBranch val="init"/>
        </dgm:presLayoutVars>
      </dgm:prSet>
      <dgm:spPr/>
    </dgm:pt>
    <dgm:pt modelId="{50C1E158-5CB1-4F3A-B823-EB399B16C059}" type="pres">
      <dgm:prSet presAssocID="{1E0ADBFF-CE7D-48D9-A366-23F123432E5D}" presName="rootComposite1" presStyleCnt="0"/>
      <dgm:spPr/>
    </dgm:pt>
    <dgm:pt modelId="{41B6AFBF-8414-4C87-94AA-B060AAA70644}" type="pres">
      <dgm:prSet presAssocID="{1E0ADBFF-CE7D-48D9-A366-23F123432E5D}" presName="rootText1" presStyleLbl="node0" presStyleIdx="1" presStyleCnt="2">
        <dgm:presLayoutVars>
          <dgm:chPref val="3"/>
        </dgm:presLayoutVars>
      </dgm:prSet>
      <dgm:spPr/>
    </dgm:pt>
    <dgm:pt modelId="{EC80F23D-9E18-42C6-B03D-302A3CFD7C04}" type="pres">
      <dgm:prSet presAssocID="{1E0ADBFF-CE7D-48D9-A366-23F123432E5D}" presName="rootConnector1" presStyleLbl="node1" presStyleIdx="0" presStyleCnt="0"/>
      <dgm:spPr/>
    </dgm:pt>
    <dgm:pt modelId="{41EB35B3-F9B7-4B3E-864C-61DF0734136A}" type="pres">
      <dgm:prSet presAssocID="{1E0ADBFF-CE7D-48D9-A366-23F123432E5D}" presName="hierChild2" presStyleCnt="0"/>
      <dgm:spPr/>
    </dgm:pt>
    <dgm:pt modelId="{0D9630D8-D8B2-492C-A7B2-01986089EBF2}" type="pres">
      <dgm:prSet presAssocID="{350DE72A-6AAF-4943-9288-255375681291}" presName="Name64" presStyleLbl="parChTrans1D2" presStyleIdx="3" presStyleCnt="4"/>
      <dgm:spPr/>
    </dgm:pt>
    <dgm:pt modelId="{CFEE1654-B370-4529-B0D1-51524D0D6110}" type="pres">
      <dgm:prSet presAssocID="{A1E646A1-C6B6-4F1F-9593-88943C714CD9}" presName="hierRoot2" presStyleCnt="0">
        <dgm:presLayoutVars>
          <dgm:hierBranch val="init"/>
        </dgm:presLayoutVars>
      </dgm:prSet>
      <dgm:spPr/>
    </dgm:pt>
    <dgm:pt modelId="{CE925A2D-C3BE-4824-9B8D-3AD4BB1CE625}" type="pres">
      <dgm:prSet presAssocID="{A1E646A1-C6B6-4F1F-9593-88943C714CD9}" presName="rootComposite" presStyleCnt="0"/>
      <dgm:spPr/>
    </dgm:pt>
    <dgm:pt modelId="{4E05EA70-0FC9-4AA2-9BE9-48EE38F1DDD4}" type="pres">
      <dgm:prSet presAssocID="{A1E646A1-C6B6-4F1F-9593-88943C714CD9}" presName="rootText" presStyleLbl="node2" presStyleIdx="3" presStyleCnt="4">
        <dgm:presLayoutVars>
          <dgm:chPref val="3"/>
        </dgm:presLayoutVars>
      </dgm:prSet>
      <dgm:spPr/>
    </dgm:pt>
    <dgm:pt modelId="{DB83FDEA-3BB5-48F7-8B01-E806E79BBE72}" type="pres">
      <dgm:prSet presAssocID="{A1E646A1-C6B6-4F1F-9593-88943C714CD9}" presName="rootConnector" presStyleLbl="node2" presStyleIdx="3" presStyleCnt="4"/>
      <dgm:spPr/>
    </dgm:pt>
    <dgm:pt modelId="{D347C4FE-1D1D-4724-A8B1-C032CD7765BE}" type="pres">
      <dgm:prSet presAssocID="{A1E646A1-C6B6-4F1F-9593-88943C714CD9}" presName="hierChild4" presStyleCnt="0"/>
      <dgm:spPr/>
    </dgm:pt>
    <dgm:pt modelId="{5FD6C187-64F0-476E-84D1-4A23DF33CB97}" type="pres">
      <dgm:prSet presAssocID="{A1E646A1-C6B6-4F1F-9593-88943C714CD9}" presName="hierChild5" presStyleCnt="0"/>
      <dgm:spPr/>
    </dgm:pt>
    <dgm:pt modelId="{3D695B65-225D-42B1-8E44-F0774E6CA3E9}" type="pres">
      <dgm:prSet presAssocID="{1E0ADBFF-CE7D-48D9-A366-23F123432E5D}" presName="hierChild3" presStyleCnt="0"/>
      <dgm:spPr/>
    </dgm:pt>
  </dgm:ptLst>
  <dgm:cxnLst>
    <dgm:cxn modelId="{653E5609-AAD6-4B96-8746-040D3DC80B7B}" type="presOf" srcId="{8B5CAC5E-7B94-45D0-8352-6C161CB7363B}" destId="{EC2D66F4-C6E4-4FA3-BC7F-D635697BFA56}" srcOrd="1" destOrd="0" presId="urn:microsoft.com/office/officeart/2009/3/layout/HorizontalOrganizationChart"/>
    <dgm:cxn modelId="{4A6CFF0B-B644-41B3-BF72-6B726BB6B53B}" type="presOf" srcId="{26F216FC-271A-4EE8-AA15-8036574DC39C}" destId="{72921A2F-59EE-4251-BF78-5B943AC6E38D}" srcOrd="0" destOrd="0" presId="urn:microsoft.com/office/officeart/2009/3/layout/HorizontalOrganizationChart"/>
    <dgm:cxn modelId="{04DA1D1D-8BD6-49C4-9D5E-A1D3D4102B79}" type="presOf" srcId="{1E0ADBFF-CE7D-48D9-A366-23F123432E5D}" destId="{EC80F23D-9E18-42C6-B03D-302A3CFD7C04}" srcOrd="1" destOrd="0" presId="urn:microsoft.com/office/officeart/2009/3/layout/HorizontalOrganizationChart"/>
    <dgm:cxn modelId="{0E78575E-DE5A-486E-9F68-4A913DC85D4A}" type="presOf" srcId="{1E0ADBFF-CE7D-48D9-A366-23F123432E5D}" destId="{41B6AFBF-8414-4C87-94AA-B060AAA70644}" srcOrd="0" destOrd="0" presId="urn:microsoft.com/office/officeart/2009/3/layout/HorizontalOrganizationChart"/>
    <dgm:cxn modelId="{05B8D443-BA5B-43ED-B0AB-DEB2BCB0FAB6}" type="presOf" srcId="{A1E646A1-C6B6-4F1F-9593-88943C714CD9}" destId="{DB83FDEA-3BB5-48F7-8B01-E806E79BBE72}" srcOrd="1" destOrd="0" presId="urn:microsoft.com/office/officeart/2009/3/layout/HorizontalOrganizationChart"/>
    <dgm:cxn modelId="{D77E4469-1B2E-44A1-A32A-95A4B07E4332}" srcId="{A3EE1365-9541-48C0-96A0-0F50FAEAEEA8}" destId="{FC1696C1-57DF-4ED5-B545-BCF4F5E82D9E}" srcOrd="2" destOrd="0" parTransId="{748A6792-4880-4101-96E4-BA31724D81F3}" sibTransId="{E378EC44-BB7A-446A-B61F-51ADAD6F3AA3}"/>
    <dgm:cxn modelId="{20A16F6D-7E98-42D6-A97A-E98F2A478F39}" type="presOf" srcId="{A3EE1365-9541-48C0-96A0-0F50FAEAEEA8}" destId="{5019F070-E2BB-4BB9-A335-C50CDDB2675D}" srcOrd="0" destOrd="0" presId="urn:microsoft.com/office/officeart/2009/3/layout/HorizontalOrganizationChart"/>
    <dgm:cxn modelId="{0142EB4E-61ED-44E0-B9E7-3A0E6BD2251F}" type="presOf" srcId="{89269725-6E76-485D-AA7F-179E1F44F513}" destId="{A08ED13A-25D4-4F7D-A538-2832C9FB6122}" srcOrd="0" destOrd="0" presId="urn:microsoft.com/office/officeart/2009/3/layout/HorizontalOrganizationChart"/>
    <dgm:cxn modelId="{53D4D970-BE22-4C19-9AA1-C9BC9B2B5C4D}" type="presOf" srcId="{FC1696C1-57DF-4ED5-B545-BCF4F5E82D9E}" destId="{83BAFDC3-E3A3-410B-B0E4-AE288D6EC618}" srcOrd="0" destOrd="0" presId="urn:microsoft.com/office/officeart/2009/3/layout/HorizontalOrganizationChart"/>
    <dgm:cxn modelId="{7F524E73-9842-4249-AE4C-ABB419675690}" type="presOf" srcId="{A3EE1365-9541-48C0-96A0-0F50FAEAEEA8}" destId="{548ACA4B-F319-44C2-A350-15601C3E4B8C}" srcOrd="1" destOrd="0" presId="urn:microsoft.com/office/officeart/2009/3/layout/HorizontalOrganizationChart"/>
    <dgm:cxn modelId="{1C0E197B-FC58-446B-BF47-DD1AD097A6F7}" srcId="{89269725-6E76-485D-AA7F-179E1F44F513}" destId="{1E0ADBFF-CE7D-48D9-A366-23F123432E5D}" srcOrd="1" destOrd="0" parTransId="{1E66CE60-CF26-42E9-9386-650582EE083D}" sibTransId="{75D8E796-C31D-4F90-83C6-682276F4883A}"/>
    <dgm:cxn modelId="{F05E4C7F-317A-42FB-B9B6-05EFD3B75540}" type="presOf" srcId="{FC1696C1-57DF-4ED5-B545-BCF4F5E82D9E}" destId="{FC7611E1-FF9F-4CF8-A0C4-D1AD4E37E26C}" srcOrd="1" destOrd="0" presId="urn:microsoft.com/office/officeart/2009/3/layout/HorizontalOrganizationChart"/>
    <dgm:cxn modelId="{4AD17A82-E1FD-4A9A-99B1-28BD2DC78D72}" srcId="{89269725-6E76-485D-AA7F-179E1F44F513}" destId="{A3EE1365-9541-48C0-96A0-0F50FAEAEEA8}" srcOrd="0" destOrd="0" parTransId="{F38AF88E-D73D-46C0-927F-A6C7F22613D8}" sibTransId="{4B208267-110C-4E1D-95C1-94BF98D07B95}"/>
    <dgm:cxn modelId="{34611E87-57B6-4016-BF82-46090BB9C9F2}" type="presOf" srcId="{BC1CD4B2-2E47-44C8-A8A6-73CCC7996951}" destId="{3D1B6802-C278-48FF-A6CE-013B126AFA82}" srcOrd="0" destOrd="0" presId="urn:microsoft.com/office/officeart/2009/3/layout/HorizontalOrganizationChart"/>
    <dgm:cxn modelId="{B22E558D-70E1-4347-AD42-2D79A64008E7}" type="presOf" srcId="{A1E646A1-C6B6-4F1F-9593-88943C714CD9}" destId="{4E05EA70-0FC9-4AA2-9BE9-48EE38F1DDD4}" srcOrd="0" destOrd="0" presId="urn:microsoft.com/office/officeart/2009/3/layout/HorizontalOrganizationChart"/>
    <dgm:cxn modelId="{CCD810A8-B2AF-47B9-904D-D98D6545701D}" srcId="{A3EE1365-9541-48C0-96A0-0F50FAEAEEA8}" destId="{BC1CD4B2-2E47-44C8-A8A6-73CCC7996951}" srcOrd="0" destOrd="0" parTransId="{26F216FC-271A-4EE8-AA15-8036574DC39C}" sibTransId="{7E647A66-C33D-44BA-A937-30822911346C}"/>
    <dgm:cxn modelId="{30B4ADAD-4330-47F5-BB93-1112EE7777CB}" srcId="{A3EE1365-9541-48C0-96A0-0F50FAEAEEA8}" destId="{8B5CAC5E-7B94-45D0-8352-6C161CB7363B}" srcOrd="1" destOrd="0" parTransId="{82E87BDC-4F7D-485C-A31C-31A36BE8234F}" sibTransId="{6D566A0B-1A6F-410C-8C90-43F9581875B2}"/>
    <dgm:cxn modelId="{8FC4F1AD-5542-452D-9E8F-471CC8639536}" type="presOf" srcId="{8B5CAC5E-7B94-45D0-8352-6C161CB7363B}" destId="{BA2B72EF-68DE-4D1F-8FDD-1C61F54F135F}" srcOrd="0" destOrd="0" presId="urn:microsoft.com/office/officeart/2009/3/layout/HorizontalOrganizationChart"/>
    <dgm:cxn modelId="{0F3ADFB9-312A-4BC8-82D5-8734607509EE}" type="presOf" srcId="{350DE72A-6AAF-4943-9288-255375681291}" destId="{0D9630D8-D8B2-492C-A7B2-01986089EBF2}" srcOrd="0" destOrd="0" presId="urn:microsoft.com/office/officeart/2009/3/layout/HorizontalOrganizationChart"/>
    <dgm:cxn modelId="{C30BEEBF-2090-41B1-879D-944AC90D2530}" type="presOf" srcId="{82E87BDC-4F7D-485C-A31C-31A36BE8234F}" destId="{E930D21E-D954-4A05-A022-9C76C18039CA}" srcOrd="0" destOrd="0" presId="urn:microsoft.com/office/officeart/2009/3/layout/HorizontalOrganizationChart"/>
    <dgm:cxn modelId="{A0C1F8D7-4E97-49BF-9447-7FC714B6ADDB}" srcId="{1E0ADBFF-CE7D-48D9-A366-23F123432E5D}" destId="{A1E646A1-C6B6-4F1F-9593-88943C714CD9}" srcOrd="0" destOrd="0" parTransId="{350DE72A-6AAF-4943-9288-255375681291}" sibTransId="{6D9B54AB-7CF3-45AE-8319-97C1AC112110}"/>
    <dgm:cxn modelId="{0D5118DF-A735-458C-8DD3-2AA67A19C0BC}" type="presOf" srcId="{748A6792-4880-4101-96E4-BA31724D81F3}" destId="{0D34EEDB-6C39-4398-AA21-B2DC64E65992}" srcOrd="0" destOrd="0" presId="urn:microsoft.com/office/officeart/2009/3/layout/HorizontalOrganizationChart"/>
    <dgm:cxn modelId="{A57816E8-E1B1-42C1-B0F1-AAD798C680EE}" type="presOf" srcId="{BC1CD4B2-2E47-44C8-A8A6-73CCC7996951}" destId="{C91684B2-20BD-4898-A53A-3241BC8182F3}" srcOrd="1" destOrd="0" presId="urn:microsoft.com/office/officeart/2009/3/layout/HorizontalOrganizationChart"/>
    <dgm:cxn modelId="{3EC6212A-A3B5-4524-B0A4-C639DFD8D9C1}" type="presParOf" srcId="{A08ED13A-25D4-4F7D-A538-2832C9FB6122}" destId="{7A5D71E4-CADE-443F-8878-35A81B5EBBD6}" srcOrd="0" destOrd="0" presId="urn:microsoft.com/office/officeart/2009/3/layout/HorizontalOrganizationChart"/>
    <dgm:cxn modelId="{A95B077D-BC77-49D1-B3A3-D6E614A79CA7}" type="presParOf" srcId="{7A5D71E4-CADE-443F-8878-35A81B5EBBD6}" destId="{66DEAE92-3607-4588-859D-57026321636C}" srcOrd="0" destOrd="0" presId="urn:microsoft.com/office/officeart/2009/3/layout/HorizontalOrganizationChart"/>
    <dgm:cxn modelId="{35270C8C-4B88-424F-B3E4-E8B302799FFA}" type="presParOf" srcId="{66DEAE92-3607-4588-859D-57026321636C}" destId="{5019F070-E2BB-4BB9-A335-C50CDDB2675D}" srcOrd="0" destOrd="0" presId="urn:microsoft.com/office/officeart/2009/3/layout/HorizontalOrganizationChart"/>
    <dgm:cxn modelId="{33F603DD-7941-42B6-BB35-D82E99DC2B76}" type="presParOf" srcId="{66DEAE92-3607-4588-859D-57026321636C}" destId="{548ACA4B-F319-44C2-A350-15601C3E4B8C}" srcOrd="1" destOrd="0" presId="urn:microsoft.com/office/officeart/2009/3/layout/HorizontalOrganizationChart"/>
    <dgm:cxn modelId="{2010237F-2A96-46D0-8C8D-E4F87A226DCF}" type="presParOf" srcId="{7A5D71E4-CADE-443F-8878-35A81B5EBBD6}" destId="{276D4159-F8B8-4D11-A9F8-6B05586DB68D}" srcOrd="1" destOrd="0" presId="urn:microsoft.com/office/officeart/2009/3/layout/HorizontalOrganizationChart"/>
    <dgm:cxn modelId="{3EEFBB79-191C-498B-866C-1744A5A3B9A5}" type="presParOf" srcId="{276D4159-F8B8-4D11-A9F8-6B05586DB68D}" destId="{72921A2F-59EE-4251-BF78-5B943AC6E38D}" srcOrd="0" destOrd="0" presId="urn:microsoft.com/office/officeart/2009/3/layout/HorizontalOrganizationChart"/>
    <dgm:cxn modelId="{2627864F-6C04-480D-9F75-B89844E29F93}" type="presParOf" srcId="{276D4159-F8B8-4D11-A9F8-6B05586DB68D}" destId="{C07D3819-3432-4758-B16E-6BB87CB55CD7}" srcOrd="1" destOrd="0" presId="urn:microsoft.com/office/officeart/2009/3/layout/HorizontalOrganizationChart"/>
    <dgm:cxn modelId="{1C06FD8E-7076-4402-9682-4B54E5A99D07}" type="presParOf" srcId="{C07D3819-3432-4758-B16E-6BB87CB55CD7}" destId="{41305147-7D98-442F-97CE-B7C6A55DA26C}" srcOrd="0" destOrd="0" presId="urn:microsoft.com/office/officeart/2009/3/layout/HorizontalOrganizationChart"/>
    <dgm:cxn modelId="{3749DC0D-7AC3-451C-A134-B86002E0761E}" type="presParOf" srcId="{41305147-7D98-442F-97CE-B7C6A55DA26C}" destId="{3D1B6802-C278-48FF-A6CE-013B126AFA82}" srcOrd="0" destOrd="0" presId="urn:microsoft.com/office/officeart/2009/3/layout/HorizontalOrganizationChart"/>
    <dgm:cxn modelId="{7D79A811-1D5F-4B04-A41E-DA9989A46AD3}" type="presParOf" srcId="{41305147-7D98-442F-97CE-B7C6A55DA26C}" destId="{C91684B2-20BD-4898-A53A-3241BC8182F3}" srcOrd="1" destOrd="0" presId="urn:microsoft.com/office/officeart/2009/3/layout/HorizontalOrganizationChart"/>
    <dgm:cxn modelId="{8090AF04-538C-46A3-9C8D-934368BE4EEE}" type="presParOf" srcId="{C07D3819-3432-4758-B16E-6BB87CB55CD7}" destId="{F29A61EC-14B6-4A8A-98AD-D7EAF5AFEEED}" srcOrd="1" destOrd="0" presId="urn:microsoft.com/office/officeart/2009/3/layout/HorizontalOrganizationChart"/>
    <dgm:cxn modelId="{1DB645FA-A528-4BF7-AA2A-E7F2065BB23D}" type="presParOf" srcId="{C07D3819-3432-4758-B16E-6BB87CB55CD7}" destId="{7B1213D5-9C30-4BA2-AD6D-23EF1B434AF9}" srcOrd="2" destOrd="0" presId="urn:microsoft.com/office/officeart/2009/3/layout/HorizontalOrganizationChart"/>
    <dgm:cxn modelId="{7B5B18D1-C8C8-4EC9-869E-A59BB62C4438}" type="presParOf" srcId="{276D4159-F8B8-4D11-A9F8-6B05586DB68D}" destId="{E930D21E-D954-4A05-A022-9C76C18039CA}" srcOrd="2" destOrd="0" presId="urn:microsoft.com/office/officeart/2009/3/layout/HorizontalOrganizationChart"/>
    <dgm:cxn modelId="{BFE57656-37E4-406A-ADEF-0537C4D71086}" type="presParOf" srcId="{276D4159-F8B8-4D11-A9F8-6B05586DB68D}" destId="{CE38AE27-D61C-470B-AF1D-EBEA76A2CCBA}" srcOrd="3" destOrd="0" presId="urn:microsoft.com/office/officeart/2009/3/layout/HorizontalOrganizationChart"/>
    <dgm:cxn modelId="{3AEE5AD6-FD6D-40A3-B82C-0AA428A71245}" type="presParOf" srcId="{CE38AE27-D61C-470B-AF1D-EBEA76A2CCBA}" destId="{F8E2C570-EC78-4DF3-9075-A0BA2D7F5C5B}" srcOrd="0" destOrd="0" presId="urn:microsoft.com/office/officeart/2009/3/layout/HorizontalOrganizationChart"/>
    <dgm:cxn modelId="{FAB99BE8-CD91-41A9-9B4A-73490BD6DFA6}" type="presParOf" srcId="{F8E2C570-EC78-4DF3-9075-A0BA2D7F5C5B}" destId="{BA2B72EF-68DE-4D1F-8FDD-1C61F54F135F}" srcOrd="0" destOrd="0" presId="urn:microsoft.com/office/officeart/2009/3/layout/HorizontalOrganizationChart"/>
    <dgm:cxn modelId="{0D4F81EB-8D66-42EE-8F05-50331653F8F5}" type="presParOf" srcId="{F8E2C570-EC78-4DF3-9075-A0BA2D7F5C5B}" destId="{EC2D66F4-C6E4-4FA3-BC7F-D635697BFA56}" srcOrd="1" destOrd="0" presId="urn:microsoft.com/office/officeart/2009/3/layout/HorizontalOrganizationChart"/>
    <dgm:cxn modelId="{7296ED79-59ED-4C09-8AE0-79E9817283CB}" type="presParOf" srcId="{CE38AE27-D61C-470B-AF1D-EBEA76A2CCBA}" destId="{39CCE6A8-5957-4488-80AC-E88E1EB4C8A1}" srcOrd="1" destOrd="0" presId="urn:microsoft.com/office/officeart/2009/3/layout/HorizontalOrganizationChart"/>
    <dgm:cxn modelId="{42F8ACAA-6465-4EBA-91CA-09691D9478B6}" type="presParOf" srcId="{CE38AE27-D61C-470B-AF1D-EBEA76A2CCBA}" destId="{012D988A-69F8-45B3-9ECA-D3082FDAA4D0}" srcOrd="2" destOrd="0" presId="urn:microsoft.com/office/officeart/2009/3/layout/HorizontalOrganizationChart"/>
    <dgm:cxn modelId="{814F123D-0E87-4AD5-AB67-3731EC27906E}" type="presParOf" srcId="{276D4159-F8B8-4D11-A9F8-6B05586DB68D}" destId="{0D34EEDB-6C39-4398-AA21-B2DC64E65992}" srcOrd="4" destOrd="0" presId="urn:microsoft.com/office/officeart/2009/3/layout/HorizontalOrganizationChart"/>
    <dgm:cxn modelId="{FE5DAD42-C318-4427-9C3F-F863DB3D4832}" type="presParOf" srcId="{276D4159-F8B8-4D11-A9F8-6B05586DB68D}" destId="{1CD47DA5-5D56-4B64-A474-3703CDB3D16F}" srcOrd="5" destOrd="0" presId="urn:microsoft.com/office/officeart/2009/3/layout/HorizontalOrganizationChart"/>
    <dgm:cxn modelId="{649089C5-2306-4358-8013-5D89C8CBFFE3}" type="presParOf" srcId="{1CD47DA5-5D56-4B64-A474-3703CDB3D16F}" destId="{583AEAAD-7E31-4770-916F-031C1BDFC0DE}" srcOrd="0" destOrd="0" presId="urn:microsoft.com/office/officeart/2009/3/layout/HorizontalOrganizationChart"/>
    <dgm:cxn modelId="{013B5114-1560-463E-9ED3-AFBBC7032508}" type="presParOf" srcId="{583AEAAD-7E31-4770-916F-031C1BDFC0DE}" destId="{83BAFDC3-E3A3-410B-B0E4-AE288D6EC618}" srcOrd="0" destOrd="0" presId="urn:microsoft.com/office/officeart/2009/3/layout/HorizontalOrganizationChart"/>
    <dgm:cxn modelId="{833F6E3E-A168-4AE6-95B1-A3155B3E9A28}" type="presParOf" srcId="{583AEAAD-7E31-4770-916F-031C1BDFC0DE}" destId="{FC7611E1-FF9F-4CF8-A0C4-D1AD4E37E26C}" srcOrd="1" destOrd="0" presId="urn:microsoft.com/office/officeart/2009/3/layout/HorizontalOrganizationChart"/>
    <dgm:cxn modelId="{BA8F1F6E-D123-43A2-A316-E78781A1BE6E}" type="presParOf" srcId="{1CD47DA5-5D56-4B64-A474-3703CDB3D16F}" destId="{25358DD2-7B0A-4B04-92A6-53DD967CA604}" srcOrd="1" destOrd="0" presId="urn:microsoft.com/office/officeart/2009/3/layout/HorizontalOrganizationChart"/>
    <dgm:cxn modelId="{AF103300-D6D3-4A38-ACB8-BA6AD729855C}" type="presParOf" srcId="{1CD47DA5-5D56-4B64-A474-3703CDB3D16F}" destId="{23360B96-E904-41E8-A167-1BE3A6766A11}" srcOrd="2" destOrd="0" presId="urn:microsoft.com/office/officeart/2009/3/layout/HorizontalOrganizationChart"/>
    <dgm:cxn modelId="{28A04223-2B86-4B2E-85F6-A2B650172C9B}" type="presParOf" srcId="{7A5D71E4-CADE-443F-8878-35A81B5EBBD6}" destId="{B1E28A56-7039-4DD6-8FC6-EEE06732906C}" srcOrd="2" destOrd="0" presId="urn:microsoft.com/office/officeart/2009/3/layout/HorizontalOrganizationChart"/>
    <dgm:cxn modelId="{CD37659C-18AD-40BF-A452-BADF37A92039}" type="presParOf" srcId="{A08ED13A-25D4-4F7D-A538-2832C9FB6122}" destId="{11B40429-80A4-4C7E-B69A-C26CA750FF93}" srcOrd="1" destOrd="0" presId="urn:microsoft.com/office/officeart/2009/3/layout/HorizontalOrganizationChart"/>
    <dgm:cxn modelId="{6D670237-2FDB-4B75-90B9-16CF7AA84834}" type="presParOf" srcId="{11B40429-80A4-4C7E-B69A-C26CA750FF93}" destId="{50C1E158-5CB1-4F3A-B823-EB399B16C059}" srcOrd="0" destOrd="0" presId="urn:microsoft.com/office/officeart/2009/3/layout/HorizontalOrganizationChart"/>
    <dgm:cxn modelId="{66CFCD36-59A0-4102-97F1-B1C3AC2CD34C}" type="presParOf" srcId="{50C1E158-5CB1-4F3A-B823-EB399B16C059}" destId="{41B6AFBF-8414-4C87-94AA-B060AAA70644}" srcOrd="0" destOrd="0" presId="urn:microsoft.com/office/officeart/2009/3/layout/HorizontalOrganizationChart"/>
    <dgm:cxn modelId="{FABF18DE-1429-4585-B7BF-C74470B9FA43}" type="presParOf" srcId="{50C1E158-5CB1-4F3A-B823-EB399B16C059}" destId="{EC80F23D-9E18-42C6-B03D-302A3CFD7C04}" srcOrd="1" destOrd="0" presId="urn:microsoft.com/office/officeart/2009/3/layout/HorizontalOrganizationChart"/>
    <dgm:cxn modelId="{3EB3C48F-8708-4B61-8856-772507A50F0F}" type="presParOf" srcId="{11B40429-80A4-4C7E-B69A-C26CA750FF93}" destId="{41EB35B3-F9B7-4B3E-864C-61DF0734136A}" srcOrd="1" destOrd="0" presId="urn:microsoft.com/office/officeart/2009/3/layout/HorizontalOrganizationChart"/>
    <dgm:cxn modelId="{E644C2C6-392B-45C8-9A39-0BB34FF22BBD}" type="presParOf" srcId="{41EB35B3-F9B7-4B3E-864C-61DF0734136A}" destId="{0D9630D8-D8B2-492C-A7B2-01986089EBF2}" srcOrd="0" destOrd="0" presId="urn:microsoft.com/office/officeart/2009/3/layout/HorizontalOrganizationChart"/>
    <dgm:cxn modelId="{0511FD77-D6C6-4DBE-B4D6-7546E8560F46}" type="presParOf" srcId="{41EB35B3-F9B7-4B3E-864C-61DF0734136A}" destId="{CFEE1654-B370-4529-B0D1-51524D0D6110}" srcOrd="1" destOrd="0" presId="urn:microsoft.com/office/officeart/2009/3/layout/HorizontalOrganizationChart"/>
    <dgm:cxn modelId="{BF4E5556-2AC8-44F8-A11E-7C56CEC0747F}" type="presParOf" srcId="{CFEE1654-B370-4529-B0D1-51524D0D6110}" destId="{CE925A2D-C3BE-4824-9B8D-3AD4BB1CE625}" srcOrd="0" destOrd="0" presId="urn:microsoft.com/office/officeart/2009/3/layout/HorizontalOrganizationChart"/>
    <dgm:cxn modelId="{8BCBEA46-9375-49E5-9C8D-D2B176EA2EEE}" type="presParOf" srcId="{CE925A2D-C3BE-4824-9B8D-3AD4BB1CE625}" destId="{4E05EA70-0FC9-4AA2-9BE9-48EE38F1DDD4}" srcOrd="0" destOrd="0" presId="urn:microsoft.com/office/officeart/2009/3/layout/HorizontalOrganizationChart"/>
    <dgm:cxn modelId="{52A896C5-6383-416C-B6CA-A3E1E9C82F0B}" type="presParOf" srcId="{CE925A2D-C3BE-4824-9B8D-3AD4BB1CE625}" destId="{DB83FDEA-3BB5-48F7-8B01-E806E79BBE72}" srcOrd="1" destOrd="0" presId="urn:microsoft.com/office/officeart/2009/3/layout/HorizontalOrganizationChart"/>
    <dgm:cxn modelId="{27919031-1DAE-490A-A17F-5FD308D2C8CD}" type="presParOf" srcId="{CFEE1654-B370-4529-B0D1-51524D0D6110}" destId="{D347C4FE-1D1D-4724-A8B1-C032CD7765BE}" srcOrd="1" destOrd="0" presId="urn:microsoft.com/office/officeart/2009/3/layout/HorizontalOrganizationChart"/>
    <dgm:cxn modelId="{F80622A7-1CCF-4066-A9A2-49506ECC8119}" type="presParOf" srcId="{CFEE1654-B370-4529-B0D1-51524D0D6110}" destId="{5FD6C187-64F0-476E-84D1-4A23DF33CB97}" srcOrd="2" destOrd="0" presId="urn:microsoft.com/office/officeart/2009/3/layout/HorizontalOrganizationChart"/>
    <dgm:cxn modelId="{67A7C620-9F01-43A8-A86E-2967B77B98A2}" type="presParOf" srcId="{11B40429-80A4-4C7E-B69A-C26CA750FF93}" destId="{3D695B65-225D-42B1-8E44-F0774E6CA3E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A86B27-4C6E-4478-938E-C92845E9F71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151CEE4-6466-41BB-9359-354AE06E586A}">
      <dgm:prSet/>
      <dgm:spPr/>
      <dgm:t>
        <a:bodyPr/>
        <a:lstStyle/>
        <a:p>
          <a:pPr>
            <a:defRPr cap="all"/>
          </a:pPr>
          <a:r>
            <a:rPr lang="en-US" b="0" i="0" baseline="0"/>
            <a:t>Implementing XGBoost classifier</a:t>
          </a:r>
          <a:endParaRPr lang="en-US"/>
        </a:p>
      </dgm:t>
    </dgm:pt>
    <dgm:pt modelId="{69FA7C2C-37F5-4250-99E1-500ED1614237}" type="parTrans" cxnId="{9F28B783-85E7-4D11-B1F2-E798B0EAA36A}">
      <dgm:prSet/>
      <dgm:spPr/>
      <dgm:t>
        <a:bodyPr/>
        <a:lstStyle/>
        <a:p>
          <a:endParaRPr lang="en-US"/>
        </a:p>
      </dgm:t>
    </dgm:pt>
    <dgm:pt modelId="{6D496097-A532-4F2B-B6FB-92D1C343009A}" type="sibTrans" cxnId="{9F28B783-85E7-4D11-B1F2-E798B0EAA36A}">
      <dgm:prSet/>
      <dgm:spPr/>
      <dgm:t>
        <a:bodyPr/>
        <a:lstStyle/>
        <a:p>
          <a:endParaRPr lang="en-US"/>
        </a:p>
      </dgm:t>
    </dgm:pt>
    <dgm:pt modelId="{272F29FD-E995-4760-BF8F-A10C13843494}">
      <dgm:prSet/>
      <dgm:spPr/>
      <dgm:t>
        <a:bodyPr/>
        <a:lstStyle/>
        <a:p>
          <a:pPr>
            <a:defRPr cap="all"/>
          </a:pPr>
          <a:r>
            <a:rPr lang="en-US" b="0" i="0" baseline="0"/>
            <a:t>Fine-tuning with hyperparameter optimization</a:t>
          </a:r>
          <a:endParaRPr lang="en-US"/>
        </a:p>
      </dgm:t>
    </dgm:pt>
    <dgm:pt modelId="{3F909BCF-D3D5-4543-9883-F813077D01C5}" type="parTrans" cxnId="{02B5BDB5-C66A-40EE-B940-9A9D30CC3199}">
      <dgm:prSet/>
      <dgm:spPr/>
      <dgm:t>
        <a:bodyPr/>
        <a:lstStyle/>
        <a:p>
          <a:endParaRPr lang="en-US"/>
        </a:p>
      </dgm:t>
    </dgm:pt>
    <dgm:pt modelId="{51F24836-CA4F-482A-9DB4-BA1C3439DB48}" type="sibTrans" cxnId="{02B5BDB5-C66A-40EE-B940-9A9D30CC3199}">
      <dgm:prSet/>
      <dgm:spPr/>
      <dgm:t>
        <a:bodyPr/>
        <a:lstStyle/>
        <a:p>
          <a:endParaRPr lang="en-US"/>
        </a:p>
      </dgm:t>
    </dgm:pt>
    <dgm:pt modelId="{0BD33A22-F341-4DBF-BAE9-D4567FCFCAE6}">
      <dgm:prSet/>
      <dgm:spPr/>
      <dgm:t>
        <a:bodyPr/>
        <a:lstStyle/>
        <a:p>
          <a:pPr>
            <a:defRPr cap="all"/>
          </a:pPr>
          <a:r>
            <a:rPr lang="en-US" b="0" i="0" baseline="0"/>
            <a:t>Training vs testing data performance evaluation </a:t>
          </a:r>
          <a:endParaRPr lang="en-US"/>
        </a:p>
      </dgm:t>
    </dgm:pt>
    <dgm:pt modelId="{07CACA84-AFA1-4FD3-A3D2-EC0EF543B850}" type="parTrans" cxnId="{A4C55B0C-40A2-46F4-A8CA-CCA3A422C8CB}">
      <dgm:prSet/>
      <dgm:spPr/>
      <dgm:t>
        <a:bodyPr/>
        <a:lstStyle/>
        <a:p>
          <a:endParaRPr lang="en-US"/>
        </a:p>
      </dgm:t>
    </dgm:pt>
    <dgm:pt modelId="{F3BE1827-F230-41B2-8AAF-6D05FAEAE3C9}" type="sibTrans" cxnId="{A4C55B0C-40A2-46F4-A8CA-CCA3A422C8CB}">
      <dgm:prSet/>
      <dgm:spPr/>
      <dgm:t>
        <a:bodyPr/>
        <a:lstStyle/>
        <a:p>
          <a:endParaRPr lang="en-US"/>
        </a:p>
      </dgm:t>
    </dgm:pt>
    <dgm:pt modelId="{CDB07B0A-A1F6-48C0-817A-D47FDEA83EF9}" type="pres">
      <dgm:prSet presAssocID="{A9A86B27-4C6E-4478-938E-C92845E9F718}" presName="root" presStyleCnt="0">
        <dgm:presLayoutVars>
          <dgm:dir/>
          <dgm:resizeHandles val="exact"/>
        </dgm:presLayoutVars>
      </dgm:prSet>
      <dgm:spPr/>
    </dgm:pt>
    <dgm:pt modelId="{A0106994-0D2D-464E-A1DB-37A90E6F36D7}" type="pres">
      <dgm:prSet presAssocID="{A151CEE4-6466-41BB-9359-354AE06E586A}" presName="compNode" presStyleCnt="0"/>
      <dgm:spPr/>
    </dgm:pt>
    <dgm:pt modelId="{B10337E6-823F-4193-B0D2-E3FFA46174B0}" type="pres">
      <dgm:prSet presAssocID="{A151CEE4-6466-41BB-9359-354AE06E586A}" presName="iconBgRect" presStyleLbl="bgShp" presStyleIdx="0" presStyleCnt="3"/>
      <dgm:spPr/>
    </dgm:pt>
    <dgm:pt modelId="{4F5ED2DD-6ED0-404D-8213-512F3BF52113}" type="pres">
      <dgm:prSet presAssocID="{A151CEE4-6466-41BB-9359-354AE06E58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32241FF-2485-43E0-8B32-4D75A86F76DE}" type="pres">
      <dgm:prSet presAssocID="{A151CEE4-6466-41BB-9359-354AE06E586A}" presName="spaceRect" presStyleCnt="0"/>
      <dgm:spPr/>
    </dgm:pt>
    <dgm:pt modelId="{F57220C1-B48D-4B95-9751-C550AEFEA6EE}" type="pres">
      <dgm:prSet presAssocID="{A151CEE4-6466-41BB-9359-354AE06E586A}" presName="textRect" presStyleLbl="revTx" presStyleIdx="0" presStyleCnt="3">
        <dgm:presLayoutVars>
          <dgm:chMax val="1"/>
          <dgm:chPref val="1"/>
        </dgm:presLayoutVars>
      </dgm:prSet>
      <dgm:spPr/>
    </dgm:pt>
    <dgm:pt modelId="{D83E51CD-5FC4-4127-88C9-E48F5CE9B554}" type="pres">
      <dgm:prSet presAssocID="{6D496097-A532-4F2B-B6FB-92D1C343009A}" presName="sibTrans" presStyleCnt="0"/>
      <dgm:spPr/>
    </dgm:pt>
    <dgm:pt modelId="{2F73A446-2C6C-4845-AE69-F02276A4D2E7}" type="pres">
      <dgm:prSet presAssocID="{272F29FD-E995-4760-BF8F-A10C13843494}" presName="compNode" presStyleCnt="0"/>
      <dgm:spPr/>
    </dgm:pt>
    <dgm:pt modelId="{331D9E17-2AC4-4632-88E0-DC09C3A575F9}" type="pres">
      <dgm:prSet presAssocID="{272F29FD-E995-4760-BF8F-A10C13843494}" presName="iconBgRect" presStyleLbl="bgShp" presStyleIdx="1" presStyleCnt="3"/>
      <dgm:spPr/>
    </dgm:pt>
    <dgm:pt modelId="{724934D2-B792-4B23-AE49-27258EEEF483}" type="pres">
      <dgm:prSet presAssocID="{272F29FD-E995-4760-BF8F-A10C138434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70FB5A1-FC51-42F7-ACBA-05358FDF5EFC}" type="pres">
      <dgm:prSet presAssocID="{272F29FD-E995-4760-BF8F-A10C13843494}" presName="spaceRect" presStyleCnt="0"/>
      <dgm:spPr/>
    </dgm:pt>
    <dgm:pt modelId="{CB9AE82F-5832-46A6-ACA3-8C6AE0D1F21C}" type="pres">
      <dgm:prSet presAssocID="{272F29FD-E995-4760-BF8F-A10C13843494}" presName="textRect" presStyleLbl="revTx" presStyleIdx="1" presStyleCnt="3">
        <dgm:presLayoutVars>
          <dgm:chMax val="1"/>
          <dgm:chPref val="1"/>
        </dgm:presLayoutVars>
      </dgm:prSet>
      <dgm:spPr/>
    </dgm:pt>
    <dgm:pt modelId="{94F7AFFB-96B6-4F51-A3B3-127AC0E1F0C1}" type="pres">
      <dgm:prSet presAssocID="{51F24836-CA4F-482A-9DB4-BA1C3439DB48}" presName="sibTrans" presStyleCnt="0"/>
      <dgm:spPr/>
    </dgm:pt>
    <dgm:pt modelId="{D770DC8B-D821-4BCB-AB0C-5A4BBEFBCE3C}" type="pres">
      <dgm:prSet presAssocID="{0BD33A22-F341-4DBF-BAE9-D4567FCFCAE6}" presName="compNode" presStyleCnt="0"/>
      <dgm:spPr/>
    </dgm:pt>
    <dgm:pt modelId="{FEE6CB3D-8125-496A-9E7C-34C1AD39BA56}" type="pres">
      <dgm:prSet presAssocID="{0BD33A22-F341-4DBF-BAE9-D4567FCFCAE6}" presName="iconBgRect" presStyleLbl="bgShp" presStyleIdx="2" presStyleCnt="3"/>
      <dgm:spPr/>
    </dgm:pt>
    <dgm:pt modelId="{15618C4A-B44C-4CCB-9B2E-3205019BDD4E}" type="pres">
      <dgm:prSet presAssocID="{0BD33A22-F341-4DBF-BAE9-D4567FCFCA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763A03E-43F3-4998-8BCC-EA10CEE3563C}" type="pres">
      <dgm:prSet presAssocID="{0BD33A22-F341-4DBF-BAE9-D4567FCFCAE6}" presName="spaceRect" presStyleCnt="0"/>
      <dgm:spPr/>
    </dgm:pt>
    <dgm:pt modelId="{6B8DB9FE-6BFB-4A5F-A00E-41FA0818EA6B}" type="pres">
      <dgm:prSet presAssocID="{0BD33A22-F341-4DBF-BAE9-D4567FCFCAE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4C55B0C-40A2-46F4-A8CA-CCA3A422C8CB}" srcId="{A9A86B27-4C6E-4478-938E-C92845E9F718}" destId="{0BD33A22-F341-4DBF-BAE9-D4567FCFCAE6}" srcOrd="2" destOrd="0" parTransId="{07CACA84-AFA1-4FD3-A3D2-EC0EF543B850}" sibTransId="{F3BE1827-F230-41B2-8AAF-6D05FAEAE3C9}"/>
    <dgm:cxn modelId="{09418D29-94CE-41CB-9FBE-8BB5D602B13C}" type="presOf" srcId="{0BD33A22-F341-4DBF-BAE9-D4567FCFCAE6}" destId="{6B8DB9FE-6BFB-4A5F-A00E-41FA0818EA6B}" srcOrd="0" destOrd="0" presId="urn:microsoft.com/office/officeart/2018/5/layout/IconCircleLabelList"/>
    <dgm:cxn modelId="{8728D777-3BA4-4859-A6CB-DB02F079EF05}" type="presOf" srcId="{272F29FD-E995-4760-BF8F-A10C13843494}" destId="{CB9AE82F-5832-46A6-ACA3-8C6AE0D1F21C}" srcOrd="0" destOrd="0" presId="urn:microsoft.com/office/officeart/2018/5/layout/IconCircleLabelList"/>
    <dgm:cxn modelId="{9F28B783-85E7-4D11-B1F2-E798B0EAA36A}" srcId="{A9A86B27-4C6E-4478-938E-C92845E9F718}" destId="{A151CEE4-6466-41BB-9359-354AE06E586A}" srcOrd="0" destOrd="0" parTransId="{69FA7C2C-37F5-4250-99E1-500ED1614237}" sibTransId="{6D496097-A532-4F2B-B6FB-92D1C343009A}"/>
    <dgm:cxn modelId="{46FFE593-7E71-4516-A016-22212DEF25B0}" type="presOf" srcId="{A151CEE4-6466-41BB-9359-354AE06E586A}" destId="{F57220C1-B48D-4B95-9751-C550AEFEA6EE}" srcOrd="0" destOrd="0" presId="urn:microsoft.com/office/officeart/2018/5/layout/IconCircleLabelList"/>
    <dgm:cxn modelId="{02B5BDB5-C66A-40EE-B940-9A9D30CC3199}" srcId="{A9A86B27-4C6E-4478-938E-C92845E9F718}" destId="{272F29FD-E995-4760-BF8F-A10C13843494}" srcOrd="1" destOrd="0" parTransId="{3F909BCF-D3D5-4543-9883-F813077D01C5}" sibTransId="{51F24836-CA4F-482A-9DB4-BA1C3439DB48}"/>
    <dgm:cxn modelId="{0B41C2D5-80C2-4CDB-A0E3-58AD473ECE1A}" type="presOf" srcId="{A9A86B27-4C6E-4478-938E-C92845E9F718}" destId="{CDB07B0A-A1F6-48C0-817A-D47FDEA83EF9}" srcOrd="0" destOrd="0" presId="urn:microsoft.com/office/officeart/2018/5/layout/IconCircleLabelList"/>
    <dgm:cxn modelId="{CD9101D7-1CF2-40A6-8887-4F611CF7EC85}" type="presParOf" srcId="{CDB07B0A-A1F6-48C0-817A-D47FDEA83EF9}" destId="{A0106994-0D2D-464E-A1DB-37A90E6F36D7}" srcOrd="0" destOrd="0" presId="urn:microsoft.com/office/officeart/2018/5/layout/IconCircleLabelList"/>
    <dgm:cxn modelId="{C41E295E-6F7D-42EB-A5D1-8B3440B5D1A9}" type="presParOf" srcId="{A0106994-0D2D-464E-A1DB-37A90E6F36D7}" destId="{B10337E6-823F-4193-B0D2-E3FFA46174B0}" srcOrd="0" destOrd="0" presId="urn:microsoft.com/office/officeart/2018/5/layout/IconCircleLabelList"/>
    <dgm:cxn modelId="{CD4AB7E7-514D-42BD-BF1C-D3265F944DC0}" type="presParOf" srcId="{A0106994-0D2D-464E-A1DB-37A90E6F36D7}" destId="{4F5ED2DD-6ED0-404D-8213-512F3BF52113}" srcOrd="1" destOrd="0" presId="urn:microsoft.com/office/officeart/2018/5/layout/IconCircleLabelList"/>
    <dgm:cxn modelId="{F78E9AA5-A9B8-4B61-8B18-B9B26AB6019A}" type="presParOf" srcId="{A0106994-0D2D-464E-A1DB-37A90E6F36D7}" destId="{532241FF-2485-43E0-8B32-4D75A86F76DE}" srcOrd="2" destOrd="0" presId="urn:microsoft.com/office/officeart/2018/5/layout/IconCircleLabelList"/>
    <dgm:cxn modelId="{283C4A23-61F2-4418-99CE-A4B5678B34E4}" type="presParOf" srcId="{A0106994-0D2D-464E-A1DB-37A90E6F36D7}" destId="{F57220C1-B48D-4B95-9751-C550AEFEA6EE}" srcOrd="3" destOrd="0" presId="urn:microsoft.com/office/officeart/2018/5/layout/IconCircleLabelList"/>
    <dgm:cxn modelId="{C19B30C9-3EA6-493B-8457-3E3BEF3BFBA3}" type="presParOf" srcId="{CDB07B0A-A1F6-48C0-817A-D47FDEA83EF9}" destId="{D83E51CD-5FC4-4127-88C9-E48F5CE9B554}" srcOrd="1" destOrd="0" presId="urn:microsoft.com/office/officeart/2018/5/layout/IconCircleLabelList"/>
    <dgm:cxn modelId="{15582586-DA14-467A-A021-03C2CDAF5A9E}" type="presParOf" srcId="{CDB07B0A-A1F6-48C0-817A-D47FDEA83EF9}" destId="{2F73A446-2C6C-4845-AE69-F02276A4D2E7}" srcOrd="2" destOrd="0" presId="urn:microsoft.com/office/officeart/2018/5/layout/IconCircleLabelList"/>
    <dgm:cxn modelId="{58A798E1-57CF-4125-BF42-A492680E3213}" type="presParOf" srcId="{2F73A446-2C6C-4845-AE69-F02276A4D2E7}" destId="{331D9E17-2AC4-4632-88E0-DC09C3A575F9}" srcOrd="0" destOrd="0" presId="urn:microsoft.com/office/officeart/2018/5/layout/IconCircleLabelList"/>
    <dgm:cxn modelId="{5CB0E5DC-5431-4815-86DF-EA50330F999C}" type="presParOf" srcId="{2F73A446-2C6C-4845-AE69-F02276A4D2E7}" destId="{724934D2-B792-4B23-AE49-27258EEEF483}" srcOrd="1" destOrd="0" presId="urn:microsoft.com/office/officeart/2018/5/layout/IconCircleLabelList"/>
    <dgm:cxn modelId="{53207979-CC3C-498D-873D-BDE9162F20AB}" type="presParOf" srcId="{2F73A446-2C6C-4845-AE69-F02276A4D2E7}" destId="{A70FB5A1-FC51-42F7-ACBA-05358FDF5EFC}" srcOrd="2" destOrd="0" presId="urn:microsoft.com/office/officeart/2018/5/layout/IconCircleLabelList"/>
    <dgm:cxn modelId="{2AF2D71A-E9E5-469B-8494-044D164115C0}" type="presParOf" srcId="{2F73A446-2C6C-4845-AE69-F02276A4D2E7}" destId="{CB9AE82F-5832-46A6-ACA3-8C6AE0D1F21C}" srcOrd="3" destOrd="0" presId="urn:microsoft.com/office/officeart/2018/5/layout/IconCircleLabelList"/>
    <dgm:cxn modelId="{BBE1A682-4F7A-4596-88FB-34B8B8F8092A}" type="presParOf" srcId="{CDB07B0A-A1F6-48C0-817A-D47FDEA83EF9}" destId="{94F7AFFB-96B6-4F51-A3B3-127AC0E1F0C1}" srcOrd="3" destOrd="0" presId="urn:microsoft.com/office/officeart/2018/5/layout/IconCircleLabelList"/>
    <dgm:cxn modelId="{C2CB4BBC-3067-45B4-955D-443AEEEBADB7}" type="presParOf" srcId="{CDB07B0A-A1F6-48C0-817A-D47FDEA83EF9}" destId="{D770DC8B-D821-4BCB-AB0C-5A4BBEFBCE3C}" srcOrd="4" destOrd="0" presId="urn:microsoft.com/office/officeart/2018/5/layout/IconCircleLabelList"/>
    <dgm:cxn modelId="{AB7FE739-D6C5-4706-AF87-F397AFFFD667}" type="presParOf" srcId="{D770DC8B-D821-4BCB-AB0C-5A4BBEFBCE3C}" destId="{FEE6CB3D-8125-496A-9E7C-34C1AD39BA56}" srcOrd="0" destOrd="0" presId="urn:microsoft.com/office/officeart/2018/5/layout/IconCircleLabelList"/>
    <dgm:cxn modelId="{D0C1A807-7B70-4241-BBCF-A296FF4D212A}" type="presParOf" srcId="{D770DC8B-D821-4BCB-AB0C-5A4BBEFBCE3C}" destId="{15618C4A-B44C-4CCB-9B2E-3205019BDD4E}" srcOrd="1" destOrd="0" presId="urn:microsoft.com/office/officeart/2018/5/layout/IconCircleLabelList"/>
    <dgm:cxn modelId="{8B344FDF-E529-4CFB-AF01-E5C810653688}" type="presParOf" srcId="{D770DC8B-D821-4BCB-AB0C-5A4BBEFBCE3C}" destId="{C763A03E-43F3-4998-8BCC-EA10CEE3563C}" srcOrd="2" destOrd="0" presId="urn:microsoft.com/office/officeart/2018/5/layout/IconCircleLabelList"/>
    <dgm:cxn modelId="{350CAFDA-B36A-430D-A291-E04EA58A384D}" type="presParOf" srcId="{D770DC8B-D821-4BCB-AB0C-5A4BBEFBCE3C}" destId="{6B8DB9FE-6BFB-4A5F-A00E-41FA0818EA6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5F7FA2-9F4A-4CAE-8A26-0751C1A6FCD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F8B5F62-28FC-46EE-9DD7-4A9405578E99}">
      <dgm:prSet/>
      <dgm:spPr/>
      <dgm:t>
        <a:bodyPr/>
        <a:lstStyle/>
        <a:p>
          <a:r>
            <a:rPr lang="en-IN" b="1"/>
            <a:t>Metrics Used:</a:t>
          </a:r>
          <a:endParaRPr lang="en-US"/>
        </a:p>
      </dgm:t>
    </dgm:pt>
    <dgm:pt modelId="{8E84E51A-BB99-47A3-9993-229D856A1CCD}" type="parTrans" cxnId="{745364F4-13FB-4A60-86C9-C5F4EBA57F49}">
      <dgm:prSet/>
      <dgm:spPr/>
      <dgm:t>
        <a:bodyPr/>
        <a:lstStyle/>
        <a:p>
          <a:endParaRPr lang="en-US"/>
        </a:p>
      </dgm:t>
    </dgm:pt>
    <dgm:pt modelId="{5316C674-B1D8-4733-A58D-E7E6A01F5964}" type="sibTrans" cxnId="{745364F4-13FB-4A60-86C9-C5F4EBA57F49}">
      <dgm:prSet/>
      <dgm:spPr/>
      <dgm:t>
        <a:bodyPr/>
        <a:lstStyle/>
        <a:p>
          <a:endParaRPr lang="en-US"/>
        </a:p>
      </dgm:t>
    </dgm:pt>
    <dgm:pt modelId="{3BCDB3D6-98F5-44D6-9685-AD98E1780FA9}">
      <dgm:prSet/>
      <dgm:spPr/>
      <dgm:t>
        <a:bodyPr/>
        <a:lstStyle/>
        <a:p>
          <a:r>
            <a:rPr lang="en-IN" dirty="0"/>
            <a:t>Confusion Matrix (TP, FP, TN, FN)</a:t>
          </a:r>
          <a:endParaRPr lang="en-US" dirty="0"/>
        </a:p>
      </dgm:t>
    </dgm:pt>
    <dgm:pt modelId="{8886627D-D88D-485C-B63C-6BB0D9C9A2D9}" type="parTrans" cxnId="{0FA74A46-C0ED-4E01-83A8-A5C3B137372D}">
      <dgm:prSet/>
      <dgm:spPr/>
      <dgm:t>
        <a:bodyPr/>
        <a:lstStyle/>
        <a:p>
          <a:endParaRPr lang="en-US"/>
        </a:p>
      </dgm:t>
    </dgm:pt>
    <dgm:pt modelId="{1EEF4F78-97D8-4EDF-84D4-7289CB906536}" type="sibTrans" cxnId="{0FA74A46-C0ED-4E01-83A8-A5C3B137372D}">
      <dgm:prSet/>
      <dgm:spPr/>
      <dgm:t>
        <a:bodyPr/>
        <a:lstStyle/>
        <a:p>
          <a:endParaRPr lang="en-US"/>
        </a:p>
      </dgm:t>
    </dgm:pt>
    <dgm:pt modelId="{3B630155-C11A-42CB-ACB9-18E11BEF7BCC}">
      <dgm:prSet/>
      <dgm:spPr/>
      <dgm:t>
        <a:bodyPr/>
        <a:lstStyle/>
        <a:p>
          <a:r>
            <a:rPr lang="en-IN"/>
            <a:t>Accuracy Score</a:t>
          </a:r>
          <a:endParaRPr lang="en-US"/>
        </a:p>
      </dgm:t>
    </dgm:pt>
    <dgm:pt modelId="{4C69BB27-2856-4631-A706-FF4DE45F18A7}" type="parTrans" cxnId="{DAEFED2A-F843-44DB-AC28-BFE86C26587C}">
      <dgm:prSet/>
      <dgm:spPr/>
      <dgm:t>
        <a:bodyPr/>
        <a:lstStyle/>
        <a:p>
          <a:endParaRPr lang="en-US"/>
        </a:p>
      </dgm:t>
    </dgm:pt>
    <dgm:pt modelId="{700F86EA-8806-47CC-9514-2F2C24D6DD90}" type="sibTrans" cxnId="{DAEFED2A-F843-44DB-AC28-BFE86C26587C}">
      <dgm:prSet/>
      <dgm:spPr/>
      <dgm:t>
        <a:bodyPr/>
        <a:lstStyle/>
        <a:p>
          <a:endParaRPr lang="en-US"/>
        </a:p>
      </dgm:t>
    </dgm:pt>
    <dgm:pt modelId="{AEA2EE03-BBB0-4CC1-A238-6484ACB35F58}">
      <dgm:prSet/>
      <dgm:spPr/>
      <dgm:t>
        <a:bodyPr/>
        <a:lstStyle/>
        <a:p>
          <a:r>
            <a:rPr lang="en-IN"/>
            <a:t>Precision, Recall &amp; F1-score</a:t>
          </a:r>
          <a:endParaRPr lang="en-US"/>
        </a:p>
      </dgm:t>
    </dgm:pt>
    <dgm:pt modelId="{AFA1F037-9BD9-404E-9185-C19A07C9F9A8}" type="parTrans" cxnId="{242B2C44-76CA-4ED1-9FE9-F6DC450125CA}">
      <dgm:prSet/>
      <dgm:spPr/>
      <dgm:t>
        <a:bodyPr/>
        <a:lstStyle/>
        <a:p>
          <a:endParaRPr lang="en-US"/>
        </a:p>
      </dgm:t>
    </dgm:pt>
    <dgm:pt modelId="{808EAF94-2E10-4F5F-9222-9A5884E0D0AD}" type="sibTrans" cxnId="{242B2C44-76CA-4ED1-9FE9-F6DC450125CA}">
      <dgm:prSet/>
      <dgm:spPr/>
      <dgm:t>
        <a:bodyPr/>
        <a:lstStyle/>
        <a:p>
          <a:endParaRPr lang="en-US"/>
        </a:p>
      </dgm:t>
    </dgm:pt>
    <dgm:pt modelId="{C1460AE1-8880-488E-B17A-F9B7A5E50C07}">
      <dgm:prSet/>
      <dgm:spPr/>
      <dgm:t>
        <a:bodyPr/>
        <a:lstStyle/>
        <a:p>
          <a:r>
            <a:rPr lang="en-IN"/>
            <a:t>ROC-AUC Curve for performance comparison</a:t>
          </a:r>
          <a:endParaRPr lang="en-US"/>
        </a:p>
      </dgm:t>
    </dgm:pt>
    <dgm:pt modelId="{E6903C73-B1D5-4241-A666-A522A6883A2C}" type="parTrans" cxnId="{AA9BD431-D9B0-40A2-9CB5-21B95C8C736F}">
      <dgm:prSet/>
      <dgm:spPr/>
      <dgm:t>
        <a:bodyPr/>
        <a:lstStyle/>
        <a:p>
          <a:endParaRPr lang="en-US"/>
        </a:p>
      </dgm:t>
    </dgm:pt>
    <dgm:pt modelId="{8B092CE5-1155-4162-9529-1C513FBC217E}" type="sibTrans" cxnId="{AA9BD431-D9B0-40A2-9CB5-21B95C8C736F}">
      <dgm:prSet/>
      <dgm:spPr/>
      <dgm:t>
        <a:bodyPr/>
        <a:lstStyle/>
        <a:p>
          <a:endParaRPr lang="en-US"/>
        </a:p>
      </dgm:t>
    </dgm:pt>
    <dgm:pt modelId="{DA0F30D0-C710-42D7-B622-E1B43FFD3960}" type="pres">
      <dgm:prSet presAssocID="{D05F7FA2-9F4A-4CAE-8A26-0751C1A6FCD3}" presName="diagram" presStyleCnt="0">
        <dgm:presLayoutVars>
          <dgm:dir/>
          <dgm:resizeHandles val="exact"/>
        </dgm:presLayoutVars>
      </dgm:prSet>
      <dgm:spPr/>
    </dgm:pt>
    <dgm:pt modelId="{FCA4EE7C-D625-49AB-B972-980977172456}" type="pres">
      <dgm:prSet presAssocID="{5F8B5F62-28FC-46EE-9DD7-4A9405578E99}" presName="node" presStyleLbl="node1" presStyleIdx="0" presStyleCnt="5">
        <dgm:presLayoutVars>
          <dgm:bulletEnabled val="1"/>
        </dgm:presLayoutVars>
      </dgm:prSet>
      <dgm:spPr/>
    </dgm:pt>
    <dgm:pt modelId="{D226280F-F4E8-46F5-BA82-E15D596C6BDF}" type="pres">
      <dgm:prSet presAssocID="{5316C674-B1D8-4733-A58D-E7E6A01F5964}" presName="sibTrans" presStyleCnt="0"/>
      <dgm:spPr/>
    </dgm:pt>
    <dgm:pt modelId="{5A7BB9A6-DCB2-4F55-B9EF-C641C98928CE}" type="pres">
      <dgm:prSet presAssocID="{3BCDB3D6-98F5-44D6-9685-AD98E1780FA9}" presName="node" presStyleLbl="node1" presStyleIdx="1" presStyleCnt="5">
        <dgm:presLayoutVars>
          <dgm:bulletEnabled val="1"/>
        </dgm:presLayoutVars>
      </dgm:prSet>
      <dgm:spPr/>
    </dgm:pt>
    <dgm:pt modelId="{C7A4ABBC-8B11-41A4-BFB5-1302CA7594D2}" type="pres">
      <dgm:prSet presAssocID="{1EEF4F78-97D8-4EDF-84D4-7289CB906536}" presName="sibTrans" presStyleCnt="0"/>
      <dgm:spPr/>
    </dgm:pt>
    <dgm:pt modelId="{33AE4068-0DF4-488A-9E6C-DD0BA32B10D8}" type="pres">
      <dgm:prSet presAssocID="{3B630155-C11A-42CB-ACB9-18E11BEF7BCC}" presName="node" presStyleLbl="node1" presStyleIdx="2" presStyleCnt="5">
        <dgm:presLayoutVars>
          <dgm:bulletEnabled val="1"/>
        </dgm:presLayoutVars>
      </dgm:prSet>
      <dgm:spPr/>
    </dgm:pt>
    <dgm:pt modelId="{24F0F4F9-9EC2-4843-8FA2-6B962E10AF31}" type="pres">
      <dgm:prSet presAssocID="{700F86EA-8806-47CC-9514-2F2C24D6DD90}" presName="sibTrans" presStyleCnt="0"/>
      <dgm:spPr/>
    </dgm:pt>
    <dgm:pt modelId="{D79C6549-65F2-40DD-AFCE-2325307ABED9}" type="pres">
      <dgm:prSet presAssocID="{AEA2EE03-BBB0-4CC1-A238-6484ACB35F58}" presName="node" presStyleLbl="node1" presStyleIdx="3" presStyleCnt="5">
        <dgm:presLayoutVars>
          <dgm:bulletEnabled val="1"/>
        </dgm:presLayoutVars>
      </dgm:prSet>
      <dgm:spPr/>
    </dgm:pt>
    <dgm:pt modelId="{EC00B89F-D209-4D23-B169-B2FDB562E39E}" type="pres">
      <dgm:prSet presAssocID="{808EAF94-2E10-4F5F-9222-9A5884E0D0AD}" presName="sibTrans" presStyleCnt="0"/>
      <dgm:spPr/>
    </dgm:pt>
    <dgm:pt modelId="{B743AF8F-A2D4-4EC9-B05B-44E54DC5C6B4}" type="pres">
      <dgm:prSet presAssocID="{C1460AE1-8880-488E-B17A-F9B7A5E50C07}" presName="node" presStyleLbl="node1" presStyleIdx="4" presStyleCnt="5">
        <dgm:presLayoutVars>
          <dgm:bulletEnabled val="1"/>
        </dgm:presLayoutVars>
      </dgm:prSet>
      <dgm:spPr/>
    </dgm:pt>
  </dgm:ptLst>
  <dgm:cxnLst>
    <dgm:cxn modelId="{EE40CF1B-2409-4125-A633-05E021E63964}" type="presOf" srcId="{C1460AE1-8880-488E-B17A-F9B7A5E50C07}" destId="{B743AF8F-A2D4-4EC9-B05B-44E54DC5C6B4}" srcOrd="0" destOrd="0" presId="urn:microsoft.com/office/officeart/2005/8/layout/default"/>
    <dgm:cxn modelId="{55FD8622-840A-44AE-8A07-F26548A5AAD6}" type="presOf" srcId="{AEA2EE03-BBB0-4CC1-A238-6484ACB35F58}" destId="{D79C6549-65F2-40DD-AFCE-2325307ABED9}" srcOrd="0" destOrd="0" presId="urn:microsoft.com/office/officeart/2005/8/layout/default"/>
    <dgm:cxn modelId="{DAEFED2A-F843-44DB-AC28-BFE86C26587C}" srcId="{D05F7FA2-9F4A-4CAE-8A26-0751C1A6FCD3}" destId="{3B630155-C11A-42CB-ACB9-18E11BEF7BCC}" srcOrd="2" destOrd="0" parTransId="{4C69BB27-2856-4631-A706-FF4DE45F18A7}" sibTransId="{700F86EA-8806-47CC-9514-2F2C24D6DD90}"/>
    <dgm:cxn modelId="{AA9BD431-D9B0-40A2-9CB5-21B95C8C736F}" srcId="{D05F7FA2-9F4A-4CAE-8A26-0751C1A6FCD3}" destId="{C1460AE1-8880-488E-B17A-F9B7A5E50C07}" srcOrd="4" destOrd="0" parTransId="{E6903C73-B1D5-4241-A666-A522A6883A2C}" sibTransId="{8B092CE5-1155-4162-9529-1C513FBC217E}"/>
    <dgm:cxn modelId="{A569A13C-DF97-43A3-BD3A-32D603A425E5}" type="presOf" srcId="{3BCDB3D6-98F5-44D6-9685-AD98E1780FA9}" destId="{5A7BB9A6-DCB2-4F55-B9EF-C641C98928CE}" srcOrd="0" destOrd="0" presId="urn:microsoft.com/office/officeart/2005/8/layout/default"/>
    <dgm:cxn modelId="{18F3743E-1353-4B90-8F24-30236618DC5B}" type="presOf" srcId="{5F8B5F62-28FC-46EE-9DD7-4A9405578E99}" destId="{FCA4EE7C-D625-49AB-B972-980977172456}" srcOrd="0" destOrd="0" presId="urn:microsoft.com/office/officeart/2005/8/layout/default"/>
    <dgm:cxn modelId="{242B2C44-76CA-4ED1-9FE9-F6DC450125CA}" srcId="{D05F7FA2-9F4A-4CAE-8A26-0751C1A6FCD3}" destId="{AEA2EE03-BBB0-4CC1-A238-6484ACB35F58}" srcOrd="3" destOrd="0" parTransId="{AFA1F037-9BD9-404E-9185-C19A07C9F9A8}" sibTransId="{808EAF94-2E10-4F5F-9222-9A5884E0D0AD}"/>
    <dgm:cxn modelId="{0FA74A46-C0ED-4E01-83A8-A5C3B137372D}" srcId="{D05F7FA2-9F4A-4CAE-8A26-0751C1A6FCD3}" destId="{3BCDB3D6-98F5-44D6-9685-AD98E1780FA9}" srcOrd="1" destOrd="0" parTransId="{8886627D-D88D-485C-B63C-6BB0D9C9A2D9}" sibTransId="{1EEF4F78-97D8-4EDF-84D4-7289CB906536}"/>
    <dgm:cxn modelId="{750EEB4F-5E3A-434A-86B0-A425252DC275}" type="presOf" srcId="{3B630155-C11A-42CB-ACB9-18E11BEF7BCC}" destId="{33AE4068-0DF4-488A-9E6C-DD0BA32B10D8}" srcOrd="0" destOrd="0" presId="urn:microsoft.com/office/officeart/2005/8/layout/default"/>
    <dgm:cxn modelId="{06DEB2E2-7500-4BD4-A764-D56282E8FE99}" type="presOf" srcId="{D05F7FA2-9F4A-4CAE-8A26-0751C1A6FCD3}" destId="{DA0F30D0-C710-42D7-B622-E1B43FFD3960}" srcOrd="0" destOrd="0" presId="urn:microsoft.com/office/officeart/2005/8/layout/default"/>
    <dgm:cxn modelId="{745364F4-13FB-4A60-86C9-C5F4EBA57F49}" srcId="{D05F7FA2-9F4A-4CAE-8A26-0751C1A6FCD3}" destId="{5F8B5F62-28FC-46EE-9DD7-4A9405578E99}" srcOrd="0" destOrd="0" parTransId="{8E84E51A-BB99-47A3-9993-229D856A1CCD}" sibTransId="{5316C674-B1D8-4733-A58D-E7E6A01F5964}"/>
    <dgm:cxn modelId="{B5FD8148-41D2-4753-8FA7-4C0A984B4CBB}" type="presParOf" srcId="{DA0F30D0-C710-42D7-B622-E1B43FFD3960}" destId="{FCA4EE7C-D625-49AB-B972-980977172456}" srcOrd="0" destOrd="0" presId="urn:microsoft.com/office/officeart/2005/8/layout/default"/>
    <dgm:cxn modelId="{56F31549-083E-4A6E-A2C8-CB974239A264}" type="presParOf" srcId="{DA0F30D0-C710-42D7-B622-E1B43FFD3960}" destId="{D226280F-F4E8-46F5-BA82-E15D596C6BDF}" srcOrd="1" destOrd="0" presId="urn:microsoft.com/office/officeart/2005/8/layout/default"/>
    <dgm:cxn modelId="{EC2D7F2B-35F1-4B0A-BD33-31E011D8F2E1}" type="presParOf" srcId="{DA0F30D0-C710-42D7-B622-E1B43FFD3960}" destId="{5A7BB9A6-DCB2-4F55-B9EF-C641C98928CE}" srcOrd="2" destOrd="0" presId="urn:microsoft.com/office/officeart/2005/8/layout/default"/>
    <dgm:cxn modelId="{A6A56B4A-C242-467B-8FAC-0494EAFB7116}" type="presParOf" srcId="{DA0F30D0-C710-42D7-B622-E1B43FFD3960}" destId="{C7A4ABBC-8B11-41A4-BFB5-1302CA7594D2}" srcOrd="3" destOrd="0" presId="urn:microsoft.com/office/officeart/2005/8/layout/default"/>
    <dgm:cxn modelId="{E50C6392-026F-49EE-907E-2702F239FED2}" type="presParOf" srcId="{DA0F30D0-C710-42D7-B622-E1B43FFD3960}" destId="{33AE4068-0DF4-488A-9E6C-DD0BA32B10D8}" srcOrd="4" destOrd="0" presId="urn:microsoft.com/office/officeart/2005/8/layout/default"/>
    <dgm:cxn modelId="{8D85BB96-792C-4A53-988A-791B29E475CE}" type="presParOf" srcId="{DA0F30D0-C710-42D7-B622-E1B43FFD3960}" destId="{24F0F4F9-9EC2-4843-8FA2-6B962E10AF31}" srcOrd="5" destOrd="0" presId="urn:microsoft.com/office/officeart/2005/8/layout/default"/>
    <dgm:cxn modelId="{4264A38E-0A25-4A46-AC3D-EB1C307BEC5F}" type="presParOf" srcId="{DA0F30D0-C710-42D7-B622-E1B43FFD3960}" destId="{D79C6549-65F2-40DD-AFCE-2325307ABED9}" srcOrd="6" destOrd="0" presId="urn:microsoft.com/office/officeart/2005/8/layout/default"/>
    <dgm:cxn modelId="{74371489-820C-4C9E-9E71-3D2D2C34BCAB}" type="presParOf" srcId="{DA0F30D0-C710-42D7-B622-E1B43FFD3960}" destId="{EC00B89F-D209-4D23-B169-B2FDB562E39E}" srcOrd="7" destOrd="0" presId="urn:microsoft.com/office/officeart/2005/8/layout/default"/>
    <dgm:cxn modelId="{F1B13F22-C04E-4DB3-A683-2DA57C3D6102}" type="presParOf" srcId="{DA0F30D0-C710-42D7-B622-E1B43FFD3960}" destId="{B743AF8F-A2D4-4EC9-B05B-44E54DC5C6B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755B11-649A-4716-91DD-6643056ADA88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A6F7259-5E92-43E5-81BC-9F0B06FDDD84}">
      <dgm:prSet/>
      <dgm:spPr/>
      <dgm:t>
        <a:bodyPr/>
        <a:lstStyle/>
        <a:p>
          <a:r>
            <a:rPr lang="en-US" b="0" i="0" baseline="0"/>
            <a:t>Comparison of XGBoost vs other models</a:t>
          </a:r>
          <a:endParaRPr lang="en-US"/>
        </a:p>
      </dgm:t>
    </dgm:pt>
    <dgm:pt modelId="{10D2745C-4192-4CBA-B340-BF923B76A20C}" type="parTrans" cxnId="{1B6AE498-8B67-4853-8ADC-C93454C1CBEE}">
      <dgm:prSet/>
      <dgm:spPr/>
      <dgm:t>
        <a:bodyPr/>
        <a:lstStyle/>
        <a:p>
          <a:endParaRPr lang="en-US"/>
        </a:p>
      </dgm:t>
    </dgm:pt>
    <dgm:pt modelId="{EC05213A-AC08-4675-BEB0-7BAABFDC6100}" type="sibTrans" cxnId="{1B6AE498-8B67-4853-8ADC-C93454C1CBE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5607FFE-E669-4AE0-B8B4-D2F573520C87}">
      <dgm:prSet/>
      <dgm:spPr/>
      <dgm:t>
        <a:bodyPr/>
        <a:lstStyle/>
        <a:p>
          <a:r>
            <a:rPr lang="en-US" b="0" i="0" baseline="0"/>
            <a:t>Feature importance insights</a:t>
          </a:r>
          <a:endParaRPr lang="en-US"/>
        </a:p>
      </dgm:t>
    </dgm:pt>
    <dgm:pt modelId="{4D40E0CC-4D04-40D1-A4D5-A14C91FD1DE1}" type="parTrans" cxnId="{44DD1360-B218-4BA8-8CA7-854ADAA08C53}">
      <dgm:prSet/>
      <dgm:spPr/>
      <dgm:t>
        <a:bodyPr/>
        <a:lstStyle/>
        <a:p>
          <a:endParaRPr lang="en-US"/>
        </a:p>
      </dgm:t>
    </dgm:pt>
    <dgm:pt modelId="{C849D46B-C0D8-44C7-941D-81AEC7372222}" type="sibTrans" cxnId="{44DD1360-B218-4BA8-8CA7-854ADAA08C53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ABA2369-59E9-4508-AA85-939597F90334}">
      <dgm:prSet/>
      <dgm:spPr/>
      <dgm:t>
        <a:bodyPr/>
        <a:lstStyle/>
        <a:p>
          <a:r>
            <a:rPr lang="en-US" b="0" i="0" baseline="0"/>
            <a:t>How well it predicts insurance claims </a:t>
          </a:r>
          <a:endParaRPr lang="en-US"/>
        </a:p>
      </dgm:t>
    </dgm:pt>
    <dgm:pt modelId="{45EC7CF6-5FE5-4A7A-AF56-C74738C4D0AA}" type="parTrans" cxnId="{0686A07E-432D-4562-B7B6-FBF30715AEEB}">
      <dgm:prSet/>
      <dgm:spPr/>
      <dgm:t>
        <a:bodyPr/>
        <a:lstStyle/>
        <a:p>
          <a:endParaRPr lang="en-US"/>
        </a:p>
      </dgm:t>
    </dgm:pt>
    <dgm:pt modelId="{8E420C16-F5C9-4BE2-901C-E230F70F7F53}" type="sibTrans" cxnId="{0686A07E-432D-4562-B7B6-FBF30715AEE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5190AF6-0C6B-4369-B459-6F0E08B9DFAF}" type="pres">
      <dgm:prSet presAssocID="{05755B11-649A-4716-91DD-6643056ADA88}" presName="Name0" presStyleCnt="0">
        <dgm:presLayoutVars>
          <dgm:animLvl val="lvl"/>
          <dgm:resizeHandles val="exact"/>
        </dgm:presLayoutVars>
      </dgm:prSet>
      <dgm:spPr/>
    </dgm:pt>
    <dgm:pt modelId="{81137681-8D2D-4A36-90BF-9E4941FB2E16}" type="pres">
      <dgm:prSet presAssocID="{9A6F7259-5E92-43E5-81BC-9F0B06FDDD84}" presName="compositeNode" presStyleCnt="0">
        <dgm:presLayoutVars>
          <dgm:bulletEnabled val="1"/>
        </dgm:presLayoutVars>
      </dgm:prSet>
      <dgm:spPr/>
    </dgm:pt>
    <dgm:pt modelId="{7F185CEE-4D88-4977-8AF5-355C759EAFE3}" type="pres">
      <dgm:prSet presAssocID="{9A6F7259-5E92-43E5-81BC-9F0B06FDDD84}" presName="bgRect" presStyleLbl="alignNode1" presStyleIdx="0" presStyleCnt="3"/>
      <dgm:spPr/>
    </dgm:pt>
    <dgm:pt modelId="{9AFB74A4-2716-4CC5-A1B9-11A7BC95ADFB}" type="pres">
      <dgm:prSet presAssocID="{EC05213A-AC08-4675-BEB0-7BAABFDC610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CA848B60-A960-4015-B4C6-CA453F48697B}" type="pres">
      <dgm:prSet presAssocID="{9A6F7259-5E92-43E5-81BC-9F0B06FDDD84}" presName="nodeRect" presStyleLbl="alignNode1" presStyleIdx="0" presStyleCnt="3">
        <dgm:presLayoutVars>
          <dgm:bulletEnabled val="1"/>
        </dgm:presLayoutVars>
      </dgm:prSet>
      <dgm:spPr/>
    </dgm:pt>
    <dgm:pt modelId="{3F2454AE-A192-4072-AE58-0BDA660A6EA4}" type="pres">
      <dgm:prSet presAssocID="{EC05213A-AC08-4675-BEB0-7BAABFDC6100}" presName="sibTrans" presStyleCnt="0"/>
      <dgm:spPr/>
    </dgm:pt>
    <dgm:pt modelId="{328FC247-BE07-40C3-83FF-4D7BF0A55DE9}" type="pres">
      <dgm:prSet presAssocID="{05607FFE-E669-4AE0-B8B4-D2F573520C87}" presName="compositeNode" presStyleCnt="0">
        <dgm:presLayoutVars>
          <dgm:bulletEnabled val="1"/>
        </dgm:presLayoutVars>
      </dgm:prSet>
      <dgm:spPr/>
    </dgm:pt>
    <dgm:pt modelId="{355558AA-21A1-4F5A-B455-84EC7A7B89A2}" type="pres">
      <dgm:prSet presAssocID="{05607FFE-E669-4AE0-B8B4-D2F573520C87}" presName="bgRect" presStyleLbl="alignNode1" presStyleIdx="1" presStyleCnt="3"/>
      <dgm:spPr/>
    </dgm:pt>
    <dgm:pt modelId="{BD7A137D-2525-4284-9DA1-94564BD61401}" type="pres">
      <dgm:prSet presAssocID="{C849D46B-C0D8-44C7-941D-81AEC7372222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A1B42383-FCD8-4ED0-84A3-7B46FEB24A3B}" type="pres">
      <dgm:prSet presAssocID="{05607FFE-E669-4AE0-B8B4-D2F573520C87}" presName="nodeRect" presStyleLbl="alignNode1" presStyleIdx="1" presStyleCnt="3">
        <dgm:presLayoutVars>
          <dgm:bulletEnabled val="1"/>
        </dgm:presLayoutVars>
      </dgm:prSet>
      <dgm:spPr/>
    </dgm:pt>
    <dgm:pt modelId="{F78CFCEE-B0C6-44B1-A224-82242BE383F7}" type="pres">
      <dgm:prSet presAssocID="{C849D46B-C0D8-44C7-941D-81AEC7372222}" presName="sibTrans" presStyleCnt="0"/>
      <dgm:spPr/>
    </dgm:pt>
    <dgm:pt modelId="{E0C2D8FD-F231-4CBE-AD57-167A96117B59}" type="pres">
      <dgm:prSet presAssocID="{3ABA2369-59E9-4508-AA85-939597F90334}" presName="compositeNode" presStyleCnt="0">
        <dgm:presLayoutVars>
          <dgm:bulletEnabled val="1"/>
        </dgm:presLayoutVars>
      </dgm:prSet>
      <dgm:spPr/>
    </dgm:pt>
    <dgm:pt modelId="{FEFC4EAB-50C0-4431-978B-278AE85FEA82}" type="pres">
      <dgm:prSet presAssocID="{3ABA2369-59E9-4508-AA85-939597F90334}" presName="bgRect" presStyleLbl="alignNode1" presStyleIdx="2" presStyleCnt="3"/>
      <dgm:spPr/>
    </dgm:pt>
    <dgm:pt modelId="{FB326305-FD41-410C-B0BD-22F193F42DEB}" type="pres">
      <dgm:prSet presAssocID="{8E420C16-F5C9-4BE2-901C-E230F70F7F53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A3F6B9C-4111-4C61-AC39-5C5A2ED4E808}" type="pres">
      <dgm:prSet presAssocID="{3ABA2369-59E9-4508-AA85-939597F9033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D30EA0D-4E25-44F9-BC99-37174BF5B8E3}" type="presOf" srcId="{9A6F7259-5E92-43E5-81BC-9F0B06FDDD84}" destId="{7F185CEE-4D88-4977-8AF5-355C759EAFE3}" srcOrd="0" destOrd="0" presId="urn:microsoft.com/office/officeart/2016/7/layout/LinearBlockProcessNumbered"/>
    <dgm:cxn modelId="{9136C715-6636-40FF-AB62-9A51888EB75C}" type="presOf" srcId="{9A6F7259-5E92-43E5-81BC-9F0B06FDDD84}" destId="{CA848B60-A960-4015-B4C6-CA453F48697B}" srcOrd="1" destOrd="0" presId="urn:microsoft.com/office/officeart/2016/7/layout/LinearBlockProcessNumbered"/>
    <dgm:cxn modelId="{1FDDF23F-9393-4B4E-8C77-1E7349EC5718}" type="presOf" srcId="{05607FFE-E669-4AE0-B8B4-D2F573520C87}" destId="{355558AA-21A1-4F5A-B455-84EC7A7B89A2}" srcOrd="0" destOrd="0" presId="urn:microsoft.com/office/officeart/2016/7/layout/LinearBlockProcessNumbered"/>
    <dgm:cxn modelId="{44DD1360-B218-4BA8-8CA7-854ADAA08C53}" srcId="{05755B11-649A-4716-91DD-6643056ADA88}" destId="{05607FFE-E669-4AE0-B8B4-D2F573520C87}" srcOrd="1" destOrd="0" parTransId="{4D40E0CC-4D04-40D1-A4D5-A14C91FD1DE1}" sibTransId="{C849D46B-C0D8-44C7-941D-81AEC7372222}"/>
    <dgm:cxn modelId="{8561F970-9C97-4B11-BBB2-F952EFE5E07C}" type="presOf" srcId="{3ABA2369-59E9-4508-AA85-939597F90334}" destId="{DA3F6B9C-4111-4C61-AC39-5C5A2ED4E808}" srcOrd="1" destOrd="0" presId="urn:microsoft.com/office/officeart/2016/7/layout/LinearBlockProcessNumbered"/>
    <dgm:cxn modelId="{28348579-0DEB-4B26-B9DB-37557F8A80DE}" type="presOf" srcId="{C849D46B-C0D8-44C7-941D-81AEC7372222}" destId="{BD7A137D-2525-4284-9DA1-94564BD61401}" srcOrd="0" destOrd="0" presId="urn:microsoft.com/office/officeart/2016/7/layout/LinearBlockProcessNumbered"/>
    <dgm:cxn modelId="{0686A07E-432D-4562-B7B6-FBF30715AEEB}" srcId="{05755B11-649A-4716-91DD-6643056ADA88}" destId="{3ABA2369-59E9-4508-AA85-939597F90334}" srcOrd="2" destOrd="0" parTransId="{45EC7CF6-5FE5-4A7A-AF56-C74738C4D0AA}" sibTransId="{8E420C16-F5C9-4BE2-901C-E230F70F7F53}"/>
    <dgm:cxn modelId="{1B6AE498-8B67-4853-8ADC-C93454C1CBEE}" srcId="{05755B11-649A-4716-91DD-6643056ADA88}" destId="{9A6F7259-5E92-43E5-81BC-9F0B06FDDD84}" srcOrd="0" destOrd="0" parTransId="{10D2745C-4192-4CBA-B340-BF923B76A20C}" sibTransId="{EC05213A-AC08-4675-BEB0-7BAABFDC6100}"/>
    <dgm:cxn modelId="{5DB127C3-D267-4475-87CA-7A08A92F2E24}" type="presOf" srcId="{05607FFE-E669-4AE0-B8B4-D2F573520C87}" destId="{A1B42383-FCD8-4ED0-84A3-7B46FEB24A3B}" srcOrd="1" destOrd="0" presId="urn:microsoft.com/office/officeart/2016/7/layout/LinearBlockProcessNumbered"/>
    <dgm:cxn modelId="{440F34C6-76BA-4545-AA2B-F29C06969A7C}" type="presOf" srcId="{EC05213A-AC08-4675-BEB0-7BAABFDC6100}" destId="{9AFB74A4-2716-4CC5-A1B9-11A7BC95ADFB}" srcOrd="0" destOrd="0" presId="urn:microsoft.com/office/officeart/2016/7/layout/LinearBlockProcessNumbered"/>
    <dgm:cxn modelId="{35E4C7DC-7B47-4926-9EE8-E8D51CDD8F41}" type="presOf" srcId="{8E420C16-F5C9-4BE2-901C-E230F70F7F53}" destId="{FB326305-FD41-410C-B0BD-22F193F42DEB}" srcOrd="0" destOrd="0" presId="urn:microsoft.com/office/officeart/2016/7/layout/LinearBlockProcessNumbered"/>
    <dgm:cxn modelId="{3A75ECF0-43B9-4354-AF03-43F352EC5056}" type="presOf" srcId="{05755B11-649A-4716-91DD-6643056ADA88}" destId="{45190AF6-0C6B-4369-B459-6F0E08B9DFAF}" srcOrd="0" destOrd="0" presId="urn:microsoft.com/office/officeart/2016/7/layout/LinearBlockProcessNumbered"/>
    <dgm:cxn modelId="{3A74DFFA-F077-4571-8855-472188097A19}" type="presOf" srcId="{3ABA2369-59E9-4508-AA85-939597F90334}" destId="{FEFC4EAB-50C0-4431-978B-278AE85FEA82}" srcOrd="0" destOrd="0" presId="urn:microsoft.com/office/officeart/2016/7/layout/LinearBlockProcessNumbered"/>
    <dgm:cxn modelId="{87A2D948-BAA1-4405-86EE-E19E202C6B95}" type="presParOf" srcId="{45190AF6-0C6B-4369-B459-6F0E08B9DFAF}" destId="{81137681-8D2D-4A36-90BF-9E4941FB2E16}" srcOrd="0" destOrd="0" presId="urn:microsoft.com/office/officeart/2016/7/layout/LinearBlockProcessNumbered"/>
    <dgm:cxn modelId="{D7E89F21-FA55-401E-8488-6906B28A31A9}" type="presParOf" srcId="{81137681-8D2D-4A36-90BF-9E4941FB2E16}" destId="{7F185CEE-4D88-4977-8AF5-355C759EAFE3}" srcOrd="0" destOrd="0" presId="urn:microsoft.com/office/officeart/2016/7/layout/LinearBlockProcessNumbered"/>
    <dgm:cxn modelId="{B7204CD5-F4DA-4D67-84F6-3BD5C5939591}" type="presParOf" srcId="{81137681-8D2D-4A36-90BF-9E4941FB2E16}" destId="{9AFB74A4-2716-4CC5-A1B9-11A7BC95ADFB}" srcOrd="1" destOrd="0" presId="urn:microsoft.com/office/officeart/2016/7/layout/LinearBlockProcessNumbered"/>
    <dgm:cxn modelId="{9EE76868-3EB2-4ADD-897A-A6CCF38A79AE}" type="presParOf" srcId="{81137681-8D2D-4A36-90BF-9E4941FB2E16}" destId="{CA848B60-A960-4015-B4C6-CA453F48697B}" srcOrd="2" destOrd="0" presId="urn:microsoft.com/office/officeart/2016/7/layout/LinearBlockProcessNumbered"/>
    <dgm:cxn modelId="{14390A32-2186-426D-A944-A89073780354}" type="presParOf" srcId="{45190AF6-0C6B-4369-B459-6F0E08B9DFAF}" destId="{3F2454AE-A192-4072-AE58-0BDA660A6EA4}" srcOrd="1" destOrd="0" presId="urn:microsoft.com/office/officeart/2016/7/layout/LinearBlockProcessNumbered"/>
    <dgm:cxn modelId="{9438CF56-1334-46DB-9D05-3E5D98A509E4}" type="presParOf" srcId="{45190AF6-0C6B-4369-B459-6F0E08B9DFAF}" destId="{328FC247-BE07-40C3-83FF-4D7BF0A55DE9}" srcOrd="2" destOrd="0" presId="urn:microsoft.com/office/officeart/2016/7/layout/LinearBlockProcessNumbered"/>
    <dgm:cxn modelId="{222FB4D0-423E-40F6-AC62-5E03072F1057}" type="presParOf" srcId="{328FC247-BE07-40C3-83FF-4D7BF0A55DE9}" destId="{355558AA-21A1-4F5A-B455-84EC7A7B89A2}" srcOrd="0" destOrd="0" presId="urn:microsoft.com/office/officeart/2016/7/layout/LinearBlockProcessNumbered"/>
    <dgm:cxn modelId="{0F05BB70-93C9-4A41-9A01-165C9CE3B996}" type="presParOf" srcId="{328FC247-BE07-40C3-83FF-4D7BF0A55DE9}" destId="{BD7A137D-2525-4284-9DA1-94564BD61401}" srcOrd="1" destOrd="0" presId="urn:microsoft.com/office/officeart/2016/7/layout/LinearBlockProcessNumbered"/>
    <dgm:cxn modelId="{77581365-D696-47E0-9F22-F90ADE2963CC}" type="presParOf" srcId="{328FC247-BE07-40C3-83FF-4D7BF0A55DE9}" destId="{A1B42383-FCD8-4ED0-84A3-7B46FEB24A3B}" srcOrd="2" destOrd="0" presId="urn:microsoft.com/office/officeart/2016/7/layout/LinearBlockProcessNumbered"/>
    <dgm:cxn modelId="{A2D1DA4A-1249-4046-9F0F-1A16ADF912AB}" type="presParOf" srcId="{45190AF6-0C6B-4369-B459-6F0E08B9DFAF}" destId="{F78CFCEE-B0C6-44B1-A224-82242BE383F7}" srcOrd="3" destOrd="0" presId="urn:microsoft.com/office/officeart/2016/7/layout/LinearBlockProcessNumbered"/>
    <dgm:cxn modelId="{15CE0EA8-C90A-47A1-8B1A-00E536A92911}" type="presParOf" srcId="{45190AF6-0C6B-4369-B459-6F0E08B9DFAF}" destId="{E0C2D8FD-F231-4CBE-AD57-167A96117B59}" srcOrd="4" destOrd="0" presId="urn:microsoft.com/office/officeart/2016/7/layout/LinearBlockProcessNumbered"/>
    <dgm:cxn modelId="{B015651C-E1E0-4D22-93CB-11D004002EA4}" type="presParOf" srcId="{E0C2D8FD-F231-4CBE-AD57-167A96117B59}" destId="{FEFC4EAB-50C0-4431-978B-278AE85FEA82}" srcOrd="0" destOrd="0" presId="urn:microsoft.com/office/officeart/2016/7/layout/LinearBlockProcessNumbered"/>
    <dgm:cxn modelId="{63CF92A2-EE26-43A5-A24B-4F42F6A1952C}" type="presParOf" srcId="{E0C2D8FD-F231-4CBE-AD57-167A96117B59}" destId="{FB326305-FD41-410C-B0BD-22F193F42DEB}" srcOrd="1" destOrd="0" presId="urn:microsoft.com/office/officeart/2016/7/layout/LinearBlockProcessNumbered"/>
    <dgm:cxn modelId="{8410F52D-D6CB-42EB-8A21-DBF7A2529AD0}" type="presParOf" srcId="{E0C2D8FD-F231-4CBE-AD57-167A96117B59}" destId="{DA3F6B9C-4111-4C61-AC39-5C5A2ED4E80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F4E8283-E808-4CCF-BB59-6764590D25D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3E10284-B924-4AA2-8681-0A7649C08A28}">
      <dgm:prSet/>
      <dgm:spPr/>
      <dgm:t>
        <a:bodyPr/>
        <a:lstStyle/>
        <a:p>
          <a:r>
            <a:rPr lang="en-US" b="1" i="0" baseline="0"/>
            <a:t>Fraud Detection &amp; Risk Assessment</a:t>
          </a:r>
          <a:endParaRPr lang="en-US"/>
        </a:p>
      </dgm:t>
    </dgm:pt>
    <dgm:pt modelId="{97FDC6CD-BE19-43AA-8AAD-765E73DBFE12}" type="parTrans" cxnId="{7344EE3E-B5D0-4241-8DD3-E03F7B6D3F6E}">
      <dgm:prSet/>
      <dgm:spPr/>
      <dgm:t>
        <a:bodyPr/>
        <a:lstStyle/>
        <a:p>
          <a:endParaRPr lang="en-US"/>
        </a:p>
      </dgm:t>
    </dgm:pt>
    <dgm:pt modelId="{C2930443-D53A-4184-B8EB-3C134810E310}" type="sibTrans" cxnId="{7344EE3E-B5D0-4241-8DD3-E03F7B6D3F6E}">
      <dgm:prSet/>
      <dgm:spPr/>
      <dgm:t>
        <a:bodyPr/>
        <a:lstStyle/>
        <a:p>
          <a:endParaRPr lang="en-US"/>
        </a:p>
      </dgm:t>
    </dgm:pt>
    <dgm:pt modelId="{07C5CD04-5CD6-42E5-BA10-C46E4A811709}">
      <dgm:prSet/>
      <dgm:spPr/>
      <dgm:t>
        <a:bodyPr/>
        <a:lstStyle/>
        <a:p>
          <a:r>
            <a:rPr lang="en-US" b="0" i="0" baseline="0" dirty="0"/>
            <a:t>Identifies fraudulent claims using historical patterns and anomalies.</a:t>
          </a:r>
          <a:endParaRPr lang="en-US" dirty="0"/>
        </a:p>
      </dgm:t>
    </dgm:pt>
    <dgm:pt modelId="{5253014C-5426-430B-8795-871BDE070CD1}" type="parTrans" cxnId="{6FCEDDE3-043C-4EB0-BB62-0407017B49E3}">
      <dgm:prSet/>
      <dgm:spPr/>
      <dgm:t>
        <a:bodyPr/>
        <a:lstStyle/>
        <a:p>
          <a:endParaRPr lang="en-US"/>
        </a:p>
      </dgm:t>
    </dgm:pt>
    <dgm:pt modelId="{8055775F-0618-4BA4-A3B1-98651DFD6457}" type="sibTrans" cxnId="{6FCEDDE3-043C-4EB0-BB62-0407017B49E3}">
      <dgm:prSet/>
      <dgm:spPr/>
      <dgm:t>
        <a:bodyPr/>
        <a:lstStyle/>
        <a:p>
          <a:endParaRPr lang="en-US"/>
        </a:p>
      </dgm:t>
    </dgm:pt>
    <dgm:pt modelId="{D411026D-D95B-4FC9-9807-E71C361AD7D9}">
      <dgm:prSet/>
      <dgm:spPr/>
      <dgm:t>
        <a:bodyPr/>
        <a:lstStyle/>
        <a:p>
          <a:r>
            <a:rPr lang="en-US" b="0" i="0" baseline="0"/>
            <a:t>Helps insurers minimize financial losses by detecting high-risk claims early.</a:t>
          </a:r>
          <a:endParaRPr lang="en-US"/>
        </a:p>
      </dgm:t>
    </dgm:pt>
    <dgm:pt modelId="{1C07FC41-CB84-482A-8CE7-B79523F4DBE9}" type="parTrans" cxnId="{89244BB8-FADC-41B0-8943-C47F2D0DC72D}">
      <dgm:prSet/>
      <dgm:spPr/>
      <dgm:t>
        <a:bodyPr/>
        <a:lstStyle/>
        <a:p>
          <a:endParaRPr lang="en-US"/>
        </a:p>
      </dgm:t>
    </dgm:pt>
    <dgm:pt modelId="{C0D9B352-1C27-4040-B8B5-2DDEDC508E28}" type="sibTrans" cxnId="{89244BB8-FADC-41B0-8943-C47F2D0DC72D}">
      <dgm:prSet/>
      <dgm:spPr/>
      <dgm:t>
        <a:bodyPr/>
        <a:lstStyle/>
        <a:p>
          <a:endParaRPr lang="en-US"/>
        </a:p>
      </dgm:t>
    </dgm:pt>
    <dgm:pt modelId="{86D7F495-5096-40A5-B081-A0FDAFC8B6DD}">
      <dgm:prSet/>
      <dgm:spPr/>
      <dgm:t>
        <a:bodyPr/>
        <a:lstStyle/>
        <a:p>
          <a:r>
            <a:rPr lang="en-US" b="1" i="0" baseline="0"/>
            <a:t>Personalized Premium Pricing</a:t>
          </a:r>
          <a:endParaRPr lang="en-US"/>
        </a:p>
      </dgm:t>
    </dgm:pt>
    <dgm:pt modelId="{0DAC08B5-8B55-4B04-AF84-9E6631EE13E3}" type="parTrans" cxnId="{FE57E930-BBB2-4A85-924B-F422F5EDE918}">
      <dgm:prSet/>
      <dgm:spPr/>
      <dgm:t>
        <a:bodyPr/>
        <a:lstStyle/>
        <a:p>
          <a:endParaRPr lang="en-US"/>
        </a:p>
      </dgm:t>
    </dgm:pt>
    <dgm:pt modelId="{D0D279C0-6570-4CAD-AE21-6297438D9EDD}" type="sibTrans" cxnId="{FE57E930-BBB2-4A85-924B-F422F5EDE918}">
      <dgm:prSet/>
      <dgm:spPr/>
      <dgm:t>
        <a:bodyPr/>
        <a:lstStyle/>
        <a:p>
          <a:endParaRPr lang="en-US"/>
        </a:p>
      </dgm:t>
    </dgm:pt>
    <dgm:pt modelId="{44D52D0F-E049-4604-B2B5-E73AA00AD70F}">
      <dgm:prSet/>
      <dgm:spPr/>
      <dgm:t>
        <a:bodyPr/>
        <a:lstStyle/>
        <a:p>
          <a:r>
            <a:rPr lang="en-US" b="0" i="0" baseline="0" dirty="0"/>
            <a:t>Predicts the likelihood of a claim and adjusts premiums accordingly.</a:t>
          </a:r>
          <a:endParaRPr lang="en-US" dirty="0"/>
        </a:p>
      </dgm:t>
    </dgm:pt>
    <dgm:pt modelId="{5C09B88D-B38C-416D-968F-C5A3C856966F}" type="parTrans" cxnId="{4285263E-C55E-4483-9C94-8DA77F3F4F3D}">
      <dgm:prSet/>
      <dgm:spPr/>
      <dgm:t>
        <a:bodyPr/>
        <a:lstStyle/>
        <a:p>
          <a:endParaRPr lang="en-US"/>
        </a:p>
      </dgm:t>
    </dgm:pt>
    <dgm:pt modelId="{CCA9A89B-BBD2-4F2B-9674-6228A10C08D7}" type="sibTrans" cxnId="{4285263E-C55E-4483-9C94-8DA77F3F4F3D}">
      <dgm:prSet/>
      <dgm:spPr/>
      <dgm:t>
        <a:bodyPr/>
        <a:lstStyle/>
        <a:p>
          <a:endParaRPr lang="en-US"/>
        </a:p>
      </dgm:t>
    </dgm:pt>
    <dgm:pt modelId="{96CCB3A8-A1AD-4AFC-84E9-E1A635135B53}">
      <dgm:prSet/>
      <dgm:spPr/>
      <dgm:t>
        <a:bodyPr/>
        <a:lstStyle/>
        <a:p>
          <a:r>
            <a:rPr lang="en-US" b="0" i="0" baseline="0"/>
            <a:t>Fairer pricing for customers based on their risk profile.</a:t>
          </a:r>
          <a:endParaRPr lang="en-US"/>
        </a:p>
      </dgm:t>
    </dgm:pt>
    <dgm:pt modelId="{054DFE32-E188-436B-8F65-7DE35A514A9D}" type="parTrans" cxnId="{A44F84DF-2BDE-467B-B710-3C7DCF90B3C7}">
      <dgm:prSet/>
      <dgm:spPr/>
      <dgm:t>
        <a:bodyPr/>
        <a:lstStyle/>
        <a:p>
          <a:endParaRPr lang="en-US"/>
        </a:p>
      </dgm:t>
    </dgm:pt>
    <dgm:pt modelId="{4E93D4DA-2287-44AA-9EA6-4E8DEC4A925A}" type="sibTrans" cxnId="{A44F84DF-2BDE-467B-B710-3C7DCF90B3C7}">
      <dgm:prSet/>
      <dgm:spPr/>
      <dgm:t>
        <a:bodyPr/>
        <a:lstStyle/>
        <a:p>
          <a:endParaRPr lang="en-US"/>
        </a:p>
      </dgm:t>
    </dgm:pt>
    <dgm:pt modelId="{93551200-E195-4DCD-9AC7-11A8811BC5E0}">
      <dgm:prSet/>
      <dgm:spPr/>
      <dgm:t>
        <a:bodyPr/>
        <a:lstStyle/>
        <a:p>
          <a:r>
            <a:rPr lang="en-US" b="1" i="0" baseline="0"/>
            <a:t>Customer Segmentation Based on Risk</a:t>
          </a:r>
          <a:endParaRPr lang="en-US"/>
        </a:p>
      </dgm:t>
    </dgm:pt>
    <dgm:pt modelId="{0EDAC552-7AC0-4AD1-84CB-33190C877D4C}" type="parTrans" cxnId="{A6272FBF-4459-4EFF-B915-E57BD0C38B0F}">
      <dgm:prSet/>
      <dgm:spPr/>
      <dgm:t>
        <a:bodyPr/>
        <a:lstStyle/>
        <a:p>
          <a:endParaRPr lang="en-US"/>
        </a:p>
      </dgm:t>
    </dgm:pt>
    <dgm:pt modelId="{FA152889-C03D-40CF-80B4-DCB39F4344FA}" type="sibTrans" cxnId="{A6272FBF-4459-4EFF-B915-E57BD0C38B0F}">
      <dgm:prSet/>
      <dgm:spPr/>
      <dgm:t>
        <a:bodyPr/>
        <a:lstStyle/>
        <a:p>
          <a:endParaRPr lang="en-US"/>
        </a:p>
      </dgm:t>
    </dgm:pt>
    <dgm:pt modelId="{5934A187-013F-4571-8127-1B81B15B61FC}">
      <dgm:prSet/>
      <dgm:spPr/>
      <dgm:t>
        <a:bodyPr/>
        <a:lstStyle/>
        <a:p>
          <a:r>
            <a:rPr lang="en-US" b="0" i="0" baseline="0"/>
            <a:t>Groups policyholders into different risk categories.</a:t>
          </a:r>
          <a:endParaRPr lang="en-US"/>
        </a:p>
      </dgm:t>
    </dgm:pt>
    <dgm:pt modelId="{8AB299BA-8FE5-4EDE-A6F3-E8FB9F3AAC66}" type="parTrans" cxnId="{295A76EE-61EE-41B7-9001-DF4818BB3EDC}">
      <dgm:prSet/>
      <dgm:spPr/>
      <dgm:t>
        <a:bodyPr/>
        <a:lstStyle/>
        <a:p>
          <a:endParaRPr lang="en-US"/>
        </a:p>
      </dgm:t>
    </dgm:pt>
    <dgm:pt modelId="{FA6479B2-ADED-4094-9406-084588D44C41}" type="sibTrans" cxnId="{295A76EE-61EE-41B7-9001-DF4818BB3EDC}">
      <dgm:prSet/>
      <dgm:spPr/>
      <dgm:t>
        <a:bodyPr/>
        <a:lstStyle/>
        <a:p>
          <a:endParaRPr lang="en-US"/>
        </a:p>
      </dgm:t>
    </dgm:pt>
    <dgm:pt modelId="{D64B02D5-C8CC-4BD2-9D6D-CB4BCDA8F310}">
      <dgm:prSet/>
      <dgm:spPr/>
      <dgm:t>
        <a:bodyPr/>
        <a:lstStyle/>
        <a:p>
          <a:r>
            <a:rPr lang="en-US" b="0" i="0" baseline="0"/>
            <a:t>Allows insurers to tailor policies, offers, and services based on risk levels.</a:t>
          </a:r>
          <a:endParaRPr lang="en-US"/>
        </a:p>
      </dgm:t>
    </dgm:pt>
    <dgm:pt modelId="{815DEB37-1078-45D4-B553-A57056043595}" type="parTrans" cxnId="{ADAFC5CF-1649-4E2C-AD16-D3532A5F3A0F}">
      <dgm:prSet/>
      <dgm:spPr/>
      <dgm:t>
        <a:bodyPr/>
        <a:lstStyle/>
        <a:p>
          <a:endParaRPr lang="en-US"/>
        </a:p>
      </dgm:t>
    </dgm:pt>
    <dgm:pt modelId="{DAE8DC70-5CFA-45D9-B823-DEC58C77B0E5}" type="sibTrans" cxnId="{ADAFC5CF-1649-4E2C-AD16-D3532A5F3A0F}">
      <dgm:prSet/>
      <dgm:spPr/>
      <dgm:t>
        <a:bodyPr/>
        <a:lstStyle/>
        <a:p>
          <a:endParaRPr lang="en-US"/>
        </a:p>
      </dgm:t>
    </dgm:pt>
    <dgm:pt modelId="{BFCD4A15-5B48-4C47-8394-BA97091E688B}" type="pres">
      <dgm:prSet presAssocID="{AF4E8283-E808-4CCF-BB59-6764590D25DB}" presName="Name0" presStyleCnt="0">
        <dgm:presLayoutVars>
          <dgm:dir/>
          <dgm:resizeHandles val="exact"/>
        </dgm:presLayoutVars>
      </dgm:prSet>
      <dgm:spPr/>
    </dgm:pt>
    <dgm:pt modelId="{1B7C9B48-F005-4D1A-ADA0-85788E387A76}" type="pres">
      <dgm:prSet presAssocID="{F3E10284-B924-4AA2-8681-0A7649C08A28}" presName="node" presStyleLbl="node1" presStyleIdx="0" presStyleCnt="9">
        <dgm:presLayoutVars>
          <dgm:bulletEnabled val="1"/>
        </dgm:presLayoutVars>
      </dgm:prSet>
      <dgm:spPr/>
    </dgm:pt>
    <dgm:pt modelId="{5279EAFA-5E3D-46B4-9F8C-B4C94E506C1D}" type="pres">
      <dgm:prSet presAssocID="{C2930443-D53A-4184-B8EB-3C134810E310}" presName="sibTrans" presStyleLbl="sibTrans1D1" presStyleIdx="0" presStyleCnt="8"/>
      <dgm:spPr/>
    </dgm:pt>
    <dgm:pt modelId="{0486AFF5-CCB8-4CF2-A133-D0E54EB670AC}" type="pres">
      <dgm:prSet presAssocID="{C2930443-D53A-4184-B8EB-3C134810E310}" presName="connectorText" presStyleLbl="sibTrans1D1" presStyleIdx="0" presStyleCnt="8"/>
      <dgm:spPr/>
    </dgm:pt>
    <dgm:pt modelId="{C68050E7-F4BE-4913-819E-2C22489909D0}" type="pres">
      <dgm:prSet presAssocID="{07C5CD04-5CD6-42E5-BA10-C46E4A811709}" presName="node" presStyleLbl="node1" presStyleIdx="1" presStyleCnt="9">
        <dgm:presLayoutVars>
          <dgm:bulletEnabled val="1"/>
        </dgm:presLayoutVars>
      </dgm:prSet>
      <dgm:spPr/>
    </dgm:pt>
    <dgm:pt modelId="{1FBAE1B9-AC5D-4377-8B70-BE3857480778}" type="pres">
      <dgm:prSet presAssocID="{8055775F-0618-4BA4-A3B1-98651DFD6457}" presName="sibTrans" presStyleLbl="sibTrans1D1" presStyleIdx="1" presStyleCnt="8"/>
      <dgm:spPr/>
    </dgm:pt>
    <dgm:pt modelId="{9F342C07-0440-4607-A777-A827992E55CB}" type="pres">
      <dgm:prSet presAssocID="{8055775F-0618-4BA4-A3B1-98651DFD6457}" presName="connectorText" presStyleLbl="sibTrans1D1" presStyleIdx="1" presStyleCnt="8"/>
      <dgm:spPr/>
    </dgm:pt>
    <dgm:pt modelId="{4D4355D6-33B9-4DFF-B96F-7F48C61D2D16}" type="pres">
      <dgm:prSet presAssocID="{D411026D-D95B-4FC9-9807-E71C361AD7D9}" presName="node" presStyleLbl="node1" presStyleIdx="2" presStyleCnt="9">
        <dgm:presLayoutVars>
          <dgm:bulletEnabled val="1"/>
        </dgm:presLayoutVars>
      </dgm:prSet>
      <dgm:spPr/>
    </dgm:pt>
    <dgm:pt modelId="{63EE8EBA-C809-4E30-B774-9B18C3E48094}" type="pres">
      <dgm:prSet presAssocID="{C0D9B352-1C27-4040-B8B5-2DDEDC508E28}" presName="sibTrans" presStyleLbl="sibTrans1D1" presStyleIdx="2" presStyleCnt="8"/>
      <dgm:spPr/>
    </dgm:pt>
    <dgm:pt modelId="{AED72B53-DFB7-4908-9AA4-922B3B931926}" type="pres">
      <dgm:prSet presAssocID="{C0D9B352-1C27-4040-B8B5-2DDEDC508E28}" presName="connectorText" presStyleLbl="sibTrans1D1" presStyleIdx="2" presStyleCnt="8"/>
      <dgm:spPr/>
    </dgm:pt>
    <dgm:pt modelId="{76B5C3E9-536F-48C6-83DC-3F9120BE55B7}" type="pres">
      <dgm:prSet presAssocID="{86D7F495-5096-40A5-B081-A0FDAFC8B6DD}" presName="node" presStyleLbl="node1" presStyleIdx="3" presStyleCnt="9">
        <dgm:presLayoutVars>
          <dgm:bulletEnabled val="1"/>
        </dgm:presLayoutVars>
      </dgm:prSet>
      <dgm:spPr/>
    </dgm:pt>
    <dgm:pt modelId="{AB39729F-CFFF-435F-9908-918B9E3AB8BA}" type="pres">
      <dgm:prSet presAssocID="{D0D279C0-6570-4CAD-AE21-6297438D9EDD}" presName="sibTrans" presStyleLbl="sibTrans1D1" presStyleIdx="3" presStyleCnt="8"/>
      <dgm:spPr/>
    </dgm:pt>
    <dgm:pt modelId="{4A581408-150C-4D5B-BB9C-56BF08D79FC6}" type="pres">
      <dgm:prSet presAssocID="{D0D279C0-6570-4CAD-AE21-6297438D9EDD}" presName="connectorText" presStyleLbl="sibTrans1D1" presStyleIdx="3" presStyleCnt="8"/>
      <dgm:spPr/>
    </dgm:pt>
    <dgm:pt modelId="{6962401B-25C1-476D-8029-B4A4B9131176}" type="pres">
      <dgm:prSet presAssocID="{44D52D0F-E049-4604-B2B5-E73AA00AD70F}" presName="node" presStyleLbl="node1" presStyleIdx="4" presStyleCnt="9">
        <dgm:presLayoutVars>
          <dgm:bulletEnabled val="1"/>
        </dgm:presLayoutVars>
      </dgm:prSet>
      <dgm:spPr/>
    </dgm:pt>
    <dgm:pt modelId="{8A33255C-A749-4C3E-A7F3-C09A087ACDE9}" type="pres">
      <dgm:prSet presAssocID="{CCA9A89B-BBD2-4F2B-9674-6228A10C08D7}" presName="sibTrans" presStyleLbl="sibTrans1D1" presStyleIdx="4" presStyleCnt="8"/>
      <dgm:spPr/>
    </dgm:pt>
    <dgm:pt modelId="{3A6F306D-9F8A-4940-8B99-7ACB3B736880}" type="pres">
      <dgm:prSet presAssocID="{CCA9A89B-BBD2-4F2B-9674-6228A10C08D7}" presName="connectorText" presStyleLbl="sibTrans1D1" presStyleIdx="4" presStyleCnt="8"/>
      <dgm:spPr/>
    </dgm:pt>
    <dgm:pt modelId="{EB3BD7B9-B226-4321-9813-3C32092CA354}" type="pres">
      <dgm:prSet presAssocID="{96CCB3A8-A1AD-4AFC-84E9-E1A635135B53}" presName="node" presStyleLbl="node1" presStyleIdx="5" presStyleCnt="9">
        <dgm:presLayoutVars>
          <dgm:bulletEnabled val="1"/>
        </dgm:presLayoutVars>
      </dgm:prSet>
      <dgm:spPr/>
    </dgm:pt>
    <dgm:pt modelId="{0A0C40FC-6AB5-4B4D-AF1A-B40BBE1B30DB}" type="pres">
      <dgm:prSet presAssocID="{4E93D4DA-2287-44AA-9EA6-4E8DEC4A925A}" presName="sibTrans" presStyleLbl="sibTrans1D1" presStyleIdx="5" presStyleCnt="8"/>
      <dgm:spPr/>
    </dgm:pt>
    <dgm:pt modelId="{A278BAF7-4ABD-4A27-BE9A-C6E158630F84}" type="pres">
      <dgm:prSet presAssocID="{4E93D4DA-2287-44AA-9EA6-4E8DEC4A925A}" presName="connectorText" presStyleLbl="sibTrans1D1" presStyleIdx="5" presStyleCnt="8"/>
      <dgm:spPr/>
    </dgm:pt>
    <dgm:pt modelId="{536D7C97-EAD4-4E87-B0CA-9FCAA0FE0EE4}" type="pres">
      <dgm:prSet presAssocID="{93551200-E195-4DCD-9AC7-11A8811BC5E0}" presName="node" presStyleLbl="node1" presStyleIdx="6" presStyleCnt="9">
        <dgm:presLayoutVars>
          <dgm:bulletEnabled val="1"/>
        </dgm:presLayoutVars>
      </dgm:prSet>
      <dgm:spPr/>
    </dgm:pt>
    <dgm:pt modelId="{B3298CDD-F482-4733-BCF5-CF6319301496}" type="pres">
      <dgm:prSet presAssocID="{FA152889-C03D-40CF-80B4-DCB39F4344FA}" presName="sibTrans" presStyleLbl="sibTrans1D1" presStyleIdx="6" presStyleCnt="8"/>
      <dgm:spPr/>
    </dgm:pt>
    <dgm:pt modelId="{4BE7B890-1148-4AF2-9986-8D8F0F74A170}" type="pres">
      <dgm:prSet presAssocID="{FA152889-C03D-40CF-80B4-DCB39F4344FA}" presName="connectorText" presStyleLbl="sibTrans1D1" presStyleIdx="6" presStyleCnt="8"/>
      <dgm:spPr/>
    </dgm:pt>
    <dgm:pt modelId="{AE4776D7-885A-425B-86ED-E134EFE9FFAD}" type="pres">
      <dgm:prSet presAssocID="{5934A187-013F-4571-8127-1B81B15B61FC}" presName="node" presStyleLbl="node1" presStyleIdx="7" presStyleCnt="9">
        <dgm:presLayoutVars>
          <dgm:bulletEnabled val="1"/>
        </dgm:presLayoutVars>
      </dgm:prSet>
      <dgm:spPr/>
    </dgm:pt>
    <dgm:pt modelId="{80B85434-CD42-4DCE-8BDF-51BB31A36FE0}" type="pres">
      <dgm:prSet presAssocID="{FA6479B2-ADED-4094-9406-084588D44C41}" presName="sibTrans" presStyleLbl="sibTrans1D1" presStyleIdx="7" presStyleCnt="8"/>
      <dgm:spPr/>
    </dgm:pt>
    <dgm:pt modelId="{F5797CB1-FC39-43F8-9DC8-FF6B906CE54E}" type="pres">
      <dgm:prSet presAssocID="{FA6479B2-ADED-4094-9406-084588D44C41}" presName="connectorText" presStyleLbl="sibTrans1D1" presStyleIdx="7" presStyleCnt="8"/>
      <dgm:spPr/>
    </dgm:pt>
    <dgm:pt modelId="{8B21EBD6-DD97-4907-B4E4-E078336D6D95}" type="pres">
      <dgm:prSet presAssocID="{D64B02D5-C8CC-4BD2-9D6D-CB4BCDA8F310}" presName="node" presStyleLbl="node1" presStyleIdx="8" presStyleCnt="9">
        <dgm:presLayoutVars>
          <dgm:bulletEnabled val="1"/>
        </dgm:presLayoutVars>
      </dgm:prSet>
      <dgm:spPr/>
    </dgm:pt>
  </dgm:ptLst>
  <dgm:cxnLst>
    <dgm:cxn modelId="{3F0FA106-DC79-4EBC-88E0-04E7C7C1EC34}" type="presOf" srcId="{96CCB3A8-A1AD-4AFC-84E9-E1A635135B53}" destId="{EB3BD7B9-B226-4321-9813-3C32092CA354}" srcOrd="0" destOrd="0" presId="urn:microsoft.com/office/officeart/2016/7/layout/RepeatingBendingProcessNew"/>
    <dgm:cxn modelId="{52F29C10-B5BC-4ADE-964A-FA46DD78E7ED}" type="presOf" srcId="{C2930443-D53A-4184-B8EB-3C134810E310}" destId="{5279EAFA-5E3D-46B4-9F8C-B4C94E506C1D}" srcOrd="0" destOrd="0" presId="urn:microsoft.com/office/officeart/2016/7/layout/RepeatingBendingProcessNew"/>
    <dgm:cxn modelId="{DB649F12-BB83-408C-83FB-0DFB83C090B5}" type="presOf" srcId="{AF4E8283-E808-4CCF-BB59-6764590D25DB}" destId="{BFCD4A15-5B48-4C47-8394-BA97091E688B}" srcOrd="0" destOrd="0" presId="urn:microsoft.com/office/officeart/2016/7/layout/RepeatingBendingProcessNew"/>
    <dgm:cxn modelId="{A89FBC1E-0C21-42D4-A8E2-82C0DF95E159}" type="presOf" srcId="{5934A187-013F-4571-8127-1B81B15B61FC}" destId="{AE4776D7-885A-425B-86ED-E134EFE9FFAD}" srcOrd="0" destOrd="0" presId="urn:microsoft.com/office/officeart/2016/7/layout/RepeatingBendingProcessNew"/>
    <dgm:cxn modelId="{22A20321-D869-4118-9C6A-4081BE70E5EC}" type="presOf" srcId="{D411026D-D95B-4FC9-9807-E71C361AD7D9}" destId="{4D4355D6-33B9-4DFF-B96F-7F48C61D2D16}" srcOrd="0" destOrd="0" presId="urn:microsoft.com/office/officeart/2016/7/layout/RepeatingBendingProcessNew"/>
    <dgm:cxn modelId="{19955E2F-05DE-4E21-8A2A-F35200549FEF}" type="presOf" srcId="{FA152889-C03D-40CF-80B4-DCB39F4344FA}" destId="{4BE7B890-1148-4AF2-9986-8D8F0F74A170}" srcOrd="1" destOrd="0" presId="urn:microsoft.com/office/officeart/2016/7/layout/RepeatingBendingProcessNew"/>
    <dgm:cxn modelId="{FE57E930-BBB2-4A85-924B-F422F5EDE918}" srcId="{AF4E8283-E808-4CCF-BB59-6764590D25DB}" destId="{86D7F495-5096-40A5-B081-A0FDAFC8B6DD}" srcOrd="3" destOrd="0" parTransId="{0DAC08B5-8B55-4B04-AF84-9E6631EE13E3}" sibTransId="{D0D279C0-6570-4CAD-AE21-6297438D9EDD}"/>
    <dgm:cxn modelId="{68C6AD35-9BB3-47A7-B4CB-8C021E58F9BB}" type="presOf" srcId="{8055775F-0618-4BA4-A3B1-98651DFD6457}" destId="{9F342C07-0440-4607-A777-A827992E55CB}" srcOrd="1" destOrd="0" presId="urn:microsoft.com/office/officeart/2016/7/layout/RepeatingBendingProcessNew"/>
    <dgm:cxn modelId="{4285263E-C55E-4483-9C94-8DA77F3F4F3D}" srcId="{AF4E8283-E808-4CCF-BB59-6764590D25DB}" destId="{44D52D0F-E049-4604-B2B5-E73AA00AD70F}" srcOrd="4" destOrd="0" parTransId="{5C09B88D-B38C-416D-968F-C5A3C856966F}" sibTransId="{CCA9A89B-BBD2-4F2B-9674-6228A10C08D7}"/>
    <dgm:cxn modelId="{7344EE3E-B5D0-4241-8DD3-E03F7B6D3F6E}" srcId="{AF4E8283-E808-4CCF-BB59-6764590D25DB}" destId="{F3E10284-B924-4AA2-8681-0A7649C08A28}" srcOrd="0" destOrd="0" parTransId="{97FDC6CD-BE19-43AA-8AAD-765E73DBFE12}" sibTransId="{C2930443-D53A-4184-B8EB-3C134810E310}"/>
    <dgm:cxn modelId="{7800CD4A-86C9-4012-B2C0-D716D8852C23}" type="presOf" srcId="{C0D9B352-1C27-4040-B8B5-2DDEDC508E28}" destId="{63EE8EBA-C809-4E30-B774-9B18C3E48094}" srcOrd="0" destOrd="0" presId="urn:microsoft.com/office/officeart/2016/7/layout/RepeatingBendingProcessNew"/>
    <dgm:cxn modelId="{5D47E44C-DB09-491C-A868-52C2CF2912AC}" type="presOf" srcId="{C2930443-D53A-4184-B8EB-3C134810E310}" destId="{0486AFF5-CCB8-4CF2-A133-D0E54EB670AC}" srcOrd="1" destOrd="0" presId="urn:microsoft.com/office/officeart/2016/7/layout/RepeatingBendingProcessNew"/>
    <dgm:cxn modelId="{73C6F94F-7C69-4C39-AB66-276F8C329846}" type="presOf" srcId="{FA6479B2-ADED-4094-9406-084588D44C41}" destId="{80B85434-CD42-4DCE-8BDF-51BB31A36FE0}" srcOrd="0" destOrd="0" presId="urn:microsoft.com/office/officeart/2016/7/layout/RepeatingBendingProcessNew"/>
    <dgm:cxn modelId="{91D73180-E492-41FA-B132-BF565C26E8B3}" type="presOf" srcId="{44D52D0F-E049-4604-B2B5-E73AA00AD70F}" destId="{6962401B-25C1-476D-8029-B4A4B9131176}" srcOrd="0" destOrd="0" presId="urn:microsoft.com/office/officeart/2016/7/layout/RepeatingBendingProcessNew"/>
    <dgm:cxn modelId="{F8081C87-1628-407D-BB94-7B2118E9420C}" type="presOf" srcId="{D0D279C0-6570-4CAD-AE21-6297438D9EDD}" destId="{AB39729F-CFFF-435F-9908-918B9E3AB8BA}" srcOrd="0" destOrd="0" presId="urn:microsoft.com/office/officeart/2016/7/layout/RepeatingBendingProcessNew"/>
    <dgm:cxn modelId="{CEAA8592-E3E0-427C-A4FA-4AA20DBDDDF5}" type="presOf" srcId="{4E93D4DA-2287-44AA-9EA6-4E8DEC4A925A}" destId="{0A0C40FC-6AB5-4B4D-AF1A-B40BBE1B30DB}" srcOrd="0" destOrd="0" presId="urn:microsoft.com/office/officeart/2016/7/layout/RepeatingBendingProcessNew"/>
    <dgm:cxn modelId="{70B3C492-56C8-4C52-B62D-77594B975726}" type="presOf" srcId="{4E93D4DA-2287-44AA-9EA6-4E8DEC4A925A}" destId="{A278BAF7-4ABD-4A27-BE9A-C6E158630F84}" srcOrd="1" destOrd="0" presId="urn:microsoft.com/office/officeart/2016/7/layout/RepeatingBendingProcessNew"/>
    <dgm:cxn modelId="{BB9B4F98-A57A-4A42-9851-35AF7E8787BB}" type="presOf" srcId="{C0D9B352-1C27-4040-B8B5-2DDEDC508E28}" destId="{AED72B53-DFB7-4908-9AA4-922B3B931926}" srcOrd="1" destOrd="0" presId="urn:microsoft.com/office/officeart/2016/7/layout/RepeatingBendingProcessNew"/>
    <dgm:cxn modelId="{03FE089E-E86F-48B3-AF48-9B140488F231}" type="presOf" srcId="{FA6479B2-ADED-4094-9406-084588D44C41}" destId="{F5797CB1-FC39-43F8-9DC8-FF6B906CE54E}" srcOrd="1" destOrd="0" presId="urn:microsoft.com/office/officeart/2016/7/layout/RepeatingBendingProcessNew"/>
    <dgm:cxn modelId="{81E036A2-FCD7-4F09-8730-D10791F2ABF9}" type="presOf" srcId="{8055775F-0618-4BA4-A3B1-98651DFD6457}" destId="{1FBAE1B9-AC5D-4377-8B70-BE3857480778}" srcOrd="0" destOrd="0" presId="urn:microsoft.com/office/officeart/2016/7/layout/RepeatingBendingProcessNew"/>
    <dgm:cxn modelId="{3FBE8FA8-7B12-4F82-9C26-B2A3348E8D48}" type="presOf" srcId="{CCA9A89B-BBD2-4F2B-9674-6228A10C08D7}" destId="{8A33255C-A749-4C3E-A7F3-C09A087ACDE9}" srcOrd="0" destOrd="0" presId="urn:microsoft.com/office/officeart/2016/7/layout/RepeatingBendingProcessNew"/>
    <dgm:cxn modelId="{307286AB-9547-40D3-9C38-AF8E363F82A8}" type="presOf" srcId="{CCA9A89B-BBD2-4F2B-9674-6228A10C08D7}" destId="{3A6F306D-9F8A-4940-8B99-7ACB3B736880}" srcOrd="1" destOrd="0" presId="urn:microsoft.com/office/officeart/2016/7/layout/RepeatingBendingProcessNew"/>
    <dgm:cxn modelId="{371B20AC-0C99-4917-AD1B-C4C2960565FA}" type="presOf" srcId="{07C5CD04-5CD6-42E5-BA10-C46E4A811709}" destId="{C68050E7-F4BE-4913-819E-2C22489909D0}" srcOrd="0" destOrd="0" presId="urn:microsoft.com/office/officeart/2016/7/layout/RepeatingBendingProcessNew"/>
    <dgm:cxn modelId="{89244BB8-FADC-41B0-8943-C47F2D0DC72D}" srcId="{AF4E8283-E808-4CCF-BB59-6764590D25DB}" destId="{D411026D-D95B-4FC9-9807-E71C361AD7D9}" srcOrd="2" destOrd="0" parTransId="{1C07FC41-CB84-482A-8CE7-B79523F4DBE9}" sibTransId="{C0D9B352-1C27-4040-B8B5-2DDEDC508E28}"/>
    <dgm:cxn modelId="{A6272FBF-4459-4EFF-B915-E57BD0C38B0F}" srcId="{AF4E8283-E808-4CCF-BB59-6764590D25DB}" destId="{93551200-E195-4DCD-9AC7-11A8811BC5E0}" srcOrd="6" destOrd="0" parTransId="{0EDAC552-7AC0-4AD1-84CB-33190C877D4C}" sibTransId="{FA152889-C03D-40CF-80B4-DCB39F4344FA}"/>
    <dgm:cxn modelId="{F1E895C7-DC19-4D6B-BBBC-B56DDFB09CA8}" type="presOf" srcId="{86D7F495-5096-40A5-B081-A0FDAFC8B6DD}" destId="{76B5C3E9-536F-48C6-83DC-3F9120BE55B7}" srcOrd="0" destOrd="0" presId="urn:microsoft.com/office/officeart/2016/7/layout/RepeatingBendingProcessNew"/>
    <dgm:cxn modelId="{89E44CCA-DD73-4742-A3A7-3973CAD6E360}" type="presOf" srcId="{FA152889-C03D-40CF-80B4-DCB39F4344FA}" destId="{B3298CDD-F482-4733-BCF5-CF6319301496}" srcOrd="0" destOrd="0" presId="urn:microsoft.com/office/officeart/2016/7/layout/RepeatingBendingProcessNew"/>
    <dgm:cxn modelId="{ADAFC5CF-1649-4E2C-AD16-D3532A5F3A0F}" srcId="{AF4E8283-E808-4CCF-BB59-6764590D25DB}" destId="{D64B02D5-C8CC-4BD2-9D6D-CB4BCDA8F310}" srcOrd="8" destOrd="0" parTransId="{815DEB37-1078-45D4-B553-A57056043595}" sibTransId="{DAE8DC70-5CFA-45D9-B823-DEC58C77B0E5}"/>
    <dgm:cxn modelId="{5FADE2D9-420F-42FF-837F-DA2030ED1B1B}" type="presOf" srcId="{D0D279C0-6570-4CAD-AE21-6297438D9EDD}" destId="{4A581408-150C-4D5B-BB9C-56BF08D79FC6}" srcOrd="1" destOrd="0" presId="urn:microsoft.com/office/officeart/2016/7/layout/RepeatingBendingProcessNew"/>
    <dgm:cxn modelId="{749224DB-6086-4362-89D9-F9D68A01A7F1}" type="presOf" srcId="{93551200-E195-4DCD-9AC7-11A8811BC5E0}" destId="{536D7C97-EAD4-4E87-B0CA-9FCAA0FE0EE4}" srcOrd="0" destOrd="0" presId="urn:microsoft.com/office/officeart/2016/7/layout/RepeatingBendingProcessNew"/>
    <dgm:cxn modelId="{A44F84DF-2BDE-467B-B710-3C7DCF90B3C7}" srcId="{AF4E8283-E808-4CCF-BB59-6764590D25DB}" destId="{96CCB3A8-A1AD-4AFC-84E9-E1A635135B53}" srcOrd="5" destOrd="0" parTransId="{054DFE32-E188-436B-8F65-7DE35A514A9D}" sibTransId="{4E93D4DA-2287-44AA-9EA6-4E8DEC4A925A}"/>
    <dgm:cxn modelId="{6FCEDDE3-043C-4EB0-BB62-0407017B49E3}" srcId="{AF4E8283-E808-4CCF-BB59-6764590D25DB}" destId="{07C5CD04-5CD6-42E5-BA10-C46E4A811709}" srcOrd="1" destOrd="0" parTransId="{5253014C-5426-430B-8795-871BDE070CD1}" sibTransId="{8055775F-0618-4BA4-A3B1-98651DFD6457}"/>
    <dgm:cxn modelId="{295A76EE-61EE-41B7-9001-DF4818BB3EDC}" srcId="{AF4E8283-E808-4CCF-BB59-6764590D25DB}" destId="{5934A187-013F-4571-8127-1B81B15B61FC}" srcOrd="7" destOrd="0" parTransId="{8AB299BA-8FE5-4EDE-A6F3-E8FB9F3AAC66}" sibTransId="{FA6479B2-ADED-4094-9406-084588D44C41}"/>
    <dgm:cxn modelId="{E91F03F4-1551-42ED-AF32-16358218A06D}" type="presOf" srcId="{F3E10284-B924-4AA2-8681-0A7649C08A28}" destId="{1B7C9B48-F005-4D1A-ADA0-85788E387A76}" srcOrd="0" destOrd="0" presId="urn:microsoft.com/office/officeart/2016/7/layout/RepeatingBendingProcessNew"/>
    <dgm:cxn modelId="{78E697FB-7E8B-4E73-9872-7027F1ABD1FD}" type="presOf" srcId="{D64B02D5-C8CC-4BD2-9D6D-CB4BCDA8F310}" destId="{8B21EBD6-DD97-4907-B4E4-E078336D6D95}" srcOrd="0" destOrd="0" presId="urn:microsoft.com/office/officeart/2016/7/layout/RepeatingBendingProcessNew"/>
    <dgm:cxn modelId="{3C775F13-8B72-4131-A201-C524C4199876}" type="presParOf" srcId="{BFCD4A15-5B48-4C47-8394-BA97091E688B}" destId="{1B7C9B48-F005-4D1A-ADA0-85788E387A76}" srcOrd="0" destOrd="0" presId="urn:microsoft.com/office/officeart/2016/7/layout/RepeatingBendingProcessNew"/>
    <dgm:cxn modelId="{2BE2788D-82D6-4728-AD25-87F1DD71024B}" type="presParOf" srcId="{BFCD4A15-5B48-4C47-8394-BA97091E688B}" destId="{5279EAFA-5E3D-46B4-9F8C-B4C94E506C1D}" srcOrd="1" destOrd="0" presId="urn:microsoft.com/office/officeart/2016/7/layout/RepeatingBendingProcessNew"/>
    <dgm:cxn modelId="{009B60D4-D1A6-461C-832D-F68BB2325B66}" type="presParOf" srcId="{5279EAFA-5E3D-46B4-9F8C-B4C94E506C1D}" destId="{0486AFF5-CCB8-4CF2-A133-D0E54EB670AC}" srcOrd="0" destOrd="0" presId="urn:microsoft.com/office/officeart/2016/7/layout/RepeatingBendingProcessNew"/>
    <dgm:cxn modelId="{9B4F1F20-D226-48AF-861D-776D82F69604}" type="presParOf" srcId="{BFCD4A15-5B48-4C47-8394-BA97091E688B}" destId="{C68050E7-F4BE-4913-819E-2C22489909D0}" srcOrd="2" destOrd="0" presId="urn:microsoft.com/office/officeart/2016/7/layout/RepeatingBendingProcessNew"/>
    <dgm:cxn modelId="{4A43498D-2FA3-4767-B17A-1AA80E3DC027}" type="presParOf" srcId="{BFCD4A15-5B48-4C47-8394-BA97091E688B}" destId="{1FBAE1B9-AC5D-4377-8B70-BE3857480778}" srcOrd="3" destOrd="0" presId="urn:microsoft.com/office/officeart/2016/7/layout/RepeatingBendingProcessNew"/>
    <dgm:cxn modelId="{71B31AEA-C545-4C67-8CFC-43FF0F770E03}" type="presParOf" srcId="{1FBAE1B9-AC5D-4377-8B70-BE3857480778}" destId="{9F342C07-0440-4607-A777-A827992E55CB}" srcOrd="0" destOrd="0" presId="urn:microsoft.com/office/officeart/2016/7/layout/RepeatingBendingProcessNew"/>
    <dgm:cxn modelId="{1CAD378B-9B33-44E3-B8EF-EC4129954D6D}" type="presParOf" srcId="{BFCD4A15-5B48-4C47-8394-BA97091E688B}" destId="{4D4355D6-33B9-4DFF-B96F-7F48C61D2D16}" srcOrd="4" destOrd="0" presId="urn:microsoft.com/office/officeart/2016/7/layout/RepeatingBendingProcessNew"/>
    <dgm:cxn modelId="{8D678A03-EFD8-4D99-A8EE-C74B08B638C1}" type="presParOf" srcId="{BFCD4A15-5B48-4C47-8394-BA97091E688B}" destId="{63EE8EBA-C809-4E30-B774-9B18C3E48094}" srcOrd="5" destOrd="0" presId="urn:microsoft.com/office/officeart/2016/7/layout/RepeatingBendingProcessNew"/>
    <dgm:cxn modelId="{307F4484-59B3-4FCE-912D-B013C74CC90A}" type="presParOf" srcId="{63EE8EBA-C809-4E30-B774-9B18C3E48094}" destId="{AED72B53-DFB7-4908-9AA4-922B3B931926}" srcOrd="0" destOrd="0" presId="urn:microsoft.com/office/officeart/2016/7/layout/RepeatingBendingProcessNew"/>
    <dgm:cxn modelId="{D0A1E6C0-B9FF-47A0-A383-A19DD7A35A17}" type="presParOf" srcId="{BFCD4A15-5B48-4C47-8394-BA97091E688B}" destId="{76B5C3E9-536F-48C6-83DC-3F9120BE55B7}" srcOrd="6" destOrd="0" presId="urn:microsoft.com/office/officeart/2016/7/layout/RepeatingBendingProcessNew"/>
    <dgm:cxn modelId="{7E20AB17-48F1-4FCF-A2CF-DA2CFC7BEC75}" type="presParOf" srcId="{BFCD4A15-5B48-4C47-8394-BA97091E688B}" destId="{AB39729F-CFFF-435F-9908-918B9E3AB8BA}" srcOrd="7" destOrd="0" presId="urn:microsoft.com/office/officeart/2016/7/layout/RepeatingBendingProcessNew"/>
    <dgm:cxn modelId="{10D1E677-A035-49B9-935F-0E0E2CF80DC2}" type="presParOf" srcId="{AB39729F-CFFF-435F-9908-918B9E3AB8BA}" destId="{4A581408-150C-4D5B-BB9C-56BF08D79FC6}" srcOrd="0" destOrd="0" presId="urn:microsoft.com/office/officeart/2016/7/layout/RepeatingBendingProcessNew"/>
    <dgm:cxn modelId="{5552DC39-B652-4632-9ED4-396673E956F3}" type="presParOf" srcId="{BFCD4A15-5B48-4C47-8394-BA97091E688B}" destId="{6962401B-25C1-476D-8029-B4A4B9131176}" srcOrd="8" destOrd="0" presId="urn:microsoft.com/office/officeart/2016/7/layout/RepeatingBendingProcessNew"/>
    <dgm:cxn modelId="{810A9A09-EF22-4FE6-B101-5CFC63925EC2}" type="presParOf" srcId="{BFCD4A15-5B48-4C47-8394-BA97091E688B}" destId="{8A33255C-A749-4C3E-A7F3-C09A087ACDE9}" srcOrd="9" destOrd="0" presId="urn:microsoft.com/office/officeart/2016/7/layout/RepeatingBendingProcessNew"/>
    <dgm:cxn modelId="{47358523-4D13-4FD1-85D6-561FB97CB773}" type="presParOf" srcId="{8A33255C-A749-4C3E-A7F3-C09A087ACDE9}" destId="{3A6F306D-9F8A-4940-8B99-7ACB3B736880}" srcOrd="0" destOrd="0" presId="urn:microsoft.com/office/officeart/2016/7/layout/RepeatingBendingProcessNew"/>
    <dgm:cxn modelId="{C5973BB8-4375-40C2-93BA-20B063515697}" type="presParOf" srcId="{BFCD4A15-5B48-4C47-8394-BA97091E688B}" destId="{EB3BD7B9-B226-4321-9813-3C32092CA354}" srcOrd="10" destOrd="0" presId="urn:microsoft.com/office/officeart/2016/7/layout/RepeatingBendingProcessNew"/>
    <dgm:cxn modelId="{183E5029-0595-460F-950B-955E47DAF5B2}" type="presParOf" srcId="{BFCD4A15-5B48-4C47-8394-BA97091E688B}" destId="{0A0C40FC-6AB5-4B4D-AF1A-B40BBE1B30DB}" srcOrd="11" destOrd="0" presId="urn:microsoft.com/office/officeart/2016/7/layout/RepeatingBendingProcessNew"/>
    <dgm:cxn modelId="{6E955D02-E50F-40E3-B0B8-0262D9BE01A2}" type="presParOf" srcId="{0A0C40FC-6AB5-4B4D-AF1A-B40BBE1B30DB}" destId="{A278BAF7-4ABD-4A27-BE9A-C6E158630F84}" srcOrd="0" destOrd="0" presId="urn:microsoft.com/office/officeart/2016/7/layout/RepeatingBendingProcessNew"/>
    <dgm:cxn modelId="{6435FA0D-D3F2-4343-A49C-EEA419676E51}" type="presParOf" srcId="{BFCD4A15-5B48-4C47-8394-BA97091E688B}" destId="{536D7C97-EAD4-4E87-B0CA-9FCAA0FE0EE4}" srcOrd="12" destOrd="0" presId="urn:microsoft.com/office/officeart/2016/7/layout/RepeatingBendingProcessNew"/>
    <dgm:cxn modelId="{5B75EE5C-899B-4657-9D65-428CEAC6F1A8}" type="presParOf" srcId="{BFCD4A15-5B48-4C47-8394-BA97091E688B}" destId="{B3298CDD-F482-4733-BCF5-CF6319301496}" srcOrd="13" destOrd="0" presId="urn:microsoft.com/office/officeart/2016/7/layout/RepeatingBendingProcessNew"/>
    <dgm:cxn modelId="{7878C5AE-8C81-4901-B83E-B38804519352}" type="presParOf" srcId="{B3298CDD-F482-4733-BCF5-CF6319301496}" destId="{4BE7B890-1148-4AF2-9986-8D8F0F74A170}" srcOrd="0" destOrd="0" presId="urn:microsoft.com/office/officeart/2016/7/layout/RepeatingBendingProcessNew"/>
    <dgm:cxn modelId="{B9ECDA64-A05F-4B79-86C4-393FD580CCF8}" type="presParOf" srcId="{BFCD4A15-5B48-4C47-8394-BA97091E688B}" destId="{AE4776D7-885A-425B-86ED-E134EFE9FFAD}" srcOrd="14" destOrd="0" presId="urn:microsoft.com/office/officeart/2016/7/layout/RepeatingBendingProcessNew"/>
    <dgm:cxn modelId="{BC41E367-5089-430E-88D2-AAD286CB51C4}" type="presParOf" srcId="{BFCD4A15-5B48-4C47-8394-BA97091E688B}" destId="{80B85434-CD42-4DCE-8BDF-51BB31A36FE0}" srcOrd="15" destOrd="0" presId="urn:microsoft.com/office/officeart/2016/7/layout/RepeatingBendingProcessNew"/>
    <dgm:cxn modelId="{56B2276A-7C51-4D94-96A2-03D1A90F579D}" type="presParOf" srcId="{80B85434-CD42-4DCE-8BDF-51BB31A36FE0}" destId="{F5797CB1-FC39-43F8-9DC8-FF6B906CE54E}" srcOrd="0" destOrd="0" presId="urn:microsoft.com/office/officeart/2016/7/layout/RepeatingBendingProcessNew"/>
    <dgm:cxn modelId="{7795E82D-0E77-49B9-A1D9-034663C16929}" type="presParOf" srcId="{BFCD4A15-5B48-4C47-8394-BA97091E688B}" destId="{8B21EBD6-DD97-4907-B4E4-E078336D6D95}" srcOrd="16" destOrd="0" presId="urn:microsoft.com/office/officeart/2016/7/layout/RepeatingBendingProcessNew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C2BD3-63D9-4366-A2C2-6736422742C4}">
      <dsp:nvSpPr>
        <dsp:cNvPr id="0" name=""/>
        <dsp:cNvSpPr/>
      </dsp:nvSpPr>
      <dsp:spPr>
        <a:xfrm>
          <a:off x="1345151" y="908941"/>
          <a:ext cx="2782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820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76532" y="953116"/>
        <a:ext cx="15440" cy="3091"/>
      </dsp:txXfrm>
    </dsp:sp>
    <dsp:sp modelId="{03B0EE11-1B27-44E7-BF7C-A98E4ED1EC48}">
      <dsp:nvSpPr>
        <dsp:cNvPr id="0" name=""/>
        <dsp:cNvSpPr/>
      </dsp:nvSpPr>
      <dsp:spPr>
        <a:xfrm>
          <a:off x="4332" y="551876"/>
          <a:ext cx="1342619" cy="8055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789" tIns="69058" rIns="65789" bIns="690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What is Car Insurance Claim Prediction?</a:t>
          </a:r>
          <a:endParaRPr lang="en-US" sz="1200" kern="1200"/>
        </a:p>
      </dsp:txBody>
      <dsp:txXfrm>
        <a:off x="4332" y="551876"/>
        <a:ext cx="1342619" cy="805571"/>
      </dsp:txXfrm>
    </dsp:sp>
    <dsp:sp modelId="{8461EC35-B072-4E3A-8AE0-44D7C91E695D}">
      <dsp:nvSpPr>
        <dsp:cNvPr id="0" name=""/>
        <dsp:cNvSpPr/>
      </dsp:nvSpPr>
      <dsp:spPr>
        <a:xfrm>
          <a:off x="2996573" y="908941"/>
          <a:ext cx="2782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8202" y="45720"/>
              </a:lnTo>
            </a:path>
          </a:pathLst>
        </a:custGeom>
        <a:noFill/>
        <a:ln w="6350" cap="flat" cmpd="sng" algn="ctr">
          <a:solidFill>
            <a:schemeClr val="accent5">
              <a:hueOff val="-160283"/>
              <a:satOff val="-19"/>
              <a:lumOff val="-67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7954" y="953116"/>
        <a:ext cx="15440" cy="3091"/>
      </dsp:txXfrm>
    </dsp:sp>
    <dsp:sp modelId="{82E30A34-CA51-4527-A439-77162BA46D34}">
      <dsp:nvSpPr>
        <dsp:cNvPr id="0" name=""/>
        <dsp:cNvSpPr/>
      </dsp:nvSpPr>
      <dsp:spPr>
        <a:xfrm>
          <a:off x="1655754" y="246447"/>
          <a:ext cx="1342619" cy="1416428"/>
        </a:xfrm>
        <a:prstGeom prst="rect">
          <a:avLst/>
        </a:prstGeom>
        <a:solidFill>
          <a:schemeClr val="accent5">
            <a:hueOff val="-144255"/>
            <a:satOff val="-17"/>
            <a:lumOff val="-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789" tIns="69058" rIns="65789" bIns="690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A process of estimating whether an insurance policyholder will file a claim based on historical data.</a:t>
          </a:r>
          <a:endParaRPr lang="en-US" sz="1200" kern="1200" dirty="0"/>
        </a:p>
      </dsp:txBody>
      <dsp:txXfrm>
        <a:off x="1655754" y="246447"/>
        <a:ext cx="1342619" cy="1416428"/>
      </dsp:txXfrm>
    </dsp:sp>
    <dsp:sp modelId="{C065B566-E10D-4E0F-838E-C93D35FC8CA4}">
      <dsp:nvSpPr>
        <dsp:cNvPr id="0" name=""/>
        <dsp:cNvSpPr/>
      </dsp:nvSpPr>
      <dsp:spPr>
        <a:xfrm>
          <a:off x="4647995" y="908941"/>
          <a:ext cx="2782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8202" y="45720"/>
              </a:lnTo>
            </a:path>
          </a:pathLst>
        </a:custGeom>
        <a:noFill/>
        <a:ln w="6350" cap="flat" cmpd="sng" algn="ctr">
          <a:solidFill>
            <a:schemeClr val="accent5">
              <a:hueOff val="-320566"/>
              <a:satOff val="-38"/>
              <a:lumOff val="-135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79376" y="953116"/>
        <a:ext cx="15440" cy="3091"/>
      </dsp:txXfrm>
    </dsp:sp>
    <dsp:sp modelId="{5D5512F7-C90D-4394-B62A-30DB8FB67BF2}">
      <dsp:nvSpPr>
        <dsp:cNvPr id="0" name=""/>
        <dsp:cNvSpPr/>
      </dsp:nvSpPr>
      <dsp:spPr>
        <a:xfrm>
          <a:off x="3307176" y="341690"/>
          <a:ext cx="1342619" cy="1225943"/>
        </a:xfrm>
        <a:prstGeom prst="rect">
          <a:avLst/>
        </a:prstGeom>
        <a:solidFill>
          <a:schemeClr val="accent5">
            <a:hueOff val="-288509"/>
            <a:satOff val="-34"/>
            <a:lumOff val="-1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789" tIns="69058" rIns="65789" bIns="690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Helps insurers make informed decisions about risk assessment and fraud detection.</a:t>
          </a:r>
          <a:endParaRPr lang="en-US" sz="1200" kern="1200" dirty="0"/>
        </a:p>
      </dsp:txBody>
      <dsp:txXfrm>
        <a:off x="3307176" y="341690"/>
        <a:ext cx="1342619" cy="1225943"/>
      </dsp:txXfrm>
    </dsp:sp>
    <dsp:sp modelId="{4AAC3B60-404B-4599-B88E-C9E419F28BA3}">
      <dsp:nvSpPr>
        <dsp:cNvPr id="0" name=""/>
        <dsp:cNvSpPr/>
      </dsp:nvSpPr>
      <dsp:spPr>
        <a:xfrm>
          <a:off x="675642" y="1355647"/>
          <a:ext cx="4954265" cy="583630"/>
        </a:xfrm>
        <a:custGeom>
          <a:avLst/>
          <a:gdLst/>
          <a:ahLst/>
          <a:cxnLst/>
          <a:rect l="0" t="0" r="0" b="0"/>
          <a:pathLst>
            <a:path>
              <a:moveTo>
                <a:pt x="4954265" y="0"/>
              </a:moveTo>
              <a:lnTo>
                <a:pt x="4954265" y="308915"/>
              </a:lnTo>
              <a:lnTo>
                <a:pt x="0" y="308915"/>
              </a:lnTo>
              <a:lnTo>
                <a:pt x="0" y="583630"/>
              </a:lnTo>
            </a:path>
          </a:pathLst>
        </a:custGeom>
        <a:noFill/>
        <a:ln w="6350" cap="flat" cmpd="sng" algn="ctr">
          <a:solidFill>
            <a:schemeClr val="accent5">
              <a:hueOff val="-480848"/>
              <a:satOff val="-57"/>
              <a:lumOff val="-202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7970" y="1645917"/>
        <a:ext cx="249609" cy="3091"/>
      </dsp:txXfrm>
    </dsp:sp>
    <dsp:sp modelId="{CF606BB8-0491-4FDF-8730-FA0943C1EFF8}">
      <dsp:nvSpPr>
        <dsp:cNvPr id="0" name=""/>
        <dsp:cNvSpPr/>
      </dsp:nvSpPr>
      <dsp:spPr>
        <a:xfrm>
          <a:off x="4958598" y="551876"/>
          <a:ext cx="1342619" cy="805571"/>
        </a:xfrm>
        <a:prstGeom prst="rect">
          <a:avLst/>
        </a:prstGeom>
        <a:solidFill>
          <a:schemeClr val="accent5">
            <a:hueOff val="-432764"/>
            <a:satOff val="-51"/>
            <a:lumOff val="-1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789" tIns="69058" rIns="65789" bIns="690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Importance:</a:t>
          </a:r>
          <a:endParaRPr lang="en-US" sz="1200" kern="1200"/>
        </a:p>
      </dsp:txBody>
      <dsp:txXfrm>
        <a:off x="4958598" y="551876"/>
        <a:ext cx="1342619" cy="805571"/>
      </dsp:txXfrm>
    </dsp:sp>
    <dsp:sp modelId="{EAAC92D3-6B7E-4C34-ADBF-8E310C525211}">
      <dsp:nvSpPr>
        <dsp:cNvPr id="0" name=""/>
        <dsp:cNvSpPr/>
      </dsp:nvSpPr>
      <dsp:spPr>
        <a:xfrm>
          <a:off x="1345151" y="2580493"/>
          <a:ext cx="2782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8202" y="45720"/>
              </a:lnTo>
            </a:path>
          </a:pathLst>
        </a:custGeom>
        <a:noFill/>
        <a:ln w="6350" cap="flat" cmpd="sng" algn="ctr">
          <a:solidFill>
            <a:schemeClr val="accent5">
              <a:hueOff val="-641131"/>
              <a:satOff val="-76"/>
              <a:lumOff val="-270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76532" y="2624668"/>
        <a:ext cx="15440" cy="3091"/>
      </dsp:txXfrm>
    </dsp:sp>
    <dsp:sp modelId="{61E2BC54-7F66-4987-ACF6-83F0FC052DFF}">
      <dsp:nvSpPr>
        <dsp:cNvPr id="0" name=""/>
        <dsp:cNvSpPr/>
      </dsp:nvSpPr>
      <dsp:spPr>
        <a:xfrm>
          <a:off x="4332" y="1971678"/>
          <a:ext cx="1342619" cy="1309070"/>
        </a:xfrm>
        <a:prstGeom prst="rect">
          <a:avLst/>
        </a:prstGeom>
        <a:solidFill>
          <a:schemeClr val="accent5">
            <a:hueOff val="-577018"/>
            <a:satOff val="-68"/>
            <a:lumOff val="-2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789" tIns="69058" rIns="65789" bIns="690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Reduces </a:t>
          </a:r>
          <a:r>
            <a:rPr lang="en-US" sz="1200" b="1" i="0" kern="1200" baseline="0" dirty="0"/>
            <a:t>financial losses</a:t>
          </a:r>
          <a:r>
            <a:rPr lang="en-US" sz="1200" b="0" i="0" kern="1200" baseline="0" dirty="0"/>
            <a:t> due to fraudulent or unnecessary claims.</a:t>
          </a:r>
          <a:endParaRPr lang="en-US" sz="1200" kern="1200" dirty="0"/>
        </a:p>
      </dsp:txBody>
      <dsp:txXfrm>
        <a:off x="4332" y="1971678"/>
        <a:ext cx="1342619" cy="1309070"/>
      </dsp:txXfrm>
    </dsp:sp>
    <dsp:sp modelId="{43028F3D-9EF5-494E-A5B4-BBE22DF02B86}">
      <dsp:nvSpPr>
        <dsp:cNvPr id="0" name=""/>
        <dsp:cNvSpPr/>
      </dsp:nvSpPr>
      <dsp:spPr>
        <a:xfrm>
          <a:off x="2996573" y="2580493"/>
          <a:ext cx="2782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8202" y="45720"/>
              </a:lnTo>
            </a:path>
          </a:pathLst>
        </a:custGeom>
        <a:noFill/>
        <a:ln w="6350" cap="flat" cmpd="sng" algn="ctr">
          <a:solidFill>
            <a:schemeClr val="accent5">
              <a:hueOff val="-801414"/>
              <a:satOff val="-95"/>
              <a:lumOff val="-337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7954" y="2624668"/>
        <a:ext cx="15440" cy="3091"/>
      </dsp:txXfrm>
    </dsp:sp>
    <dsp:sp modelId="{1BDD49E8-5369-4A12-ACD6-C56DE36B57A6}">
      <dsp:nvSpPr>
        <dsp:cNvPr id="0" name=""/>
        <dsp:cNvSpPr/>
      </dsp:nvSpPr>
      <dsp:spPr>
        <a:xfrm>
          <a:off x="1655754" y="2223428"/>
          <a:ext cx="1342619" cy="805571"/>
        </a:xfrm>
        <a:prstGeom prst="rect">
          <a:avLst/>
        </a:prstGeom>
        <a:solidFill>
          <a:schemeClr val="accent5">
            <a:hueOff val="-721273"/>
            <a:satOff val="-85"/>
            <a:lumOff val="-30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789" tIns="69058" rIns="65789" bIns="690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Helps insurers </a:t>
          </a:r>
          <a:r>
            <a:rPr lang="en-US" sz="1200" b="1" i="0" kern="1200" baseline="0"/>
            <a:t>assess risk</a:t>
          </a:r>
          <a:r>
            <a:rPr lang="en-US" sz="1200" b="0" i="0" kern="1200" baseline="0"/>
            <a:t> and optimize premium pricing.</a:t>
          </a:r>
          <a:endParaRPr lang="en-US" sz="1200" kern="1200"/>
        </a:p>
      </dsp:txBody>
      <dsp:txXfrm>
        <a:off x="1655754" y="2223428"/>
        <a:ext cx="1342619" cy="805571"/>
      </dsp:txXfrm>
    </dsp:sp>
    <dsp:sp modelId="{0775F15D-3E69-428F-B919-E8A2B6043054}">
      <dsp:nvSpPr>
        <dsp:cNvPr id="0" name=""/>
        <dsp:cNvSpPr/>
      </dsp:nvSpPr>
      <dsp:spPr>
        <a:xfrm>
          <a:off x="4647995" y="2580493"/>
          <a:ext cx="2782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8202" y="45720"/>
              </a:lnTo>
            </a:path>
          </a:pathLst>
        </a:custGeom>
        <a:noFill/>
        <a:ln w="6350" cap="flat" cmpd="sng" algn="ctr">
          <a:solidFill>
            <a:schemeClr val="accent5">
              <a:hueOff val="-961697"/>
              <a:satOff val="-114"/>
              <a:lumOff val="-40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79376" y="2624668"/>
        <a:ext cx="15440" cy="3091"/>
      </dsp:txXfrm>
    </dsp:sp>
    <dsp:sp modelId="{6A2B9684-C078-4942-861C-AD24B0CA7957}">
      <dsp:nvSpPr>
        <dsp:cNvPr id="0" name=""/>
        <dsp:cNvSpPr/>
      </dsp:nvSpPr>
      <dsp:spPr>
        <a:xfrm>
          <a:off x="3307176" y="2039564"/>
          <a:ext cx="1342619" cy="1173299"/>
        </a:xfrm>
        <a:prstGeom prst="rect">
          <a:avLst/>
        </a:prstGeom>
        <a:solidFill>
          <a:schemeClr val="accent5">
            <a:hueOff val="-865527"/>
            <a:satOff val="-103"/>
            <a:lumOff val="-3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789" tIns="69058" rIns="65789" bIns="690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Improves </a:t>
          </a:r>
          <a:r>
            <a:rPr lang="en-US" sz="1200" b="1" i="0" kern="1200" baseline="0" dirty="0"/>
            <a:t>customer satisfaction</a:t>
          </a:r>
          <a:r>
            <a:rPr lang="en-US" sz="1200" b="0" i="0" kern="1200" baseline="0" dirty="0"/>
            <a:t> by streamlining the claim approval process.</a:t>
          </a:r>
          <a:endParaRPr lang="en-US" sz="1200" kern="1200" dirty="0"/>
        </a:p>
      </dsp:txBody>
      <dsp:txXfrm>
        <a:off x="3307176" y="2039564"/>
        <a:ext cx="1342619" cy="1173299"/>
      </dsp:txXfrm>
    </dsp:sp>
    <dsp:sp modelId="{F2CA88F9-3F10-4D1D-821C-746F6EF956FE}">
      <dsp:nvSpPr>
        <dsp:cNvPr id="0" name=""/>
        <dsp:cNvSpPr/>
      </dsp:nvSpPr>
      <dsp:spPr>
        <a:xfrm>
          <a:off x="675642" y="3027199"/>
          <a:ext cx="4954265" cy="792894"/>
        </a:xfrm>
        <a:custGeom>
          <a:avLst/>
          <a:gdLst/>
          <a:ahLst/>
          <a:cxnLst/>
          <a:rect l="0" t="0" r="0" b="0"/>
          <a:pathLst>
            <a:path>
              <a:moveTo>
                <a:pt x="4954265" y="0"/>
              </a:moveTo>
              <a:lnTo>
                <a:pt x="4954265" y="413547"/>
              </a:lnTo>
              <a:lnTo>
                <a:pt x="0" y="413547"/>
              </a:lnTo>
              <a:lnTo>
                <a:pt x="0" y="792894"/>
              </a:lnTo>
            </a:path>
          </a:pathLst>
        </a:custGeom>
        <a:noFill/>
        <a:ln w="6350" cap="flat" cmpd="sng" algn="ctr">
          <a:solidFill>
            <a:schemeClr val="accent5">
              <a:hueOff val="-1121980"/>
              <a:satOff val="-133"/>
              <a:lumOff val="-47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7219" y="3422101"/>
        <a:ext cx="251111" cy="3091"/>
      </dsp:txXfrm>
    </dsp:sp>
    <dsp:sp modelId="{743A3F41-4B35-4406-9AD1-09B3A068D152}">
      <dsp:nvSpPr>
        <dsp:cNvPr id="0" name=""/>
        <dsp:cNvSpPr/>
      </dsp:nvSpPr>
      <dsp:spPr>
        <a:xfrm>
          <a:off x="4958598" y="2223428"/>
          <a:ext cx="1342619" cy="805571"/>
        </a:xfrm>
        <a:prstGeom prst="rect">
          <a:avLst/>
        </a:prstGeom>
        <a:solidFill>
          <a:schemeClr val="accent5">
            <a:hueOff val="-1009782"/>
            <a:satOff val="-120"/>
            <a:lumOff val="-4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789" tIns="69058" rIns="65789" bIns="690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Role of Machine Learning (ML):</a:t>
          </a:r>
          <a:endParaRPr lang="en-US" sz="1200" kern="1200"/>
        </a:p>
      </dsp:txBody>
      <dsp:txXfrm>
        <a:off x="4958598" y="2223428"/>
        <a:ext cx="1342619" cy="805571"/>
      </dsp:txXfrm>
    </dsp:sp>
    <dsp:sp modelId="{F490CB96-F988-43FA-BFD6-BBA9CEADFCF0}">
      <dsp:nvSpPr>
        <dsp:cNvPr id="0" name=""/>
        <dsp:cNvSpPr/>
      </dsp:nvSpPr>
      <dsp:spPr>
        <a:xfrm>
          <a:off x="1345151" y="4209559"/>
          <a:ext cx="2782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8202" y="45720"/>
              </a:lnTo>
            </a:path>
          </a:pathLst>
        </a:custGeom>
        <a:noFill/>
        <a:ln w="6350" cap="flat" cmpd="sng" algn="ctr">
          <a:solidFill>
            <a:schemeClr val="accent5">
              <a:hueOff val="-1282262"/>
              <a:satOff val="-152"/>
              <a:lumOff val="-540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76532" y="4253734"/>
        <a:ext cx="15440" cy="3091"/>
      </dsp:txXfrm>
    </dsp:sp>
    <dsp:sp modelId="{DF23A4C1-179C-40A9-AB2D-893B52590FFC}">
      <dsp:nvSpPr>
        <dsp:cNvPr id="0" name=""/>
        <dsp:cNvSpPr/>
      </dsp:nvSpPr>
      <dsp:spPr>
        <a:xfrm>
          <a:off x="4332" y="3852494"/>
          <a:ext cx="1342619" cy="805571"/>
        </a:xfrm>
        <a:prstGeom prst="rect">
          <a:avLst/>
        </a:prstGeom>
        <a:solidFill>
          <a:schemeClr val="accent5">
            <a:hueOff val="-1154036"/>
            <a:satOff val="-137"/>
            <a:lumOff val="-4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789" tIns="69058" rIns="65789" bIns="690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Automates claim assessment and fraud detection.</a:t>
          </a:r>
          <a:endParaRPr lang="en-US" sz="1200" kern="1200"/>
        </a:p>
      </dsp:txBody>
      <dsp:txXfrm>
        <a:off x="4332" y="3852494"/>
        <a:ext cx="1342619" cy="805571"/>
      </dsp:txXfrm>
    </dsp:sp>
    <dsp:sp modelId="{CEF26B56-164A-439E-B98A-A2DA77A277D3}">
      <dsp:nvSpPr>
        <dsp:cNvPr id="0" name=""/>
        <dsp:cNvSpPr/>
      </dsp:nvSpPr>
      <dsp:spPr>
        <a:xfrm>
          <a:off x="2996573" y="4209559"/>
          <a:ext cx="2782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8202" y="45720"/>
              </a:lnTo>
            </a:path>
          </a:pathLst>
        </a:custGeom>
        <a:noFill/>
        <a:ln w="6350" cap="flat" cmpd="sng" algn="ctr">
          <a:solidFill>
            <a:schemeClr val="accent5">
              <a:hueOff val="-1442545"/>
              <a:satOff val="-171"/>
              <a:lumOff val="-607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7954" y="4253734"/>
        <a:ext cx="15440" cy="3091"/>
      </dsp:txXfrm>
    </dsp:sp>
    <dsp:sp modelId="{533732EA-F534-4A20-847B-A8F7F2CFCC6D}">
      <dsp:nvSpPr>
        <dsp:cNvPr id="0" name=""/>
        <dsp:cNvSpPr/>
      </dsp:nvSpPr>
      <dsp:spPr>
        <a:xfrm>
          <a:off x="1655754" y="3589551"/>
          <a:ext cx="1342619" cy="1331456"/>
        </a:xfrm>
        <a:prstGeom prst="rect">
          <a:avLst/>
        </a:prstGeom>
        <a:solidFill>
          <a:schemeClr val="accent5">
            <a:hueOff val="-1298291"/>
            <a:satOff val="-154"/>
            <a:lumOff val="-5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789" tIns="69058" rIns="65789" bIns="690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Identifies complex patterns in data that traditional methods might miss.</a:t>
          </a:r>
          <a:endParaRPr lang="en-US" sz="1200" kern="1200" dirty="0"/>
        </a:p>
      </dsp:txBody>
      <dsp:txXfrm>
        <a:off x="1655754" y="3589551"/>
        <a:ext cx="1342619" cy="1331456"/>
      </dsp:txXfrm>
    </dsp:sp>
    <dsp:sp modelId="{196AF02F-C30C-42CE-92F8-CD26DC7FB828}">
      <dsp:nvSpPr>
        <dsp:cNvPr id="0" name=""/>
        <dsp:cNvSpPr/>
      </dsp:nvSpPr>
      <dsp:spPr>
        <a:xfrm>
          <a:off x="3307176" y="3852494"/>
          <a:ext cx="1342619" cy="805571"/>
        </a:xfrm>
        <a:prstGeom prst="rect">
          <a:avLst/>
        </a:prstGeom>
        <a:solidFill>
          <a:schemeClr val="accent5">
            <a:hueOff val="-1442545"/>
            <a:satOff val="-171"/>
            <a:lumOff val="-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789" tIns="69058" rIns="65789" bIns="690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Improves </a:t>
          </a:r>
          <a:r>
            <a:rPr lang="en-US" sz="1200" b="1" i="0" kern="1200" baseline="0"/>
            <a:t>prediction accuracy</a:t>
          </a:r>
          <a:r>
            <a:rPr lang="en-US" sz="1200" b="0" i="0" kern="1200" baseline="0"/>
            <a:t> and decision-making.</a:t>
          </a:r>
          <a:endParaRPr lang="en-US" sz="1200" kern="1200"/>
        </a:p>
      </dsp:txBody>
      <dsp:txXfrm>
        <a:off x="3307176" y="3852494"/>
        <a:ext cx="1342619" cy="8055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EA7DD-3F3E-43AF-8911-A5CE7D702F19}">
      <dsp:nvSpPr>
        <dsp:cNvPr id="0" name=""/>
        <dsp:cNvSpPr/>
      </dsp:nvSpPr>
      <dsp:spPr>
        <a:xfrm>
          <a:off x="5517997" y="2281"/>
          <a:ext cx="1082274" cy="108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Extreme Gradient Boosting (XGBoost):</a:t>
          </a:r>
          <a:endParaRPr lang="en-US" sz="900" kern="1200"/>
        </a:p>
      </dsp:txBody>
      <dsp:txXfrm>
        <a:off x="5517997" y="2281"/>
        <a:ext cx="1082274" cy="1082274"/>
      </dsp:txXfrm>
    </dsp:sp>
    <dsp:sp modelId="{9D267D14-4615-4019-A809-89A1FD0F9C3A}">
      <dsp:nvSpPr>
        <dsp:cNvPr id="0" name=""/>
        <dsp:cNvSpPr/>
      </dsp:nvSpPr>
      <dsp:spPr>
        <a:xfrm>
          <a:off x="1975221" y="102544"/>
          <a:ext cx="6033784" cy="6033784"/>
        </a:xfrm>
        <a:prstGeom prst="circularArrow">
          <a:avLst>
            <a:gd name="adj1" fmla="val 3498"/>
            <a:gd name="adj2" fmla="val 216872"/>
            <a:gd name="adj3" fmla="val 19269748"/>
            <a:gd name="adj4" fmla="val 18313380"/>
            <a:gd name="adj5" fmla="val 408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20BD2-5CE0-4782-B13B-12167FE74B79}">
      <dsp:nvSpPr>
        <dsp:cNvPr id="0" name=""/>
        <dsp:cNvSpPr/>
      </dsp:nvSpPr>
      <dsp:spPr>
        <a:xfrm>
          <a:off x="7026994" y="1511277"/>
          <a:ext cx="1082274" cy="108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baseline="0"/>
            <a:t>A powerful and optimized machine learning algorithm based on gradient boosting.</a:t>
          </a:r>
          <a:endParaRPr lang="en-US" sz="900" kern="1200"/>
        </a:p>
      </dsp:txBody>
      <dsp:txXfrm>
        <a:off x="7026994" y="1511277"/>
        <a:ext cx="1082274" cy="1082274"/>
      </dsp:txXfrm>
    </dsp:sp>
    <dsp:sp modelId="{EADAE308-E0D9-43B0-AD5C-920659346AE7}">
      <dsp:nvSpPr>
        <dsp:cNvPr id="0" name=""/>
        <dsp:cNvSpPr/>
      </dsp:nvSpPr>
      <dsp:spPr>
        <a:xfrm>
          <a:off x="1975221" y="102544"/>
          <a:ext cx="6033784" cy="6033784"/>
        </a:xfrm>
        <a:prstGeom prst="circularArrow">
          <a:avLst>
            <a:gd name="adj1" fmla="val 3498"/>
            <a:gd name="adj2" fmla="val 216872"/>
            <a:gd name="adj3" fmla="val 435416"/>
            <a:gd name="adj4" fmla="val 20947712"/>
            <a:gd name="adj5" fmla="val 4081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30951-58E4-4FA7-958B-3D9C3096F853}">
      <dsp:nvSpPr>
        <dsp:cNvPr id="0" name=""/>
        <dsp:cNvSpPr/>
      </dsp:nvSpPr>
      <dsp:spPr>
        <a:xfrm>
          <a:off x="7026994" y="3645320"/>
          <a:ext cx="1082274" cy="108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baseline="0"/>
            <a:t>Widely used for structured and tabular data in classification and regression tasks.</a:t>
          </a:r>
          <a:endParaRPr lang="en-US" sz="900" kern="1200"/>
        </a:p>
      </dsp:txBody>
      <dsp:txXfrm>
        <a:off x="7026994" y="3645320"/>
        <a:ext cx="1082274" cy="1082274"/>
      </dsp:txXfrm>
    </dsp:sp>
    <dsp:sp modelId="{158BD5AB-559E-4D42-82EA-7D2D2501B0DD}">
      <dsp:nvSpPr>
        <dsp:cNvPr id="0" name=""/>
        <dsp:cNvSpPr/>
      </dsp:nvSpPr>
      <dsp:spPr>
        <a:xfrm>
          <a:off x="1975221" y="102544"/>
          <a:ext cx="6033784" cy="6033784"/>
        </a:xfrm>
        <a:prstGeom prst="circularArrow">
          <a:avLst>
            <a:gd name="adj1" fmla="val 3498"/>
            <a:gd name="adj2" fmla="val 216872"/>
            <a:gd name="adj3" fmla="val 3069748"/>
            <a:gd name="adj4" fmla="val 2113380"/>
            <a:gd name="adj5" fmla="val 40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6CA81-2E82-4F65-A830-638B2BF4F5A8}">
      <dsp:nvSpPr>
        <dsp:cNvPr id="0" name=""/>
        <dsp:cNvSpPr/>
      </dsp:nvSpPr>
      <dsp:spPr>
        <a:xfrm>
          <a:off x="5517997" y="5154317"/>
          <a:ext cx="1082274" cy="108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Why XGBoost?</a:t>
          </a:r>
          <a:endParaRPr lang="en-US" sz="900" kern="1200"/>
        </a:p>
      </dsp:txBody>
      <dsp:txXfrm>
        <a:off x="5517997" y="5154317"/>
        <a:ext cx="1082274" cy="1082274"/>
      </dsp:txXfrm>
    </dsp:sp>
    <dsp:sp modelId="{E22C979C-1465-498E-AD5E-1B0E3446482D}">
      <dsp:nvSpPr>
        <dsp:cNvPr id="0" name=""/>
        <dsp:cNvSpPr/>
      </dsp:nvSpPr>
      <dsp:spPr>
        <a:xfrm>
          <a:off x="1975221" y="353941"/>
          <a:ext cx="6033784" cy="5530989"/>
        </a:xfrm>
        <a:prstGeom prst="circularArrow">
          <a:avLst>
            <a:gd name="adj1" fmla="val 3498"/>
            <a:gd name="adj2" fmla="val 216872"/>
            <a:gd name="adj3" fmla="val 5835416"/>
            <a:gd name="adj4" fmla="val 4747712"/>
            <a:gd name="adj5" fmla="val 4081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BCAC8-F0F0-446F-A8B9-94ED3D65A762}">
      <dsp:nvSpPr>
        <dsp:cNvPr id="0" name=""/>
        <dsp:cNvSpPr/>
      </dsp:nvSpPr>
      <dsp:spPr>
        <a:xfrm>
          <a:off x="3383954" y="5154317"/>
          <a:ext cx="1082274" cy="108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Efficient for Large Datasets:</a:t>
          </a:r>
          <a:r>
            <a:rPr lang="en-US" sz="900" b="0" i="0" kern="1200" baseline="0"/>
            <a:t> Handles millions of records with optimized computation.</a:t>
          </a:r>
          <a:endParaRPr lang="en-US" sz="900" kern="1200"/>
        </a:p>
      </dsp:txBody>
      <dsp:txXfrm>
        <a:off x="3383954" y="5154317"/>
        <a:ext cx="1082274" cy="1082274"/>
      </dsp:txXfrm>
    </dsp:sp>
    <dsp:sp modelId="{E0A2DCF3-8CFD-4DBD-A190-190B6758AA5E}">
      <dsp:nvSpPr>
        <dsp:cNvPr id="0" name=""/>
        <dsp:cNvSpPr/>
      </dsp:nvSpPr>
      <dsp:spPr>
        <a:xfrm>
          <a:off x="1975221" y="102544"/>
          <a:ext cx="6033784" cy="6033784"/>
        </a:xfrm>
        <a:prstGeom prst="circularArrow">
          <a:avLst>
            <a:gd name="adj1" fmla="val 3498"/>
            <a:gd name="adj2" fmla="val 216872"/>
            <a:gd name="adj3" fmla="val 8469748"/>
            <a:gd name="adj4" fmla="val 7513380"/>
            <a:gd name="adj5" fmla="val 4081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7FC09-9F55-456C-838C-739F755D9386}">
      <dsp:nvSpPr>
        <dsp:cNvPr id="0" name=""/>
        <dsp:cNvSpPr/>
      </dsp:nvSpPr>
      <dsp:spPr>
        <a:xfrm>
          <a:off x="1874958" y="3645320"/>
          <a:ext cx="1082274" cy="108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 dirty="0"/>
            <a:t>Reduces Overfitting:</a:t>
          </a:r>
          <a:r>
            <a:rPr lang="en-US" sz="900" b="0" i="0" kern="1200" baseline="0" dirty="0"/>
            <a:t> Implements regularization techniques (L1 &amp; L2) to prevent model complexity.</a:t>
          </a:r>
          <a:endParaRPr lang="en-US" sz="900" kern="1200" dirty="0"/>
        </a:p>
      </dsp:txBody>
      <dsp:txXfrm>
        <a:off x="1874958" y="3645320"/>
        <a:ext cx="1082274" cy="1082274"/>
      </dsp:txXfrm>
    </dsp:sp>
    <dsp:sp modelId="{C9BB332B-2656-4CC6-B947-6543C02ABA89}">
      <dsp:nvSpPr>
        <dsp:cNvPr id="0" name=""/>
        <dsp:cNvSpPr/>
      </dsp:nvSpPr>
      <dsp:spPr>
        <a:xfrm>
          <a:off x="1975221" y="102544"/>
          <a:ext cx="6033784" cy="6033784"/>
        </a:xfrm>
        <a:prstGeom prst="circularArrow">
          <a:avLst>
            <a:gd name="adj1" fmla="val 3498"/>
            <a:gd name="adj2" fmla="val 216872"/>
            <a:gd name="adj3" fmla="val 11235416"/>
            <a:gd name="adj4" fmla="val 10147712"/>
            <a:gd name="adj5" fmla="val 408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3FCC6-2410-40EB-A06F-61EC2E3C8CD8}">
      <dsp:nvSpPr>
        <dsp:cNvPr id="0" name=""/>
        <dsp:cNvSpPr/>
      </dsp:nvSpPr>
      <dsp:spPr>
        <a:xfrm>
          <a:off x="1874958" y="1511277"/>
          <a:ext cx="1082274" cy="108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Improves Accuracy:</a:t>
          </a:r>
          <a:r>
            <a:rPr lang="en-US" sz="900" b="0" i="0" kern="1200" baseline="0"/>
            <a:t> Uses boosting techniques to enhance prediction performance.</a:t>
          </a:r>
          <a:endParaRPr lang="en-US" sz="900" kern="1200"/>
        </a:p>
      </dsp:txBody>
      <dsp:txXfrm>
        <a:off x="1874958" y="1511277"/>
        <a:ext cx="1082274" cy="1082274"/>
      </dsp:txXfrm>
    </dsp:sp>
    <dsp:sp modelId="{2C65BF4E-5B7E-4A6E-AA8E-45B4FD3AFA12}">
      <dsp:nvSpPr>
        <dsp:cNvPr id="0" name=""/>
        <dsp:cNvSpPr/>
      </dsp:nvSpPr>
      <dsp:spPr>
        <a:xfrm>
          <a:off x="1975221" y="102544"/>
          <a:ext cx="6033784" cy="6033784"/>
        </a:xfrm>
        <a:prstGeom prst="circularArrow">
          <a:avLst>
            <a:gd name="adj1" fmla="val 3498"/>
            <a:gd name="adj2" fmla="val 216872"/>
            <a:gd name="adj3" fmla="val 13869748"/>
            <a:gd name="adj4" fmla="val 12913380"/>
            <a:gd name="adj5" fmla="val 4081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6AEF1-33D3-4B9B-A823-B4856246715B}">
      <dsp:nvSpPr>
        <dsp:cNvPr id="0" name=""/>
        <dsp:cNvSpPr/>
      </dsp:nvSpPr>
      <dsp:spPr>
        <a:xfrm>
          <a:off x="3383954" y="2281"/>
          <a:ext cx="1082274" cy="108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Handles Missing Values:</a:t>
          </a:r>
          <a:r>
            <a:rPr lang="en-US" sz="900" b="0" i="0" kern="1200" baseline="0"/>
            <a:t> Automatically manages missing data, making preprocessing easier.</a:t>
          </a:r>
          <a:endParaRPr lang="en-US" sz="900" kern="1200"/>
        </a:p>
      </dsp:txBody>
      <dsp:txXfrm>
        <a:off x="3383954" y="2281"/>
        <a:ext cx="1082274" cy="1082274"/>
      </dsp:txXfrm>
    </dsp:sp>
    <dsp:sp modelId="{E4DC043B-C029-4640-BC1C-2EDFFDCCDA72}">
      <dsp:nvSpPr>
        <dsp:cNvPr id="0" name=""/>
        <dsp:cNvSpPr/>
      </dsp:nvSpPr>
      <dsp:spPr>
        <a:xfrm>
          <a:off x="2134332" y="430480"/>
          <a:ext cx="6033784" cy="6033784"/>
        </a:xfrm>
        <a:prstGeom prst="circularArrow">
          <a:avLst>
            <a:gd name="adj1" fmla="val 3498"/>
            <a:gd name="adj2" fmla="val 216872"/>
            <a:gd name="adj3" fmla="val 16635416"/>
            <a:gd name="adj4" fmla="val 15547712"/>
            <a:gd name="adj5" fmla="val 40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630D8-D8B2-492C-A7B2-01986089EBF2}">
      <dsp:nvSpPr>
        <dsp:cNvPr id="0" name=""/>
        <dsp:cNvSpPr/>
      </dsp:nvSpPr>
      <dsp:spPr>
        <a:xfrm>
          <a:off x="2454029" y="3950101"/>
          <a:ext cx="4902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0278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4EEDB-6C39-4398-AA21-B2DC64E65992}">
      <dsp:nvSpPr>
        <dsp:cNvPr id="0" name=""/>
        <dsp:cNvSpPr/>
      </dsp:nvSpPr>
      <dsp:spPr>
        <a:xfrm>
          <a:off x="2454029" y="1887622"/>
          <a:ext cx="490278" cy="1054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5139" y="0"/>
              </a:lnTo>
              <a:lnTo>
                <a:pt x="245139" y="1054099"/>
              </a:lnTo>
              <a:lnTo>
                <a:pt x="490278" y="105409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0D21E-D954-4A05-A022-9C76C18039CA}">
      <dsp:nvSpPr>
        <dsp:cNvPr id="0" name=""/>
        <dsp:cNvSpPr/>
      </dsp:nvSpPr>
      <dsp:spPr>
        <a:xfrm>
          <a:off x="2454029" y="1841902"/>
          <a:ext cx="4902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0278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921A2F-59EE-4251-BF78-5B943AC6E38D}">
      <dsp:nvSpPr>
        <dsp:cNvPr id="0" name=""/>
        <dsp:cNvSpPr/>
      </dsp:nvSpPr>
      <dsp:spPr>
        <a:xfrm>
          <a:off x="2454029" y="833523"/>
          <a:ext cx="490278" cy="1054099"/>
        </a:xfrm>
        <a:custGeom>
          <a:avLst/>
          <a:gdLst/>
          <a:ahLst/>
          <a:cxnLst/>
          <a:rect l="0" t="0" r="0" b="0"/>
          <a:pathLst>
            <a:path>
              <a:moveTo>
                <a:pt x="0" y="1054099"/>
              </a:moveTo>
              <a:lnTo>
                <a:pt x="245139" y="1054099"/>
              </a:lnTo>
              <a:lnTo>
                <a:pt x="245139" y="0"/>
              </a:lnTo>
              <a:lnTo>
                <a:pt x="490278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9F070-E2BB-4BB9-A335-C50CDDB2675D}">
      <dsp:nvSpPr>
        <dsp:cNvPr id="0" name=""/>
        <dsp:cNvSpPr/>
      </dsp:nvSpPr>
      <dsp:spPr>
        <a:xfrm>
          <a:off x="2635" y="1513785"/>
          <a:ext cx="2451393" cy="7476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Why XGBoost?</a:t>
          </a:r>
          <a:endParaRPr lang="en-US" sz="1500" kern="1200"/>
        </a:p>
      </dsp:txBody>
      <dsp:txXfrm>
        <a:off x="2635" y="1513785"/>
        <a:ext cx="2451393" cy="747674"/>
      </dsp:txXfrm>
    </dsp:sp>
    <dsp:sp modelId="{3D1B6802-C278-48FF-A6CE-013B126AFA82}">
      <dsp:nvSpPr>
        <dsp:cNvPr id="0" name=""/>
        <dsp:cNvSpPr/>
      </dsp:nvSpPr>
      <dsp:spPr>
        <a:xfrm>
          <a:off x="2944307" y="459686"/>
          <a:ext cx="2451393" cy="7476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Optimized for performance</a:t>
          </a:r>
          <a:endParaRPr lang="en-US" sz="1500" kern="1200"/>
        </a:p>
      </dsp:txBody>
      <dsp:txXfrm>
        <a:off x="2944307" y="459686"/>
        <a:ext cx="2451393" cy="747674"/>
      </dsp:txXfrm>
    </dsp:sp>
    <dsp:sp modelId="{BA2B72EF-68DE-4D1F-8FDD-1C61F54F135F}">
      <dsp:nvSpPr>
        <dsp:cNvPr id="0" name=""/>
        <dsp:cNvSpPr/>
      </dsp:nvSpPr>
      <dsp:spPr>
        <a:xfrm>
          <a:off x="2944307" y="1513785"/>
          <a:ext cx="2451393" cy="7476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Handles missing values efficiently</a:t>
          </a:r>
          <a:endParaRPr lang="en-US" sz="1500" kern="1200"/>
        </a:p>
      </dsp:txBody>
      <dsp:txXfrm>
        <a:off x="2944307" y="1513785"/>
        <a:ext cx="2451393" cy="747674"/>
      </dsp:txXfrm>
    </dsp:sp>
    <dsp:sp modelId="{83BAFDC3-E3A3-410B-B0E4-AE288D6EC618}">
      <dsp:nvSpPr>
        <dsp:cNvPr id="0" name=""/>
        <dsp:cNvSpPr/>
      </dsp:nvSpPr>
      <dsp:spPr>
        <a:xfrm>
          <a:off x="2944307" y="2567884"/>
          <a:ext cx="2451393" cy="7476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Strong feature importance ranking</a:t>
          </a:r>
          <a:endParaRPr lang="en-US" sz="1500" kern="1200"/>
        </a:p>
      </dsp:txBody>
      <dsp:txXfrm>
        <a:off x="2944307" y="2567884"/>
        <a:ext cx="2451393" cy="747674"/>
      </dsp:txXfrm>
    </dsp:sp>
    <dsp:sp modelId="{41B6AFBF-8414-4C87-94AA-B060AAA70644}">
      <dsp:nvSpPr>
        <dsp:cNvPr id="0" name=""/>
        <dsp:cNvSpPr/>
      </dsp:nvSpPr>
      <dsp:spPr>
        <a:xfrm>
          <a:off x="2635" y="3621983"/>
          <a:ext cx="2451393" cy="7476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Dataset Used:</a:t>
          </a:r>
          <a:r>
            <a:rPr lang="en-IN" sz="1500" kern="1200"/>
            <a:t> </a:t>
          </a:r>
          <a:r>
            <a:rPr lang="en-IN" sz="1500" kern="1200">
              <a:hlinkClick xmlns:r="http://schemas.openxmlformats.org/officeDocument/2006/relationships" r:id="rId1"/>
            </a:rPr>
            <a:t>Kaggle Car Insurance Claim Data</a:t>
          </a:r>
          <a:endParaRPr lang="en-US" sz="1500" kern="1200"/>
        </a:p>
      </dsp:txBody>
      <dsp:txXfrm>
        <a:off x="2635" y="3621983"/>
        <a:ext cx="2451393" cy="747674"/>
      </dsp:txXfrm>
    </dsp:sp>
    <dsp:sp modelId="{4E05EA70-0FC9-4AA2-9BE9-48EE38F1DDD4}">
      <dsp:nvSpPr>
        <dsp:cNvPr id="0" name=""/>
        <dsp:cNvSpPr/>
      </dsp:nvSpPr>
      <dsp:spPr>
        <a:xfrm>
          <a:off x="2944307" y="3621983"/>
          <a:ext cx="2451393" cy="74767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Policy details, vehicle info, driver history, external factors</a:t>
          </a:r>
          <a:endParaRPr lang="en-US" sz="1500" kern="1200"/>
        </a:p>
      </dsp:txBody>
      <dsp:txXfrm>
        <a:off x="2944307" y="3621983"/>
        <a:ext cx="2451393" cy="7476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337E6-823F-4193-B0D2-E3FFA46174B0}">
      <dsp:nvSpPr>
        <dsp:cNvPr id="0" name=""/>
        <dsp:cNvSpPr/>
      </dsp:nvSpPr>
      <dsp:spPr>
        <a:xfrm>
          <a:off x="624000" y="250566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ED2DD-6ED0-404D-8213-512F3BF52113}">
      <dsp:nvSpPr>
        <dsp:cNvPr id="0" name=""/>
        <dsp:cNvSpPr/>
      </dsp:nvSpPr>
      <dsp:spPr>
        <a:xfrm>
          <a:off x="1004250" y="630816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220C1-B48D-4B95-9751-C550AEFEA6EE}">
      <dsp:nvSpPr>
        <dsp:cNvPr id="0" name=""/>
        <dsp:cNvSpPr/>
      </dsp:nvSpPr>
      <dsp:spPr>
        <a:xfrm>
          <a:off x="53625" y="259056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 baseline="0"/>
            <a:t>Implementing XGBoost classifier</a:t>
          </a:r>
          <a:endParaRPr lang="en-US" sz="1500" kern="1200"/>
        </a:p>
      </dsp:txBody>
      <dsp:txXfrm>
        <a:off x="53625" y="2590566"/>
        <a:ext cx="2925000" cy="720000"/>
      </dsp:txXfrm>
    </dsp:sp>
    <dsp:sp modelId="{331D9E17-2AC4-4632-88E0-DC09C3A575F9}">
      <dsp:nvSpPr>
        <dsp:cNvPr id="0" name=""/>
        <dsp:cNvSpPr/>
      </dsp:nvSpPr>
      <dsp:spPr>
        <a:xfrm>
          <a:off x="4060875" y="250566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934D2-B792-4B23-AE49-27258EEEF483}">
      <dsp:nvSpPr>
        <dsp:cNvPr id="0" name=""/>
        <dsp:cNvSpPr/>
      </dsp:nvSpPr>
      <dsp:spPr>
        <a:xfrm>
          <a:off x="4441125" y="630816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AE82F-5832-46A6-ACA3-8C6AE0D1F21C}">
      <dsp:nvSpPr>
        <dsp:cNvPr id="0" name=""/>
        <dsp:cNvSpPr/>
      </dsp:nvSpPr>
      <dsp:spPr>
        <a:xfrm>
          <a:off x="3490500" y="259056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 baseline="0"/>
            <a:t>Fine-tuning with hyperparameter optimization</a:t>
          </a:r>
          <a:endParaRPr lang="en-US" sz="1500" kern="1200"/>
        </a:p>
      </dsp:txBody>
      <dsp:txXfrm>
        <a:off x="3490500" y="2590566"/>
        <a:ext cx="2925000" cy="720000"/>
      </dsp:txXfrm>
    </dsp:sp>
    <dsp:sp modelId="{FEE6CB3D-8125-496A-9E7C-34C1AD39BA56}">
      <dsp:nvSpPr>
        <dsp:cNvPr id="0" name=""/>
        <dsp:cNvSpPr/>
      </dsp:nvSpPr>
      <dsp:spPr>
        <a:xfrm>
          <a:off x="7497750" y="250566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18C4A-B44C-4CCB-9B2E-3205019BDD4E}">
      <dsp:nvSpPr>
        <dsp:cNvPr id="0" name=""/>
        <dsp:cNvSpPr/>
      </dsp:nvSpPr>
      <dsp:spPr>
        <a:xfrm>
          <a:off x="7878000" y="630816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DB9FE-6BFB-4A5F-A00E-41FA0818EA6B}">
      <dsp:nvSpPr>
        <dsp:cNvPr id="0" name=""/>
        <dsp:cNvSpPr/>
      </dsp:nvSpPr>
      <dsp:spPr>
        <a:xfrm>
          <a:off x="6927375" y="2590566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 baseline="0"/>
            <a:t>Training vs testing data performance evaluation </a:t>
          </a:r>
          <a:endParaRPr lang="en-US" sz="1500" kern="1200"/>
        </a:p>
      </dsp:txBody>
      <dsp:txXfrm>
        <a:off x="6927375" y="2590566"/>
        <a:ext cx="2925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4EE7C-D625-49AB-B972-980977172456}">
      <dsp:nvSpPr>
        <dsp:cNvPr id="0" name=""/>
        <dsp:cNvSpPr/>
      </dsp:nvSpPr>
      <dsp:spPr>
        <a:xfrm>
          <a:off x="572690" y="1065"/>
          <a:ext cx="2737693" cy="16426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/>
            <a:t>Metrics Used:</a:t>
          </a:r>
          <a:endParaRPr lang="en-US" sz="2700" kern="1200"/>
        </a:p>
      </dsp:txBody>
      <dsp:txXfrm>
        <a:off x="572690" y="1065"/>
        <a:ext cx="2737693" cy="1642616"/>
      </dsp:txXfrm>
    </dsp:sp>
    <dsp:sp modelId="{5A7BB9A6-DCB2-4F55-B9EF-C641C98928CE}">
      <dsp:nvSpPr>
        <dsp:cNvPr id="0" name=""/>
        <dsp:cNvSpPr/>
      </dsp:nvSpPr>
      <dsp:spPr>
        <a:xfrm>
          <a:off x="3584153" y="1065"/>
          <a:ext cx="2737693" cy="16426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Confusion Matrix (TP, FP, TN, FN)</a:t>
          </a:r>
          <a:endParaRPr lang="en-US" sz="2700" kern="1200" dirty="0"/>
        </a:p>
      </dsp:txBody>
      <dsp:txXfrm>
        <a:off x="3584153" y="1065"/>
        <a:ext cx="2737693" cy="1642616"/>
      </dsp:txXfrm>
    </dsp:sp>
    <dsp:sp modelId="{33AE4068-0DF4-488A-9E6C-DD0BA32B10D8}">
      <dsp:nvSpPr>
        <dsp:cNvPr id="0" name=""/>
        <dsp:cNvSpPr/>
      </dsp:nvSpPr>
      <dsp:spPr>
        <a:xfrm>
          <a:off x="6595616" y="1065"/>
          <a:ext cx="2737693" cy="16426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Accuracy Score</a:t>
          </a:r>
          <a:endParaRPr lang="en-US" sz="2700" kern="1200"/>
        </a:p>
      </dsp:txBody>
      <dsp:txXfrm>
        <a:off x="6595616" y="1065"/>
        <a:ext cx="2737693" cy="1642616"/>
      </dsp:txXfrm>
    </dsp:sp>
    <dsp:sp modelId="{D79C6549-65F2-40DD-AFCE-2325307ABED9}">
      <dsp:nvSpPr>
        <dsp:cNvPr id="0" name=""/>
        <dsp:cNvSpPr/>
      </dsp:nvSpPr>
      <dsp:spPr>
        <a:xfrm>
          <a:off x="2078421" y="1917451"/>
          <a:ext cx="2737693" cy="16426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Precision, Recall &amp; F1-score</a:t>
          </a:r>
          <a:endParaRPr lang="en-US" sz="2700" kern="1200"/>
        </a:p>
      </dsp:txBody>
      <dsp:txXfrm>
        <a:off x="2078421" y="1917451"/>
        <a:ext cx="2737693" cy="1642616"/>
      </dsp:txXfrm>
    </dsp:sp>
    <dsp:sp modelId="{B743AF8F-A2D4-4EC9-B05B-44E54DC5C6B4}">
      <dsp:nvSpPr>
        <dsp:cNvPr id="0" name=""/>
        <dsp:cNvSpPr/>
      </dsp:nvSpPr>
      <dsp:spPr>
        <a:xfrm>
          <a:off x="5089884" y="1917451"/>
          <a:ext cx="2737693" cy="16426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ROC-AUC Curve for performance comparison</a:t>
          </a:r>
          <a:endParaRPr lang="en-US" sz="2700" kern="1200"/>
        </a:p>
      </dsp:txBody>
      <dsp:txXfrm>
        <a:off x="5089884" y="1917451"/>
        <a:ext cx="2737693" cy="16426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85CEE-4D88-4977-8AF5-355C759EAFE3}">
      <dsp:nvSpPr>
        <dsp:cNvPr id="0" name=""/>
        <dsp:cNvSpPr/>
      </dsp:nvSpPr>
      <dsp:spPr>
        <a:xfrm>
          <a:off x="500" y="475410"/>
          <a:ext cx="2026792" cy="24321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202" tIns="0" rIns="20020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Comparison of XGBoost vs other models</a:t>
          </a:r>
          <a:endParaRPr lang="en-US" sz="1800" kern="1200"/>
        </a:p>
      </dsp:txBody>
      <dsp:txXfrm>
        <a:off x="500" y="1448270"/>
        <a:ext cx="2026792" cy="1459290"/>
      </dsp:txXfrm>
    </dsp:sp>
    <dsp:sp modelId="{9AFB74A4-2716-4CC5-A1B9-11A7BC95ADFB}">
      <dsp:nvSpPr>
        <dsp:cNvPr id="0" name=""/>
        <dsp:cNvSpPr/>
      </dsp:nvSpPr>
      <dsp:spPr>
        <a:xfrm>
          <a:off x="500" y="475410"/>
          <a:ext cx="2026792" cy="9728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202" tIns="165100" rIns="200202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01</a:t>
          </a:r>
        </a:p>
      </dsp:txBody>
      <dsp:txXfrm>
        <a:off x="500" y="475410"/>
        <a:ext cx="2026792" cy="972860"/>
      </dsp:txXfrm>
    </dsp:sp>
    <dsp:sp modelId="{355558AA-21A1-4F5A-B455-84EC7A7B89A2}">
      <dsp:nvSpPr>
        <dsp:cNvPr id="0" name=""/>
        <dsp:cNvSpPr/>
      </dsp:nvSpPr>
      <dsp:spPr>
        <a:xfrm>
          <a:off x="2189436" y="475410"/>
          <a:ext cx="2026792" cy="2432150"/>
        </a:xfrm>
        <a:prstGeom prst="rect">
          <a:avLst/>
        </a:prstGeom>
        <a:solidFill>
          <a:schemeClr val="accent2">
            <a:hueOff val="-732030"/>
            <a:satOff val="-1680"/>
            <a:lumOff val="1667"/>
            <a:alphaOff val="0"/>
          </a:schemeClr>
        </a:solidFill>
        <a:ln w="12700" cap="flat" cmpd="sng" algn="ctr">
          <a:solidFill>
            <a:schemeClr val="accent2">
              <a:hueOff val="-732030"/>
              <a:satOff val="-1680"/>
              <a:lumOff val="16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202" tIns="0" rIns="20020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Feature importance insights</a:t>
          </a:r>
          <a:endParaRPr lang="en-US" sz="1800" kern="1200"/>
        </a:p>
      </dsp:txBody>
      <dsp:txXfrm>
        <a:off x="2189436" y="1448270"/>
        <a:ext cx="2026792" cy="1459290"/>
      </dsp:txXfrm>
    </dsp:sp>
    <dsp:sp modelId="{BD7A137D-2525-4284-9DA1-94564BD61401}">
      <dsp:nvSpPr>
        <dsp:cNvPr id="0" name=""/>
        <dsp:cNvSpPr/>
      </dsp:nvSpPr>
      <dsp:spPr>
        <a:xfrm>
          <a:off x="2189436" y="475410"/>
          <a:ext cx="2026792" cy="9728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202" tIns="165100" rIns="200202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02</a:t>
          </a:r>
        </a:p>
      </dsp:txBody>
      <dsp:txXfrm>
        <a:off x="2189436" y="475410"/>
        <a:ext cx="2026792" cy="972860"/>
      </dsp:txXfrm>
    </dsp:sp>
    <dsp:sp modelId="{FEFC4EAB-50C0-4431-978B-278AE85FEA82}">
      <dsp:nvSpPr>
        <dsp:cNvPr id="0" name=""/>
        <dsp:cNvSpPr/>
      </dsp:nvSpPr>
      <dsp:spPr>
        <a:xfrm>
          <a:off x="4378372" y="475410"/>
          <a:ext cx="2026792" cy="2432150"/>
        </a:xfrm>
        <a:prstGeom prst="rect">
          <a:avLst/>
        </a:prstGeom>
        <a:solidFill>
          <a:schemeClr val="accent2">
            <a:hueOff val="-1464060"/>
            <a:satOff val="-3360"/>
            <a:lumOff val="3333"/>
            <a:alphaOff val="0"/>
          </a:schemeClr>
        </a:solidFill>
        <a:ln w="12700" cap="flat" cmpd="sng" algn="ctr">
          <a:solidFill>
            <a:schemeClr val="accent2">
              <a:hueOff val="-1464060"/>
              <a:satOff val="-3360"/>
              <a:lumOff val="33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202" tIns="0" rIns="20020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How well it predicts insurance claims </a:t>
          </a:r>
          <a:endParaRPr lang="en-US" sz="1800" kern="1200"/>
        </a:p>
      </dsp:txBody>
      <dsp:txXfrm>
        <a:off x="4378372" y="1448270"/>
        <a:ext cx="2026792" cy="1459290"/>
      </dsp:txXfrm>
    </dsp:sp>
    <dsp:sp modelId="{FB326305-FD41-410C-B0BD-22F193F42DEB}">
      <dsp:nvSpPr>
        <dsp:cNvPr id="0" name=""/>
        <dsp:cNvSpPr/>
      </dsp:nvSpPr>
      <dsp:spPr>
        <a:xfrm>
          <a:off x="4378372" y="475410"/>
          <a:ext cx="2026792" cy="9728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202" tIns="165100" rIns="200202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03</a:t>
          </a:r>
        </a:p>
      </dsp:txBody>
      <dsp:txXfrm>
        <a:off x="4378372" y="475410"/>
        <a:ext cx="2026792" cy="9728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9EAFA-5E3D-46B4-9F8C-B4C94E506C1D}">
      <dsp:nvSpPr>
        <dsp:cNvPr id="0" name=""/>
        <dsp:cNvSpPr/>
      </dsp:nvSpPr>
      <dsp:spPr>
        <a:xfrm>
          <a:off x="1684897" y="755544"/>
          <a:ext cx="3558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863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3167" y="799332"/>
        <a:ext cx="19323" cy="3864"/>
      </dsp:txXfrm>
    </dsp:sp>
    <dsp:sp modelId="{1B7C9B48-F005-4D1A-ADA0-85788E387A76}">
      <dsp:nvSpPr>
        <dsp:cNvPr id="0" name=""/>
        <dsp:cNvSpPr/>
      </dsp:nvSpPr>
      <dsp:spPr>
        <a:xfrm>
          <a:off x="6419" y="297181"/>
          <a:ext cx="1680278" cy="100816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35" tIns="86425" rIns="82335" bIns="8642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Fraud Detection &amp; Risk Assessment</a:t>
          </a:r>
          <a:endParaRPr lang="en-US" sz="1200" kern="1200"/>
        </a:p>
      </dsp:txBody>
      <dsp:txXfrm>
        <a:off x="6419" y="297181"/>
        <a:ext cx="1680278" cy="1008166"/>
      </dsp:txXfrm>
    </dsp:sp>
    <dsp:sp modelId="{1FBAE1B9-AC5D-4377-8B70-BE3857480778}">
      <dsp:nvSpPr>
        <dsp:cNvPr id="0" name=""/>
        <dsp:cNvSpPr/>
      </dsp:nvSpPr>
      <dsp:spPr>
        <a:xfrm>
          <a:off x="3751639" y="755544"/>
          <a:ext cx="3558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863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9909" y="799332"/>
        <a:ext cx="19323" cy="3864"/>
      </dsp:txXfrm>
    </dsp:sp>
    <dsp:sp modelId="{C68050E7-F4BE-4913-819E-2C22489909D0}">
      <dsp:nvSpPr>
        <dsp:cNvPr id="0" name=""/>
        <dsp:cNvSpPr/>
      </dsp:nvSpPr>
      <dsp:spPr>
        <a:xfrm>
          <a:off x="2073161" y="297181"/>
          <a:ext cx="1680278" cy="100816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35" tIns="86425" rIns="82335" bIns="8642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Identifies fraudulent claims using historical patterns and anomalies.</a:t>
          </a:r>
          <a:endParaRPr lang="en-US" sz="1200" kern="1200" dirty="0"/>
        </a:p>
      </dsp:txBody>
      <dsp:txXfrm>
        <a:off x="2073161" y="297181"/>
        <a:ext cx="1680278" cy="1008166"/>
      </dsp:txXfrm>
    </dsp:sp>
    <dsp:sp modelId="{63EE8EBA-C809-4E30-B774-9B18C3E48094}">
      <dsp:nvSpPr>
        <dsp:cNvPr id="0" name=""/>
        <dsp:cNvSpPr/>
      </dsp:nvSpPr>
      <dsp:spPr>
        <a:xfrm>
          <a:off x="5818381" y="755544"/>
          <a:ext cx="3558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863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86651" y="799332"/>
        <a:ext cx="19323" cy="3864"/>
      </dsp:txXfrm>
    </dsp:sp>
    <dsp:sp modelId="{4D4355D6-33B9-4DFF-B96F-7F48C61D2D16}">
      <dsp:nvSpPr>
        <dsp:cNvPr id="0" name=""/>
        <dsp:cNvSpPr/>
      </dsp:nvSpPr>
      <dsp:spPr>
        <a:xfrm>
          <a:off x="4139903" y="297181"/>
          <a:ext cx="1680278" cy="100816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35" tIns="86425" rIns="82335" bIns="8642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Helps insurers minimize financial losses by detecting high-risk claims early.</a:t>
          </a:r>
          <a:endParaRPr lang="en-US" sz="1200" kern="1200"/>
        </a:p>
      </dsp:txBody>
      <dsp:txXfrm>
        <a:off x="4139903" y="297181"/>
        <a:ext cx="1680278" cy="1008166"/>
      </dsp:txXfrm>
    </dsp:sp>
    <dsp:sp modelId="{AB39729F-CFFF-435F-9908-918B9E3AB8BA}">
      <dsp:nvSpPr>
        <dsp:cNvPr id="0" name=""/>
        <dsp:cNvSpPr/>
      </dsp:nvSpPr>
      <dsp:spPr>
        <a:xfrm>
          <a:off x="7885123" y="755544"/>
          <a:ext cx="3558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863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053393" y="799332"/>
        <a:ext cx="19323" cy="3864"/>
      </dsp:txXfrm>
    </dsp:sp>
    <dsp:sp modelId="{76B5C3E9-536F-48C6-83DC-3F9120BE55B7}">
      <dsp:nvSpPr>
        <dsp:cNvPr id="0" name=""/>
        <dsp:cNvSpPr/>
      </dsp:nvSpPr>
      <dsp:spPr>
        <a:xfrm>
          <a:off x="6206645" y="297181"/>
          <a:ext cx="1680278" cy="100816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35" tIns="86425" rIns="82335" bIns="8642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Personalized Premium Pricing</a:t>
          </a:r>
          <a:endParaRPr lang="en-US" sz="1200" kern="1200"/>
        </a:p>
      </dsp:txBody>
      <dsp:txXfrm>
        <a:off x="6206645" y="297181"/>
        <a:ext cx="1680278" cy="1008166"/>
      </dsp:txXfrm>
    </dsp:sp>
    <dsp:sp modelId="{8A33255C-A749-4C3E-A7F3-C09A087ACDE9}">
      <dsp:nvSpPr>
        <dsp:cNvPr id="0" name=""/>
        <dsp:cNvSpPr/>
      </dsp:nvSpPr>
      <dsp:spPr>
        <a:xfrm>
          <a:off x="846558" y="1303548"/>
          <a:ext cx="8266967" cy="355863"/>
        </a:xfrm>
        <a:custGeom>
          <a:avLst/>
          <a:gdLst/>
          <a:ahLst/>
          <a:cxnLst/>
          <a:rect l="0" t="0" r="0" b="0"/>
          <a:pathLst>
            <a:path>
              <a:moveTo>
                <a:pt x="8266967" y="0"/>
              </a:moveTo>
              <a:lnTo>
                <a:pt x="8266967" y="195031"/>
              </a:lnTo>
              <a:lnTo>
                <a:pt x="0" y="195031"/>
              </a:lnTo>
              <a:lnTo>
                <a:pt x="0" y="35586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73142" y="1479547"/>
        <a:ext cx="413799" cy="3864"/>
      </dsp:txXfrm>
    </dsp:sp>
    <dsp:sp modelId="{6962401B-25C1-476D-8029-B4A4B9131176}">
      <dsp:nvSpPr>
        <dsp:cNvPr id="0" name=""/>
        <dsp:cNvSpPr/>
      </dsp:nvSpPr>
      <dsp:spPr>
        <a:xfrm>
          <a:off x="8273387" y="297181"/>
          <a:ext cx="1680278" cy="100816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35" tIns="86425" rIns="82335" bIns="8642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Predicts the likelihood of a claim and adjusts premiums accordingly.</a:t>
          </a:r>
          <a:endParaRPr lang="en-US" sz="1200" kern="1200" dirty="0"/>
        </a:p>
      </dsp:txBody>
      <dsp:txXfrm>
        <a:off x="8273387" y="297181"/>
        <a:ext cx="1680278" cy="1008166"/>
      </dsp:txXfrm>
    </dsp:sp>
    <dsp:sp modelId="{0A0C40FC-6AB5-4B4D-AF1A-B40BBE1B30DB}">
      <dsp:nvSpPr>
        <dsp:cNvPr id="0" name=""/>
        <dsp:cNvSpPr/>
      </dsp:nvSpPr>
      <dsp:spPr>
        <a:xfrm>
          <a:off x="1684897" y="2150175"/>
          <a:ext cx="3558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863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53167" y="2193963"/>
        <a:ext cx="19323" cy="3864"/>
      </dsp:txXfrm>
    </dsp:sp>
    <dsp:sp modelId="{EB3BD7B9-B226-4321-9813-3C32092CA354}">
      <dsp:nvSpPr>
        <dsp:cNvPr id="0" name=""/>
        <dsp:cNvSpPr/>
      </dsp:nvSpPr>
      <dsp:spPr>
        <a:xfrm>
          <a:off x="6419" y="1691811"/>
          <a:ext cx="1680278" cy="100816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35" tIns="86425" rIns="82335" bIns="8642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Fairer pricing for customers based on their risk profile.</a:t>
          </a:r>
          <a:endParaRPr lang="en-US" sz="1200" kern="1200"/>
        </a:p>
      </dsp:txBody>
      <dsp:txXfrm>
        <a:off x="6419" y="1691811"/>
        <a:ext cx="1680278" cy="1008166"/>
      </dsp:txXfrm>
    </dsp:sp>
    <dsp:sp modelId="{B3298CDD-F482-4733-BCF5-CF6319301496}">
      <dsp:nvSpPr>
        <dsp:cNvPr id="0" name=""/>
        <dsp:cNvSpPr/>
      </dsp:nvSpPr>
      <dsp:spPr>
        <a:xfrm>
          <a:off x="3751639" y="2150175"/>
          <a:ext cx="3558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863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9909" y="2193963"/>
        <a:ext cx="19323" cy="3864"/>
      </dsp:txXfrm>
    </dsp:sp>
    <dsp:sp modelId="{536D7C97-EAD4-4E87-B0CA-9FCAA0FE0EE4}">
      <dsp:nvSpPr>
        <dsp:cNvPr id="0" name=""/>
        <dsp:cNvSpPr/>
      </dsp:nvSpPr>
      <dsp:spPr>
        <a:xfrm>
          <a:off x="2073161" y="1691811"/>
          <a:ext cx="1680278" cy="100816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35" tIns="86425" rIns="82335" bIns="8642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Customer Segmentation Based on Risk</a:t>
          </a:r>
          <a:endParaRPr lang="en-US" sz="1200" kern="1200"/>
        </a:p>
      </dsp:txBody>
      <dsp:txXfrm>
        <a:off x="2073161" y="1691811"/>
        <a:ext cx="1680278" cy="1008166"/>
      </dsp:txXfrm>
    </dsp:sp>
    <dsp:sp modelId="{80B85434-CD42-4DCE-8BDF-51BB31A36FE0}">
      <dsp:nvSpPr>
        <dsp:cNvPr id="0" name=""/>
        <dsp:cNvSpPr/>
      </dsp:nvSpPr>
      <dsp:spPr>
        <a:xfrm>
          <a:off x="5818381" y="2150175"/>
          <a:ext cx="3558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5863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86651" y="2193963"/>
        <a:ext cx="19323" cy="3864"/>
      </dsp:txXfrm>
    </dsp:sp>
    <dsp:sp modelId="{AE4776D7-885A-425B-86ED-E134EFE9FFAD}">
      <dsp:nvSpPr>
        <dsp:cNvPr id="0" name=""/>
        <dsp:cNvSpPr/>
      </dsp:nvSpPr>
      <dsp:spPr>
        <a:xfrm>
          <a:off x="4139903" y="1691811"/>
          <a:ext cx="1680278" cy="100816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35" tIns="86425" rIns="82335" bIns="8642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Groups policyholders into different risk categories.</a:t>
          </a:r>
          <a:endParaRPr lang="en-US" sz="1200" kern="1200"/>
        </a:p>
      </dsp:txBody>
      <dsp:txXfrm>
        <a:off x="4139903" y="1691811"/>
        <a:ext cx="1680278" cy="1008166"/>
      </dsp:txXfrm>
    </dsp:sp>
    <dsp:sp modelId="{8B21EBD6-DD97-4907-B4E4-E078336D6D95}">
      <dsp:nvSpPr>
        <dsp:cNvPr id="0" name=""/>
        <dsp:cNvSpPr/>
      </dsp:nvSpPr>
      <dsp:spPr>
        <a:xfrm>
          <a:off x="6206645" y="1691811"/>
          <a:ext cx="1680278" cy="100816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35" tIns="86425" rIns="82335" bIns="8642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Allows insurers to tailor policies, offers, and services based on risk levels.</a:t>
          </a:r>
          <a:endParaRPr lang="en-US" sz="1200" kern="1200"/>
        </a:p>
      </dsp:txBody>
      <dsp:txXfrm>
        <a:off x="6206645" y="1691811"/>
        <a:ext cx="1680278" cy="1008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8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3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9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7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0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0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9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1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5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880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37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1C2F78B-DEE8-4195-A196-DFC51BDAD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1D79D08-4BE8-4799-BE09-5078DFEE2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5D65A1-16CB-407F-993F-2A6D59BCC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car on a road&#10;&#10;Description automatically generated">
            <a:extLst>
              <a:ext uri="{FF2B5EF4-FFF2-40B4-BE49-F238E27FC236}">
                <a16:creationId xmlns:a16="http://schemas.microsoft.com/office/drawing/2014/main" id="{0AAA8C1F-4227-2119-C4BA-8D574682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841"/>
          <a:stretch/>
        </p:blipFill>
        <p:spPr>
          <a:xfrm>
            <a:off x="3876118" y="10"/>
            <a:ext cx="7452882" cy="3428990"/>
          </a:xfrm>
          <a:custGeom>
            <a:avLst/>
            <a:gdLst/>
            <a:ahLst/>
            <a:cxnLst/>
            <a:rect l="l" t="t" r="r" b="b"/>
            <a:pathLst>
              <a:path w="7452882" h="3429000">
                <a:moveTo>
                  <a:pt x="3005297" y="0"/>
                </a:moveTo>
                <a:lnTo>
                  <a:pt x="7452882" y="0"/>
                </a:lnTo>
                <a:lnTo>
                  <a:pt x="4447586" y="3429000"/>
                </a:lnTo>
                <a:lnTo>
                  <a:pt x="2229335" y="3429000"/>
                </a:lnTo>
                <a:lnTo>
                  <a:pt x="2218251" y="3429000"/>
                </a:lnTo>
                <a:lnTo>
                  <a:pt x="0" y="3429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B725C9-C682-C722-003C-BF64AE5D6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337" y="691520"/>
            <a:ext cx="3876793" cy="206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 Insurance Claim Prediction Using 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XGBoost</a:t>
            </a: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row of cars parked in a row&#10;&#10;Description automatically generated">
            <a:extLst>
              <a:ext uri="{FF2B5EF4-FFF2-40B4-BE49-F238E27FC236}">
                <a16:creationId xmlns:a16="http://schemas.microsoft.com/office/drawing/2014/main" id="{7EDD81A6-3FC0-5426-C67D-C8A889E95E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391" b="4724"/>
          <a:stretch/>
        </p:blipFill>
        <p:spPr>
          <a:xfrm>
            <a:off x="866911" y="3429000"/>
            <a:ext cx="7452882" cy="3429000"/>
          </a:xfrm>
          <a:custGeom>
            <a:avLst/>
            <a:gdLst/>
            <a:ahLst/>
            <a:cxnLst/>
            <a:rect l="l" t="t" r="r" b="b"/>
            <a:pathLst>
              <a:path w="7452882" h="3429000">
                <a:moveTo>
                  <a:pt x="3005297" y="0"/>
                </a:moveTo>
                <a:lnTo>
                  <a:pt x="7452882" y="0"/>
                </a:lnTo>
                <a:lnTo>
                  <a:pt x="4447586" y="3429000"/>
                </a:lnTo>
                <a:lnTo>
                  <a:pt x="2229335" y="3429000"/>
                </a:lnTo>
                <a:lnTo>
                  <a:pt x="2218251" y="3429000"/>
                </a:lnTo>
                <a:lnTo>
                  <a:pt x="0" y="342900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945886C-1780-9CE3-E1E1-FA3F1CA83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97578" y="3533775"/>
            <a:ext cx="3084871" cy="2743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1700" dirty="0">
                <a:solidFill>
                  <a:schemeClr val="tx1">
                    <a:lumMod val="95000"/>
                  </a:schemeClr>
                </a:solidFill>
              </a:rPr>
              <a:t>A Machine Learning Approach for Risk Assessment</a:t>
            </a:r>
          </a:p>
          <a:p>
            <a:pPr algn="r">
              <a:lnSpc>
                <a:spcPct val="110000"/>
              </a:lnSpc>
            </a:pPr>
            <a:endParaRPr lang="en-US" sz="1700" dirty="0">
              <a:solidFill>
                <a:schemeClr val="tx1">
                  <a:lumMod val="95000"/>
                </a:schemeClr>
              </a:solidFill>
            </a:endParaRPr>
          </a:p>
          <a:p>
            <a:pPr algn="r">
              <a:lnSpc>
                <a:spcPct val="110000"/>
              </a:lnSpc>
            </a:pPr>
            <a:r>
              <a:rPr lang="en-US" sz="1700" dirty="0">
                <a:solidFill>
                  <a:schemeClr val="tx1">
                    <a:lumMod val="95000"/>
                  </a:schemeClr>
                </a:solidFill>
              </a:rPr>
              <a:t>By 2210080013_Abhay</a:t>
            </a:r>
          </a:p>
          <a:p>
            <a:pPr algn="r">
              <a:lnSpc>
                <a:spcPct val="110000"/>
              </a:lnSpc>
            </a:pPr>
            <a:r>
              <a:rPr lang="en-US" sz="1700" dirty="0">
                <a:solidFill>
                  <a:schemeClr val="tx1">
                    <a:lumMod val="95000"/>
                  </a:schemeClr>
                </a:solidFill>
              </a:rPr>
              <a:t>2210080028_Saicharan</a:t>
            </a:r>
          </a:p>
          <a:p>
            <a:pPr algn="r">
              <a:lnSpc>
                <a:spcPct val="110000"/>
              </a:lnSpc>
            </a:pPr>
            <a:r>
              <a:rPr lang="en-US" sz="1700" dirty="0">
                <a:solidFill>
                  <a:schemeClr val="tx1">
                    <a:lumMod val="95000"/>
                  </a:schemeClr>
                </a:solidFill>
              </a:rPr>
              <a:t>2210080039_Abhinav</a:t>
            </a:r>
          </a:p>
          <a:p>
            <a:pPr algn="r">
              <a:lnSpc>
                <a:spcPct val="110000"/>
              </a:lnSpc>
            </a:pPr>
            <a:r>
              <a:rPr lang="en-US" sz="1700" dirty="0">
                <a:solidFill>
                  <a:schemeClr val="tx1">
                    <a:lumMod val="95000"/>
                  </a:schemeClr>
                </a:solidFill>
              </a:rPr>
              <a:t>2210080069_SatyaLokesh</a:t>
            </a:r>
          </a:p>
          <a:p>
            <a:pPr algn="r">
              <a:lnSpc>
                <a:spcPct val="110000"/>
              </a:lnSpc>
            </a:pPr>
            <a:endParaRPr lang="en-US" sz="1700" dirty="0"/>
          </a:p>
          <a:p>
            <a:pPr algn="r">
              <a:lnSpc>
                <a:spcPct val="11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21698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03D5B-97AD-F565-D9B9-3227109A3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4718957"/>
            <a:ext cx="8689571" cy="1037825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dirty="0"/>
              <a:t>Applications in the Insurance Industry</a:t>
            </a:r>
            <a:endParaRPr lang="en-IN" sz="3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Rectangle 1">
            <a:extLst>
              <a:ext uri="{FF2B5EF4-FFF2-40B4-BE49-F238E27FC236}">
                <a16:creationId xmlns:a16="http://schemas.microsoft.com/office/drawing/2014/main" id="{776EF51E-1DEF-9323-43C7-6C5D7D056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953688"/>
              </p:ext>
            </p:extLst>
          </p:nvPr>
        </p:nvGraphicFramePr>
        <p:xfrm>
          <a:off x="1142999" y="1213460"/>
          <a:ext cx="9960085" cy="2997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6264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87A3-094B-0A25-F9C9-5C53BC15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>
            <a:normAutofit/>
          </a:bodyPr>
          <a:lstStyle/>
          <a:p>
            <a:r>
              <a:rPr lang="en-IN" dirty="0"/>
              <a:t>Conclusion &amp; Future Scope</a:t>
            </a:r>
          </a:p>
        </p:txBody>
      </p:sp>
      <p:pic>
        <p:nvPicPr>
          <p:cNvPr id="17" name="Graphic 16" descr="Scales of Justice">
            <a:extLst>
              <a:ext uri="{FF2B5EF4-FFF2-40B4-BE49-F238E27FC236}">
                <a16:creationId xmlns:a16="http://schemas.microsoft.com/office/drawing/2014/main" id="{6DA3CAF3-F984-F1B7-E61B-CD2577520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0484" y="1906013"/>
            <a:ext cx="2975262" cy="2975262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18B8E5F-C2F1-EFF0-776C-103693F5E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809" y="2332025"/>
            <a:ext cx="6720190" cy="403959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600" b="1" u="sng" dirty="0"/>
              <a:t>Conclusion: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XGBoost</a:t>
            </a:r>
            <a:r>
              <a:rPr lang="en-US" sz="1600" dirty="0"/>
              <a:t> enhances </a:t>
            </a:r>
            <a:r>
              <a:rPr lang="en-US" sz="1600" b="1" dirty="0"/>
              <a:t>claim prediction accuracy</a:t>
            </a:r>
            <a:r>
              <a:rPr lang="en-US" sz="1600" dirty="0"/>
              <a:t>, making risk assessment more reliable.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Helps insurers </a:t>
            </a:r>
            <a:r>
              <a:rPr lang="en-US" sz="1600" b="1" dirty="0"/>
              <a:t>minimize losses</a:t>
            </a:r>
            <a:r>
              <a:rPr lang="en-US" sz="1600" dirty="0"/>
              <a:t> by detecting fraudulent claims early.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Improves </a:t>
            </a:r>
            <a:r>
              <a:rPr lang="en-US" sz="1600" b="1" dirty="0"/>
              <a:t>operational efficiency</a:t>
            </a:r>
            <a:r>
              <a:rPr lang="en-US" sz="1600" dirty="0"/>
              <a:t> by automating claim approvals and risk evaluation.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b="1" u="sng" dirty="0"/>
              <a:t>Future Enhancements: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Deep Learning Integration:</a:t>
            </a:r>
            <a:r>
              <a:rPr lang="en-US" sz="1600" dirty="0"/>
              <a:t> Advanced neural networks for improved pattern recognition.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Use of Real-Time Telematics Data:</a:t>
            </a:r>
            <a:r>
              <a:rPr lang="en-US" sz="1600" dirty="0"/>
              <a:t> Leverage vehicle sensors and driving behavior data for dynamic risk assessment.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AI-Driven Fraud Detection:</a:t>
            </a:r>
            <a:r>
              <a:rPr lang="en-US" sz="1600" dirty="0"/>
              <a:t> Implement AI models that continuously learn from new fraud patterns to improve detection rates.</a:t>
            </a:r>
          </a:p>
          <a:p>
            <a:pPr>
              <a:lnSpc>
                <a:spcPct val="110000"/>
              </a:lnSpc>
            </a:pP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291209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2B0CB01F-F631-E83A-A015-DF7691F6D1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33" b="1316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D12016-6EE5-4F4A-BC99-A56493E60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7507"/>
            <a:ext cx="12191999" cy="5070562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37000"/>
                </a:srgbClr>
              </a:gs>
              <a:gs pos="80000">
                <a:srgbClr val="000000">
                  <a:alpha val="22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15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43ECA-ECAF-138F-2C3D-E091799C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spc="3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13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1465132-EAE1-4917-B19B-CBF1591F8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C8271-4CC4-5418-E9CC-79C93B09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340" y="114179"/>
            <a:ext cx="5571308" cy="1360898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60BF5E-DFE8-4449-33ED-1DEFA408E4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3264" y="1386854"/>
            <a:ext cx="5423169" cy="38862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Rising fraudulent claims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lead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significant financial losses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insurance companies.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Traditional claim assessment 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rely on manual verification, which is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time-consuming and less effective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Challenges faced: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Difficulty in detecting fraudulent claims early.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 volume of claims makes manual processing inefficient.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Risk of incorrect claim approvals or rejections.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Need for a solution: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machine learning-based approach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can automate and enhance claim prediction accuracy.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offers superior performance in identifying potential fraud and optimizing risk assessment.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phic 7" descr="Robber">
            <a:extLst>
              <a:ext uri="{FF2B5EF4-FFF2-40B4-BE49-F238E27FC236}">
                <a16:creationId xmlns:a16="http://schemas.microsoft.com/office/drawing/2014/main" id="{E641F055-76D0-8C11-C736-7CBF47E84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3507" y="3156155"/>
            <a:ext cx="2619311" cy="261931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997AC9-EE0E-4715-BB2E-3B72C08A9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46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34231-7949-023F-3D75-DA5E2720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099"/>
            <a:ext cx="3894413" cy="4575687"/>
          </a:xfrm>
        </p:spPr>
        <p:txBody>
          <a:bodyPr anchor="b">
            <a:normAutofit/>
          </a:bodyPr>
          <a:lstStyle/>
          <a:p>
            <a:r>
              <a:rPr lang="en-IN" dirty="0"/>
              <a:t>Introduction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107CF35-5BEE-7FFA-FF1A-6D133C2C4E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126767"/>
              </p:ext>
            </p:extLst>
          </p:nvPr>
        </p:nvGraphicFramePr>
        <p:xfrm>
          <a:off x="4743451" y="685799"/>
          <a:ext cx="6305550" cy="5167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846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105CA-CAE2-E3EA-160D-5B784ACD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676"/>
            <a:ext cx="4019550" cy="1295400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2800" b="1" dirty="0"/>
            </a:br>
            <a:r>
              <a:rPr lang="en-US" sz="2800" b="1" dirty="0"/>
              <a:t>Extreme Gradient Boosting (</a:t>
            </a:r>
            <a:r>
              <a:rPr lang="en-US" sz="2800" b="1" dirty="0" err="1"/>
              <a:t>XGBoost</a:t>
            </a:r>
            <a:r>
              <a:rPr lang="en-US" sz="2800" b="1" dirty="0"/>
              <a:t>):</a:t>
            </a:r>
            <a:br>
              <a:rPr lang="en-US" sz="2800" dirty="0"/>
            </a:br>
            <a:br>
              <a:rPr lang="en-US" sz="2800" dirty="0"/>
            </a:br>
            <a:endParaRPr lang="en-IN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3638245-AF10-A3A2-7706-C23BA351A9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419392"/>
              </p:ext>
            </p:extLst>
          </p:nvPr>
        </p:nvGraphicFramePr>
        <p:xfrm>
          <a:off x="1933575" y="247653"/>
          <a:ext cx="9984227" cy="6238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34CF418F-701B-21E3-91CD-799B911F0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6758" y="2208179"/>
            <a:ext cx="3675685" cy="277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4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E7CB2-D57B-14E6-723F-583C53E3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0"/>
            <a:ext cx="3894413" cy="2514828"/>
          </a:xfrm>
        </p:spPr>
        <p:txBody>
          <a:bodyPr anchor="t">
            <a:normAutofit/>
          </a:bodyPr>
          <a:lstStyle/>
          <a:p>
            <a:r>
              <a:rPr lang="en-IN" sz="3700" b="1" dirty="0"/>
              <a:t>Why </a:t>
            </a:r>
            <a:r>
              <a:rPr lang="en-IN" sz="3700" b="1" dirty="0" err="1"/>
              <a:t>XGBoost</a:t>
            </a:r>
            <a:r>
              <a:rPr lang="en-IN" sz="3700" b="1" dirty="0"/>
              <a:t> and Dataset Used?</a:t>
            </a:r>
            <a:br>
              <a:rPr lang="en-IN" sz="3700" b="1" dirty="0"/>
            </a:br>
            <a:endParaRPr lang="en-IN" sz="37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ABEAA4-E359-999D-1581-82363E125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953479"/>
              </p:ext>
            </p:extLst>
          </p:nvPr>
        </p:nvGraphicFramePr>
        <p:xfrm>
          <a:off x="5650663" y="1023909"/>
          <a:ext cx="5398337" cy="48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200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409CF03-37FC-A659-7E74-877DBA5336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439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1D43A-F647-71B8-73DC-C15D04E7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IN"/>
              <a:t>Data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4409-1826-01D2-F05D-ED66286AA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Handling missing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Encoding categorical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 selection &amp; scaling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split into training &amp; testing sets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94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89F0B-D114-FBD1-230C-93F5D1DA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IN" dirty="0"/>
              <a:t>Model Development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758EAA6-6641-C2A5-563D-E6EF8851C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465684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70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152CD-6E04-2CD1-9183-EF5C96CF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IN" dirty="0"/>
              <a:t>Model Evaluation Metrics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599839-22FB-B7F7-CE69-F769B2D4A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551030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290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4D884-DDC2-7A93-25D4-469FF871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7810169" cy="1360898"/>
          </a:xfrm>
        </p:spPr>
        <p:txBody>
          <a:bodyPr>
            <a:normAutofit/>
          </a:bodyPr>
          <a:lstStyle/>
          <a:p>
            <a:r>
              <a:rPr lang="en-IN" dirty="0"/>
              <a:t>Results &amp;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F1ABF-6423-9758-58F8-7E01FF76CE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7076"/>
          <a:stretch/>
        </p:blipFill>
        <p:spPr>
          <a:xfrm>
            <a:off x="4634621" y="10"/>
            <a:ext cx="7557379" cy="6857990"/>
          </a:xfrm>
          <a:custGeom>
            <a:avLst/>
            <a:gdLst/>
            <a:ahLst/>
            <a:cxnLst/>
            <a:rect l="l" t="t" r="r" b="b"/>
            <a:pathLst>
              <a:path w="7557379" h="6858000">
                <a:moveTo>
                  <a:pt x="62130" y="0"/>
                </a:moveTo>
                <a:lnTo>
                  <a:pt x="7557379" y="0"/>
                </a:lnTo>
                <a:lnTo>
                  <a:pt x="755737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736812" y="6857999"/>
                </a:lnTo>
                <a:lnTo>
                  <a:pt x="6722464" y="3"/>
                </a:lnTo>
                <a:lnTo>
                  <a:pt x="7041779" y="1"/>
                </a:lnTo>
                <a:lnTo>
                  <a:pt x="62130" y="1"/>
                </a:ln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D6B3702-19B7-471C-974D-4A163151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6547" y="0"/>
            <a:ext cx="6812757" cy="6858000"/>
          </a:xfrm>
          <a:custGeom>
            <a:avLst/>
            <a:gdLst>
              <a:gd name="connsiteX0" fmla="*/ 6010592 w 6899617"/>
              <a:gd name="connsiteY0" fmla="*/ 0 h 6858000"/>
              <a:gd name="connsiteX1" fmla="*/ 6899617 w 6899617"/>
              <a:gd name="connsiteY1" fmla="*/ 0 h 6858000"/>
              <a:gd name="connsiteX2" fmla="*/ 6899617 w 6899617"/>
              <a:gd name="connsiteY2" fmla="*/ 1529274 h 6858000"/>
              <a:gd name="connsiteX3" fmla="*/ 2229334 w 6899617"/>
              <a:gd name="connsiteY3" fmla="*/ 6858000 h 6858000"/>
              <a:gd name="connsiteX4" fmla="*/ 0 w 6899617"/>
              <a:gd name="connsiteY4" fmla="*/ 6858000 h 6858000"/>
              <a:gd name="connsiteX0" fmla="*/ 5966258 w 6855283"/>
              <a:gd name="connsiteY0" fmla="*/ 0 h 6858000"/>
              <a:gd name="connsiteX1" fmla="*/ 6855283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55283"/>
              <a:gd name="connsiteY0" fmla="*/ 0 h 6858000"/>
              <a:gd name="connsiteX1" fmla="*/ 6810948 w 6855283"/>
              <a:gd name="connsiteY1" fmla="*/ 0 h 6858000"/>
              <a:gd name="connsiteX2" fmla="*/ 6855283 w 6855283"/>
              <a:gd name="connsiteY2" fmla="*/ 1529274 h 6858000"/>
              <a:gd name="connsiteX3" fmla="*/ 2185000 w 6855283"/>
              <a:gd name="connsiteY3" fmla="*/ 6858000 h 6858000"/>
              <a:gd name="connsiteX4" fmla="*/ 0 w 6855283"/>
              <a:gd name="connsiteY4" fmla="*/ 6858000 h 6858000"/>
              <a:gd name="connsiteX5" fmla="*/ 5966258 w 6855283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62525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0948"/>
              <a:gd name="connsiteY0" fmla="*/ 0 h 6858000"/>
              <a:gd name="connsiteX1" fmla="*/ 6810948 w 6810948"/>
              <a:gd name="connsiteY1" fmla="*/ 0 h 6858000"/>
              <a:gd name="connsiteX2" fmla="*/ 6799865 w 6810948"/>
              <a:gd name="connsiteY2" fmla="*/ 1551442 h 6858000"/>
              <a:gd name="connsiteX3" fmla="*/ 2185000 w 6810948"/>
              <a:gd name="connsiteY3" fmla="*/ 6858000 h 6858000"/>
              <a:gd name="connsiteX4" fmla="*/ 0 w 6810948"/>
              <a:gd name="connsiteY4" fmla="*/ 6858000 h 6858000"/>
              <a:gd name="connsiteX5" fmla="*/ 5966258 w 6810948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  <a:gd name="connsiteX0" fmla="*/ 5966258 w 6812757"/>
              <a:gd name="connsiteY0" fmla="*/ 0 h 6858000"/>
              <a:gd name="connsiteX1" fmla="*/ 6810948 w 6812757"/>
              <a:gd name="connsiteY1" fmla="*/ 0 h 6858000"/>
              <a:gd name="connsiteX2" fmla="*/ 6811779 w 6812757"/>
              <a:gd name="connsiteY2" fmla="*/ 1527614 h 6858000"/>
              <a:gd name="connsiteX3" fmla="*/ 2185000 w 6812757"/>
              <a:gd name="connsiteY3" fmla="*/ 6858000 h 6858000"/>
              <a:gd name="connsiteX4" fmla="*/ 0 w 6812757"/>
              <a:gd name="connsiteY4" fmla="*/ 6858000 h 6858000"/>
              <a:gd name="connsiteX5" fmla="*/ 5966258 w 681275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2757" h="6858000">
                <a:moveTo>
                  <a:pt x="5966258" y="0"/>
                </a:moveTo>
                <a:lnTo>
                  <a:pt x="6810948" y="0"/>
                </a:lnTo>
                <a:cubicBezTo>
                  <a:pt x="6807254" y="520842"/>
                  <a:pt x="6815473" y="1006772"/>
                  <a:pt x="6811779" y="1527614"/>
                </a:cubicBezTo>
                <a:lnTo>
                  <a:pt x="2185000" y="6858000"/>
                </a:lnTo>
                <a:lnTo>
                  <a:pt x="0" y="6858000"/>
                </a:lnTo>
                <a:lnTo>
                  <a:pt x="5966258" y="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D86B0D-0E25-49AC-8123-2522E0A7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1CB9972-8848-4C3A-1D74-9566D0494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894681"/>
              </p:ext>
            </p:extLst>
          </p:nvPr>
        </p:nvGraphicFramePr>
        <p:xfrm>
          <a:off x="705254" y="1865101"/>
          <a:ext cx="6405665" cy="3382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8886454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412425"/>
      </a:dk2>
      <a:lt2>
        <a:srgbClr val="E6E2E8"/>
      </a:lt2>
      <a:accent1>
        <a:srgbClr val="8FA980"/>
      </a:accent1>
      <a:accent2>
        <a:srgbClr val="9BA672"/>
      </a:accent2>
      <a:accent3>
        <a:srgbClr val="A9A180"/>
      </a:accent3>
      <a:accent4>
        <a:srgbClr val="BA957F"/>
      </a:accent4>
      <a:accent5>
        <a:srgbClr val="C59395"/>
      </a:accent5>
      <a:accent6>
        <a:srgbClr val="BA7F99"/>
      </a:accent6>
      <a:hlink>
        <a:srgbClr val="9569AE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606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Walbaum Display</vt:lpstr>
      <vt:lpstr>RegattaVTI</vt:lpstr>
      <vt:lpstr>Car Insurance Claim Prediction Using XGBoost</vt:lpstr>
      <vt:lpstr>Problem Statement</vt:lpstr>
      <vt:lpstr>Introduction</vt:lpstr>
      <vt:lpstr> Extreme Gradient Boosting (XGBoost):  </vt:lpstr>
      <vt:lpstr>Why XGBoost and Dataset Used? </vt:lpstr>
      <vt:lpstr>Data Preprocessing</vt:lpstr>
      <vt:lpstr>Model Development</vt:lpstr>
      <vt:lpstr>Model Evaluation Metrics</vt:lpstr>
      <vt:lpstr>Results &amp; Analysis</vt:lpstr>
      <vt:lpstr>Applications in the Insurance Industry</vt:lpstr>
      <vt:lpstr>Conclusion &amp; 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Srini Pillarisetti</dc:creator>
  <cp:lastModifiedBy>Srini Pillarisetti</cp:lastModifiedBy>
  <cp:revision>1</cp:revision>
  <dcterms:created xsi:type="dcterms:W3CDTF">2025-02-05T14:58:42Z</dcterms:created>
  <dcterms:modified xsi:type="dcterms:W3CDTF">2025-02-05T18:09:21Z</dcterms:modified>
</cp:coreProperties>
</file>