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32AB1-8BCD-4BD2-A4D1-2DF99349E4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DAB85C-7889-4677-9ACE-C56EB56F6A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Querion enables users to:</a:t>
          </a:r>
        </a:p>
      </dgm:t>
    </dgm:pt>
    <dgm:pt modelId="{BDC43ED8-D323-4FDB-807A-83469E6A319E}" type="parTrans" cxnId="{0EE541E6-9CF9-4CD8-8997-4F297E077972}">
      <dgm:prSet/>
      <dgm:spPr/>
      <dgm:t>
        <a:bodyPr/>
        <a:lstStyle/>
        <a:p>
          <a:endParaRPr lang="en-US"/>
        </a:p>
      </dgm:t>
    </dgm:pt>
    <dgm:pt modelId="{6470FC68-9C8A-4793-BAC2-F08F78FC2F4F}" type="sibTrans" cxnId="{0EE541E6-9CF9-4CD8-8997-4F297E077972}">
      <dgm:prSet/>
      <dgm:spPr/>
      <dgm:t>
        <a:bodyPr/>
        <a:lstStyle/>
        <a:p>
          <a:endParaRPr lang="en-US"/>
        </a:p>
      </dgm:t>
    </dgm:pt>
    <dgm:pt modelId="{175F249E-10F1-431F-9CBD-FB42D4D66E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Engage naturally with AI.</a:t>
          </a:r>
        </a:p>
      </dgm:t>
    </dgm:pt>
    <dgm:pt modelId="{70FE41B6-BCCB-4F57-86AD-32CFD41C8568}" type="parTrans" cxnId="{03A5ADB8-C3DD-4339-BAE8-E6585CB37BED}">
      <dgm:prSet/>
      <dgm:spPr/>
      <dgm:t>
        <a:bodyPr/>
        <a:lstStyle/>
        <a:p>
          <a:endParaRPr lang="en-US"/>
        </a:p>
      </dgm:t>
    </dgm:pt>
    <dgm:pt modelId="{81A971E9-0CC3-48FF-B1AD-E879F8DD9E49}" type="sibTrans" cxnId="{03A5ADB8-C3DD-4339-BAE8-E6585CB37BED}">
      <dgm:prSet/>
      <dgm:spPr/>
      <dgm:t>
        <a:bodyPr/>
        <a:lstStyle/>
        <a:p>
          <a:endParaRPr lang="en-US"/>
        </a:p>
      </dgm:t>
    </dgm:pt>
    <dgm:pt modelId="{CD8A4C10-9D50-4600-AB97-2A3A9472FC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Upload documents for context.</a:t>
          </a:r>
        </a:p>
      </dgm:t>
    </dgm:pt>
    <dgm:pt modelId="{B80E8484-7C73-4790-85FC-35C71B8EA264}" type="parTrans" cxnId="{1725893F-BFA4-4AC8-8ADA-38DB7354A6C6}">
      <dgm:prSet/>
      <dgm:spPr/>
      <dgm:t>
        <a:bodyPr/>
        <a:lstStyle/>
        <a:p>
          <a:endParaRPr lang="en-US"/>
        </a:p>
      </dgm:t>
    </dgm:pt>
    <dgm:pt modelId="{4A201A6E-0A4F-4594-8B55-F76C3CBFA15E}" type="sibTrans" cxnId="{1725893F-BFA4-4AC8-8ADA-38DB7354A6C6}">
      <dgm:prSet/>
      <dgm:spPr/>
      <dgm:t>
        <a:bodyPr/>
        <a:lstStyle/>
        <a:p>
          <a:endParaRPr lang="en-US"/>
        </a:p>
      </dgm:t>
    </dgm:pt>
    <dgm:pt modelId="{8BFAE654-8964-4E46-8F9F-FF7CCC1D5D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Choose or let an Agent pick the best model automatically.</a:t>
          </a:r>
        </a:p>
      </dgm:t>
    </dgm:pt>
    <dgm:pt modelId="{FC0D7083-86CB-4751-97BB-4C7728CA8A59}" type="parTrans" cxnId="{02A84B72-07E2-41C4-9E7E-0E890F966116}">
      <dgm:prSet/>
      <dgm:spPr/>
      <dgm:t>
        <a:bodyPr/>
        <a:lstStyle/>
        <a:p>
          <a:endParaRPr lang="en-US"/>
        </a:p>
      </dgm:t>
    </dgm:pt>
    <dgm:pt modelId="{D506C6BF-C1D2-42FD-AD40-3DAC6C15B9C3}" type="sibTrans" cxnId="{02A84B72-07E2-41C4-9E7E-0E890F966116}">
      <dgm:prSet/>
      <dgm:spPr/>
      <dgm:t>
        <a:bodyPr/>
        <a:lstStyle/>
        <a:p>
          <a:endParaRPr lang="en-US"/>
        </a:p>
      </dgm:t>
    </dgm:pt>
    <dgm:pt modelId="{670624AC-3A54-4847-B350-448013BAFAF1}" type="pres">
      <dgm:prSet presAssocID="{4B732AB1-8BCD-4BD2-A4D1-2DF99349E4BA}" presName="root" presStyleCnt="0">
        <dgm:presLayoutVars>
          <dgm:dir/>
          <dgm:resizeHandles val="exact"/>
        </dgm:presLayoutVars>
      </dgm:prSet>
      <dgm:spPr/>
    </dgm:pt>
    <dgm:pt modelId="{0008408C-1F96-4B17-B033-B3E48DDE6751}" type="pres">
      <dgm:prSet presAssocID="{CEDAB85C-7889-4677-9ACE-C56EB56F6A69}" presName="compNode" presStyleCnt="0"/>
      <dgm:spPr/>
    </dgm:pt>
    <dgm:pt modelId="{225C50D7-DD15-4EC3-B331-A91295F8EFC3}" type="pres">
      <dgm:prSet presAssocID="{CEDAB85C-7889-4677-9ACE-C56EB56F6A6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50C887-3375-43A5-A4D4-75F17153D7CC}" type="pres">
      <dgm:prSet presAssocID="{CEDAB85C-7889-4677-9ACE-C56EB56F6A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7D4B601-9585-4F21-8CF7-4242F93FE1C4}" type="pres">
      <dgm:prSet presAssocID="{CEDAB85C-7889-4677-9ACE-C56EB56F6A69}" presName="spaceRect" presStyleCnt="0"/>
      <dgm:spPr/>
    </dgm:pt>
    <dgm:pt modelId="{0ACCCF3A-7B3F-4BAD-9520-81E7BB1966FB}" type="pres">
      <dgm:prSet presAssocID="{CEDAB85C-7889-4677-9ACE-C56EB56F6A69}" presName="textRect" presStyleLbl="revTx" presStyleIdx="0" presStyleCnt="4">
        <dgm:presLayoutVars>
          <dgm:chMax val="1"/>
          <dgm:chPref val="1"/>
        </dgm:presLayoutVars>
      </dgm:prSet>
      <dgm:spPr/>
    </dgm:pt>
    <dgm:pt modelId="{DADAC47E-90C8-4485-A63B-ED219CA513F3}" type="pres">
      <dgm:prSet presAssocID="{6470FC68-9C8A-4793-BAC2-F08F78FC2F4F}" presName="sibTrans" presStyleCnt="0"/>
      <dgm:spPr/>
    </dgm:pt>
    <dgm:pt modelId="{9207CEB1-8E66-4A6B-B887-3509FA2CB3C1}" type="pres">
      <dgm:prSet presAssocID="{175F249E-10F1-431F-9CBD-FB42D4D66ED2}" presName="compNode" presStyleCnt="0"/>
      <dgm:spPr/>
    </dgm:pt>
    <dgm:pt modelId="{CFE183D4-36E7-4711-9BDE-65DC01D14A0E}" type="pres">
      <dgm:prSet presAssocID="{175F249E-10F1-431F-9CBD-FB42D4D66ED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080F3B8-E533-4E15-8D9D-7DA826430B52}" type="pres">
      <dgm:prSet presAssocID="{175F249E-10F1-431F-9CBD-FB42D4D66E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68483F9-82D2-485B-A378-74ABB21A1BFA}" type="pres">
      <dgm:prSet presAssocID="{175F249E-10F1-431F-9CBD-FB42D4D66ED2}" presName="spaceRect" presStyleCnt="0"/>
      <dgm:spPr/>
    </dgm:pt>
    <dgm:pt modelId="{6263D08C-CC41-4169-8F8B-C9D1586D5230}" type="pres">
      <dgm:prSet presAssocID="{175F249E-10F1-431F-9CBD-FB42D4D66ED2}" presName="textRect" presStyleLbl="revTx" presStyleIdx="1" presStyleCnt="4">
        <dgm:presLayoutVars>
          <dgm:chMax val="1"/>
          <dgm:chPref val="1"/>
        </dgm:presLayoutVars>
      </dgm:prSet>
      <dgm:spPr/>
    </dgm:pt>
    <dgm:pt modelId="{A7446E7E-6552-4101-BDF9-417C4311E438}" type="pres">
      <dgm:prSet presAssocID="{81A971E9-0CC3-48FF-B1AD-E879F8DD9E49}" presName="sibTrans" presStyleCnt="0"/>
      <dgm:spPr/>
    </dgm:pt>
    <dgm:pt modelId="{64530B0B-F01E-42A7-9A8F-4B893CC34A1F}" type="pres">
      <dgm:prSet presAssocID="{CD8A4C10-9D50-4600-AB97-2A3A9472FCA0}" presName="compNode" presStyleCnt="0"/>
      <dgm:spPr/>
    </dgm:pt>
    <dgm:pt modelId="{2DCD89AD-35A4-4433-B101-2C2A8F0299CD}" type="pres">
      <dgm:prSet presAssocID="{CD8A4C10-9D50-4600-AB97-2A3A9472FCA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6C75EFA-A541-4407-BB51-17D013ADD5E8}" type="pres">
      <dgm:prSet presAssocID="{CD8A4C10-9D50-4600-AB97-2A3A9472F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7BEC209D-C889-4C61-BBBD-BB5FF3764B95}" type="pres">
      <dgm:prSet presAssocID="{CD8A4C10-9D50-4600-AB97-2A3A9472FCA0}" presName="spaceRect" presStyleCnt="0"/>
      <dgm:spPr/>
    </dgm:pt>
    <dgm:pt modelId="{78A478B3-00A0-40CE-9A41-90BE04BBF363}" type="pres">
      <dgm:prSet presAssocID="{CD8A4C10-9D50-4600-AB97-2A3A9472FCA0}" presName="textRect" presStyleLbl="revTx" presStyleIdx="2" presStyleCnt="4">
        <dgm:presLayoutVars>
          <dgm:chMax val="1"/>
          <dgm:chPref val="1"/>
        </dgm:presLayoutVars>
      </dgm:prSet>
      <dgm:spPr/>
    </dgm:pt>
    <dgm:pt modelId="{73B7DD46-7101-41C4-9614-77A97CDFD5C1}" type="pres">
      <dgm:prSet presAssocID="{4A201A6E-0A4F-4594-8B55-F76C3CBFA15E}" presName="sibTrans" presStyleCnt="0"/>
      <dgm:spPr/>
    </dgm:pt>
    <dgm:pt modelId="{46CF1322-954F-4365-9773-7A685534B5F4}" type="pres">
      <dgm:prSet presAssocID="{8BFAE654-8964-4E46-8F9F-FF7CCC1D5D31}" presName="compNode" presStyleCnt="0"/>
      <dgm:spPr/>
    </dgm:pt>
    <dgm:pt modelId="{CBBF530A-CA62-498C-8DB8-0B9193DCEB3E}" type="pres">
      <dgm:prSet presAssocID="{8BFAE654-8964-4E46-8F9F-FF7CCC1D5D3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8C4609-3398-41F6-8409-B5EAB4816DB1}" type="pres">
      <dgm:prSet presAssocID="{8BFAE654-8964-4E46-8F9F-FF7CCC1D5D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C92D1EB3-0DFE-4EBF-92AD-8746F8E87EF2}" type="pres">
      <dgm:prSet presAssocID="{8BFAE654-8964-4E46-8F9F-FF7CCC1D5D31}" presName="spaceRect" presStyleCnt="0"/>
      <dgm:spPr/>
    </dgm:pt>
    <dgm:pt modelId="{97ADAE0B-92F6-46C9-939E-654AF1356F64}" type="pres">
      <dgm:prSet presAssocID="{8BFAE654-8964-4E46-8F9F-FF7CCC1D5D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901C27-9C7A-4AB0-A5C8-4300FC754E2B}" type="presOf" srcId="{4B732AB1-8BCD-4BD2-A4D1-2DF99349E4BA}" destId="{670624AC-3A54-4847-B350-448013BAFAF1}" srcOrd="0" destOrd="0" presId="urn:microsoft.com/office/officeart/2018/5/layout/IconLeafLabelList"/>
    <dgm:cxn modelId="{1725893F-BFA4-4AC8-8ADA-38DB7354A6C6}" srcId="{4B732AB1-8BCD-4BD2-A4D1-2DF99349E4BA}" destId="{CD8A4C10-9D50-4600-AB97-2A3A9472FCA0}" srcOrd="2" destOrd="0" parTransId="{B80E8484-7C73-4790-85FC-35C71B8EA264}" sibTransId="{4A201A6E-0A4F-4594-8B55-F76C3CBFA15E}"/>
    <dgm:cxn modelId="{02A84B72-07E2-41C4-9E7E-0E890F966116}" srcId="{4B732AB1-8BCD-4BD2-A4D1-2DF99349E4BA}" destId="{8BFAE654-8964-4E46-8F9F-FF7CCC1D5D31}" srcOrd="3" destOrd="0" parTransId="{FC0D7083-86CB-4751-97BB-4C7728CA8A59}" sibTransId="{D506C6BF-C1D2-42FD-AD40-3DAC6C15B9C3}"/>
    <dgm:cxn modelId="{F893CF73-B2A2-4751-A568-B04CD2E9D990}" type="presOf" srcId="{175F249E-10F1-431F-9CBD-FB42D4D66ED2}" destId="{6263D08C-CC41-4169-8F8B-C9D1586D5230}" srcOrd="0" destOrd="0" presId="urn:microsoft.com/office/officeart/2018/5/layout/IconLeafLabelList"/>
    <dgm:cxn modelId="{03A5ADB8-C3DD-4339-BAE8-E6585CB37BED}" srcId="{4B732AB1-8BCD-4BD2-A4D1-2DF99349E4BA}" destId="{175F249E-10F1-431F-9CBD-FB42D4D66ED2}" srcOrd="1" destOrd="0" parTransId="{70FE41B6-BCCB-4F57-86AD-32CFD41C8568}" sibTransId="{81A971E9-0CC3-48FF-B1AD-E879F8DD9E49}"/>
    <dgm:cxn modelId="{7B0EE7C3-72A3-4307-99B2-207E82DDE33D}" type="presOf" srcId="{CEDAB85C-7889-4677-9ACE-C56EB56F6A69}" destId="{0ACCCF3A-7B3F-4BAD-9520-81E7BB1966FB}" srcOrd="0" destOrd="0" presId="urn:microsoft.com/office/officeart/2018/5/layout/IconLeafLabelList"/>
    <dgm:cxn modelId="{3BD22BCC-DC14-4B08-BCE4-FD4A74FBBBC6}" type="presOf" srcId="{CD8A4C10-9D50-4600-AB97-2A3A9472FCA0}" destId="{78A478B3-00A0-40CE-9A41-90BE04BBF363}" srcOrd="0" destOrd="0" presId="urn:microsoft.com/office/officeart/2018/5/layout/IconLeafLabelList"/>
    <dgm:cxn modelId="{27D92CD9-413E-4F58-8C44-7EA5FCD1D1BB}" type="presOf" srcId="{8BFAE654-8964-4E46-8F9F-FF7CCC1D5D31}" destId="{97ADAE0B-92F6-46C9-939E-654AF1356F64}" srcOrd="0" destOrd="0" presId="urn:microsoft.com/office/officeart/2018/5/layout/IconLeafLabelList"/>
    <dgm:cxn modelId="{0EE541E6-9CF9-4CD8-8997-4F297E077972}" srcId="{4B732AB1-8BCD-4BD2-A4D1-2DF99349E4BA}" destId="{CEDAB85C-7889-4677-9ACE-C56EB56F6A69}" srcOrd="0" destOrd="0" parTransId="{BDC43ED8-D323-4FDB-807A-83469E6A319E}" sibTransId="{6470FC68-9C8A-4793-BAC2-F08F78FC2F4F}"/>
    <dgm:cxn modelId="{63AE32F2-689B-41C0-8964-65D8DA133ABF}" type="presParOf" srcId="{670624AC-3A54-4847-B350-448013BAFAF1}" destId="{0008408C-1F96-4B17-B033-B3E48DDE6751}" srcOrd="0" destOrd="0" presId="urn:microsoft.com/office/officeart/2018/5/layout/IconLeafLabelList"/>
    <dgm:cxn modelId="{56DB4F31-9C74-4338-B79C-B92EE3EF4BB8}" type="presParOf" srcId="{0008408C-1F96-4B17-B033-B3E48DDE6751}" destId="{225C50D7-DD15-4EC3-B331-A91295F8EFC3}" srcOrd="0" destOrd="0" presId="urn:microsoft.com/office/officeart/2018/5/layout/IconLeafLabelList"/>
    <dgm:cxn modelId="{20AB60ED-9812-4E24-961F-9CE3AB11A71F}" type="presParOf" srcId="{0008408C-1F96-4B17-B033-B3E48DDE6751}" destId="{4A50C887-3375-43A5-A4D4-75F17153D7CC}" srcOrd="1" destOrd="0" presId="urn:microsoft.com/office/officeart/2018/5/layout/IconLeafLabelList"/>
    <dgm:cxn modelId="{E5D29A17-926F-453C-B236-D898227B0C70}" type="presParOf" srcId="{0008408C-1F96-4B17-B033-B3E48DDE6751}" destId="{37D4B601-9585-4F21-8CF7-4242F93FE1C4}" srcOrd="2" destOrd="0" presId="urn:microsoft.com/office/officeart/2018/5/layout/IconLeafLabelList"/>
    <dgm:cxn modelId="{011028F2-DF74-4746-94BE-AEAF86267CBE}" type="presParOf" srcId="{0008408C-1F96-4B17-B033-B3E48DDE6751}" destId="{0ACCCF3A-7B3F-4BAD-9520-81E7BB1966FB}" srcOrd="3" destOrd="0" presId="urn:microsoft.com/office/officeart/2018/5/layout/IconLeafLabelList"/>
    <dgm:cxn modelId="{CFE91721-BC12-4DFB-928E-04471768149B}" type="presParOf" srcId="{670624AC-3A54-4847-B350-448013BAFAF1}" destId="{DADAC47E-90C8-4485-A63B-ED219CA513F3}" srcOrd="1" destOrd="0" presId="urn:microsoft.com/office/officeart/2018/5/layout/IconLeafLabelList"/>
    <dgm:cxn modelId="{EEA1C420-DC28-4CCD-B4AD-039CFF22BD6E}" type="presParOf" srcId="{670624AC-3A54-4847-B350-448013BAFAF1}" destId="{9207CEB1-8E66-4A6B-B887-3509FA2CB3C1}" srcOrd="2" destOrd="0" presId="urn:microsoft.com/office/officeart/2018/5/layout/IconLeafLabelList"/>
    <dgm:cxn modelId="{17348867-0E77-47DE-82F9-12B2DA5CD559}" type="presParOf" srcId="{9207CEB1-8E66-4A6B-B887-3509FA2CB3C1}" destId="{CFE183D4-36E7-4711-9BDE-65DC01D14A0E}" srcOrd="0" destOrd="0" presId="urn:microsoft.com/office/officeart/2018/5/layout/IconLeafLabelList"/>
    <dgm:cxn modelId="{908D0472-7152-45DE-B22B-748F5026196E}" type="presParOf" srcId="{9207CEB1-8E66-4A6B-B887-3509FA2CB3C1}" destId="{D080F3B8-E533-4E15-8D9D-7DA826430B52}" srcOrd="1" destOrd="0" presId="urn:microsoft.com/office/officeart/2018/5/layout/IconLeafLabelList"/>
    <dgm:cxn modelId="{2F528B02-D92C-467D-BC65-44ADA65F3110}" type="presParOf" srcId="{9207CEB1-8E66-4A6B-B887-3509FA2CB3C1}" destId="{668483F9-82D2-485B-A378-74ABB21A1BFA}" srcOrd="2" destOrd="0" presId="urn:microsoft.com/office/officeart/2018/5/layout/IconLeafLabelList"/>
    <dgm:cxn modelId="{1D0CB221-F6D7-4F16-AB09-45694C4ABDCA}" type="presParOf" srcId="{9207CEB1-8E66-4A6B-B887-3509FA2CB3C1}" destId="{6263D08C-CC41-4169-8F8B-C9D1586D5230}" srcOrd="3" destOrd="0" presId="urn:microsoft.com/office/officeart/2018/5/layout/IconLeafLabelList"/>
    <dgm:cxn modelId="{826489B2-D6E7-4ECF-8D6A-A31020C3C218}" type="presParOf" srcId="{670624AC-3A54-4847-B350-448013BAFAF1}" destId="{A7446E7E-6552-4101-BDF9-417C4311E438}" srcOrd="3" destOrd="0" presId="urn:microsoft.com/office/officeart/2018/5/layout/IconLeafLabelList"/>
    <dgm:cxn modelId="{F60D147B-0CB6-421A-AF34-B74D1430C4DC}" type="presParOf" srcId="{670624AC-3A54-4847-B350-448013BAFAF1}" destId="{64530B0B-F01E-42A7-9A8F-4B893CC34A1F}" srcOrd="4" destOrd="0" presId="urn:microsoft.com/office/officeart/2018/5/layout/IconLeafLabelList"/>
    <dgm:cxn modelId="{AF36A489-344C-43D7-8DE0-BC2334526DA1}" type="presParOf" srcId="{64530B0B-F01E-42A7-9A8F-4B893CC34A1F}" destId="{2DCD89AD-35A4-4433-B101-2C2A8F0299CD}" srcOrd="0" destOrd="0" presId="urn:microsoft.com/office/officeart/2018/5/layout/IconLeafLabelList"/>
    <dgm:cxn modelId="{2DF84051-2BB3-444F-89E9-1DCB68407360}" type="presParOf" srcId="{64530B0B-F01E-42A7-9A8F-4B893CC34A1F}" destId="{E6C75EFA-A541-4407-BB51-17D013ADD5E8}" srcOrd="1" destOrd="0" presId="urn:microsoft.com/office/officeart/2018/5/layout/IconLeafLabelList"/>
    <dgm:cxn modelId="{889B9638-C300-434B-874F-E2423B28E521}" type="presParOf" srcId="{64530B0B-F01E-42A7-9A8F-4B893CC34A1F}" destId="{7BEC209D-C889-4C61-BBBD-BB5FF3764B95}" srcOrd="2" destOrd="0" presId="urn:microsoft.com/office/officeart/2018/5/layout/IconLeafLabelList"/>
    <dgm:cxn modelId="{FBCA498E-A657-4C28-9608-1D84DCF8A22D}" type="presParOf" srcId="{64530B0B-F01E-42A7-9A8F-4B893CC34A1F}" destId="{78A478B3-00A0-40CE-9A41-90BE04BBF363}" srcOrd="3" destOrd="0" presId="urn:microsoft.com/office/officeart/2018/5/layout/IconLeafLabelList"/>
    <dgm:cxn modelId="{B0095977-34A9-4584-A3C9-D07DF7E31286}" type="presParOf" srcId="{670624AC-3A54-4847-B350-448013BAFAF1}" destId="{73B7DD46-7101-41C4-9614-77A97CDFD5C1}" srcOrd="5" destOrd="0" presId="urn:microsoft.com/office/officeart/2018/5/layout/IconLeafLabelList"/>
    <dgm:cxn modelId="{1938D7D1-ECA7-418E-A74E-B4EEF298E4B7}" type="presParOf" srcId="{670624AC-3A54-4847-B350-448013BAFAF1}" destId="{46CF1322-954F-4365-9773-7A685534B5F4}" srcOrd="6" destOrd="0" presId="urn:microsoft.com/office/officeart/2018/5/layout/IconLeafLabelList"/>
    <dgm:cxn modelId="{47A505ED-228B-4191-9111-039CB42C098B}" type="presParOf" srcId="{46CF1322-954F-4365-9773-7A685534B5F4}" destId="{CBBF530A-CA62-498C-8DB8-0B9193DCEB3E}" srcOrd="0" destOrd="0" presId="urn:microsoft.com/office/officeart/2018/5/layout/IconLeafLabelList"/>
    <dgm:cxn modelId="{02299288-4191-4FF4-95F2-187B7EAFA2CD}" type="presParOf" srcId="{46CF1322-954F-4365-9773-7A685534B5F4}" destId="{AC8C4609-3398-41F6-8409-B5EAB4816DB1}" srcOrd="1" destOrd="0" presId="urn:microsoft.com/office/officeart/2018/5/layout/IconLeafLabelList"/>
    <dgm:cxn modelId="{2CF2B80D-6C85-412B-9226-CC79ED39FF58}" type="presParOf" srcId="{46CF1322-954F-4365-9773-7A685534B5F4}" destId="{C92D1EB3-0DFE-4EBF-92AD-8746F8E87EF2}" srcOrd="2" destOrd="0" presId="urn:microsoft.com/office/officeart/2018/5/layout/IconLeafLabelList"/>
    <dgm:cxn modelId="{830520D5-EECB-4F32-83E6-DF6DD251752C}" type="presParOf" srcId="{46CF1322-954F-4365-9773-7A685534B5F4}" destId="{97ADAE0B-92F6-46C9-939E-654AF1356F6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1856A-73E7-40E5-8805-098E9A52BA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DFE36B5-5CF5-449B-8A66-AD6D76886AA8}">
      <dgm:prSet/>
      <dgm:spPr/>
      <dgm:t>
        <a:bodyPr/>
        <a:lstStyle/>
        <a:p>
          <a:pPr>
            <a:defRPr cap="all"/>
          </a:pPr>
          <a:r>
            <a:rPr lang="en-US"/>
            <a:t>• Interactive Chat with AI Assistant.</a:t>
          </a:r>
        </a:p>
      </dgm:t>
    </dgm:pt>
    <dgm:pt modelId="{990B177F-5322-42F3-9433-D38249124A08}" type="parTrans" cxnId="{B8C56F4A-840B-402F-B022-F8310776CB84}">
      <dgm:prSet/>
      <dgm:spPr/>
      <dgm:t>
        <a:bodyPr/>
        <a:lstStyle/>
        <a:p>
          <a:endParaRPr lang="en-US"/>
        </a:p>
      </dgm:t>
    </dgm:pt>
    <dgm:pt modelId="{C3013EC0-24E5-4079-A11C-63F00B81052C}" type="sibTrans" cxnId="{B8C56F4A-840B-402F-B022-F8310776CB84}">
      <dgm:prSet/>
      <dgm:spPr/>
      <dgm:t>
        <a:bodyPr/>
        <a:lstStyle/>
        <a:p>
          <a:endParaRPr lang="en-US"/>
        </a:p>
      </dgm:t>
    </dgm:pt>
    <dgm:pt modelId="{6E404482-96A0-48C5-938D-5273668890FB}">
      <dgm:prSet/>
      <dgm:spPr/>
      <dgm:t>
        <a:bodyPr/>
        <a:lstStyle/>
        <a:p>
          <a:pPr>
            <a:defRPr cap="all"/>
          </a:pPr>
          <a:r>
            <a:rPr lang="en-US"/>
            <a:t>• Secure User Authentication.</a:t>
          </a:r>
        </a:p>
      </dgm:t>
    </dgm:pt>
    <dgm:pt modelId="{9C1245F0-4B5D-460A-B625-FB8106B7B80E}" type="parTrans" cxnId="{1D9FAC2E-21E5-497C-B552-06D8979C059A}">
      <dgm:prSet/>
      <dgm:spPr/>
      <dgm:t>
        <a:bodyPr/>
        <a:lstStyle/>
        <a:p>
          <a:endParaRPr lang="en-US"/>
        </a:p>
      </dgm:t>
    </dgm:pt>
    <dgm:pt modelId="{889564EE-E38E-4D50-97EC-711D773099F1}" type="sibTrans" cxnId="{1D9FAC2E-21E5-497C-B552-06D8979C059A}">
      <dgm:prSet/>
      <dgm:spPr/>
      <dgm:t>
        <a:bodyPr/>
        <a:lstStyle/>
        <a:p>
          <a:endParaRPr lang="en-US"/>
        </a:p>
      </dgm:t>
    </dgm:pt>
    <dgm:pt modelId="{B44F1E4F-225A-4BD1-87EF-F6410D39DEAE}">
      <dgm:prSet/>
      <dgm:spPr/>
      <dgm:t>
        <a:bodyPr/>
        <a:lstStyle/>
        <a:p>
          <a:pPr>
            <a:defRPr cap="all"/>
          </a:pPr>
          <a:r>
            <a:rPr lang="en-US"/>
            <a:t>• Persistent Chat History.</a:t>
          </a:r>
        </a:p>
      </dgm:t>
    </dgm:pt>
    <dgm:pt modelId="{5B2791D5-D40E-4C8F-8449-605E3EE82579}" type="parTrans" cxnId="{E7D5B89A-4606-433D-B580-347F049ED80E}">
      <dgm:prSet/>
      <dgm:spPr/>
      <dgm:t>
        <a:bodyPr/>
        <a:lstStyle/>
        <a:p>
          <a:endParaRPr lang="en-US"/>
        </a:p>
      </dgm:t>
    </dgm:pt>
    <dgm:pt modelId="{16F4859D-28F1-4184-9B2E-5B7B7C4DCC06}" type="sibTrans" cxnId="{E7D5B89A-4606-433D-B580-347F049ED80E}">
      <dgm:prSet/>
      <dgm:spPr/>
      <dgm:t>
        <a:bodyPr/>
        <a:lstStyle/>
        <a:p>
          <a:endParaRPr lang="en-US"/>
        </a:p>
      </dgm:t>
    </dgm:pt>
    <dgm:pt modelId="{B26CA156-6557-4D20-95C4-4133128E8F8C}" type="pres">
      <dgm:prSet presAssocID="{6681856A-73E7-40E5-8805-098E9A52BAAF}" presName="root" presStyleCnt="0">
        <dgm:presLayoutVars>
          <dgm:dir/>
          <dgm:resizeHandles val="exact"/>
        </dgm:presLayoutVars>
      </dgm:prSet>
      <dgm:spPr/>
    </dgm:pt>
    <dgm:pt modelId="{85255AB7-6155-4D35-AB48-506B46A2AF4C}" type="pres">
      <dgm:prSet presAssocID="{EDFE36B5-5CF5-449B-8A66-AD6D76886AA8}" presName="compNode" presStyleCnt="0"/>
      <dgm:spPr/>
    </dgm:pt>
    <dgm:pt modelId="{EB94AFBF-6FD4-4445-AF39-8004FF6AAC2D}" type="pres">
      <dgm:prSet presAssocID="{EDFE36B5-5CF5-449B-8A66-AD6D76886AA8}" presName="iconBgRect" presStyleLbl="bgShp" presStyleIdx="0" presStyleCnt="3"/>
      <dgm:spPr/>
    </dgm:pt>
    <dgm:pt modelId="{4709BEBA-AD29-4837-BDFC-39F333161930}" type="pres">
      <dgm:prSet presAssocID="{EDFE36B5-5CF5-449B-8A66-AD6D76886A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5574F1EB-B1CC-4C4D-8268-417E921490AE}" type="pres">
      <dgm:prSet presAssocID="{EDFE36B5-5CF5-449B-8A66-AD6D76886AA8}" presName="spaceRect" presStyleCnt="0"/>
      <dgm:spPr/>
    </dgm:pt>
    <dgm:pt modelId="{6457AA05-6EFF-44EB-8BF4-9957DD3FA12D}" type="pres">
      <dgm:prSet presAssocID="{EDFE36B5-5CF5-449B-8A66-AD6D76886AA8}" presName="textRect" presStyleLbl="revTx" presStyleIdx="0" presStyleCnt="3">
        <dgm:presLayoutVars>
          <dgm:chMax val="1"/>
          <dgm:chPref val="1"/>
        </dgm:presLayoutVars>
      </dgm:prSet>
      <dgm:spPr/>
    </dgm:pt>
    <dgm:pt modelId="{7FF449E8-8ED2-4887-804B-6DFF0BBA043B}" type="pres">
      <dgm:prSet presAssocID="{C3013EC0-24E5-4079-A11C-63F00B81052C}" presName="sibTrans" presStyleCnt="0"/>
      <dgm:spPr/>
    </dgm:pt>
    <dgm:pt modelId="{E8544365-BAE8-4D79-934C-AC1EFA13EC32}" type="pres">
      <dgm:prSet presAssocID="{6E404482-96A0-48C5-938D-5273668890FB}" presName="compNode" presStyleCnt="0"/>
      <dgm:spPr/>
    </dgm:pt>
    <dgm:pt modelId="{56A7A5CD-0EC8-41FA-A40B-90E59470C5F9}" type="pres">
      <dgm:prSet presAssocID="{6E404482-96A0-48C5-938D-5273668890FB}" presName="iconBgRect" presStyleLbl="bgShp" presStyleIdx="1" presStyleCnt="3"/>
      <dgm:spPr/>
    </dgm:pt>
    <dgm:pt modelId="{9C5BD755-9DB6-440D-BC12-046788776F77}" type="pres">
      <dgm:prSet presAssocID="{6E404482-96A0-48C5-938D-5273668890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29796F9-AF61-41F2-A673-BEE228B3168D}" type="pres">
      <dgm:prSet presAssocID="{6E404482-96A0-48C5-938D-5273668890FB}" presName="spaceRect" presStyleCnt="0"/>
      <dgm:spPr/>
    </dgm:pt>
    <dgm:pt modelId="{9F579E6D-AE34-416F-A026-5ED3118FF545}" type="pres">
      <dgm:prSet presAssocID="{6E404482-96A0-48C5-938D-5273668890FB}" presName="textRect" presStyleLbl="revTx" presStyleIdx="1" presStyleCnt="3">
        <dgm:presLayoutVars>
          <dgm:chMax val="1"/>
          <dgm:chPref val="1"/>
        </dgm:presLayoutVars>
      </dgm:prSet>
      <dgm:spPr/>
    </dgm:pt>
    <dgm:pt modelId="{E66FF0D5-F8DD-46D0-86CC-E03C65A4F26B}" type="pres">
      <dgm:prSet presAssocID="{889564EE-E38E-4D50-97EC-711D773099F1}" presName="sibTrans" presStyleCnt="0"/>
      <dgm:spPr/>
    </dgm:pt>
    <dgm:pt modelId="{0C609D7F-4723-41B1-B524-2A738040C12F}" type="pres">
      <dgm:prSet presAssocID="{B44F1E4F-225A-4BD1-87EF-F6410D39DEAE}" presName="compNode" presStyleCnt="0"/>
      <dgm:spPr/>
    </dgm:pt>
    <dgm:pt modelId="{1F9E5A7C-443C-47E3-AE5D-8FE309F24E6A}" type="pres">
      <dgm:prSet presAssocID="{B44F1E4F-225A-4BD1-87EF-F6410D39DEAE}" presName="iconBgRect" presStyleLbl="bgShp" presStyleIdx="2" presStyleCnt="3"/>
      <dgm:spPr/>
    </dgm:pt>
    <dgm:pt modelId="{C4A54357-FB44-44FF-AB78-E05C5C5F847E}" type="pres">
      <dgm:prSet presAssocID="{B44F1E4F-225A-4BD1-87EF-F6410D39DE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9A7FE4C-6E58-43D3-A51D-B1A0481552A4}" type="pres">
      <dgm:prSet presAssocID="{B44F1E4F-225A-4BD1-87EF-F6410D39DEAE}" presName="spaceRect" presStyleCnt="0"/>
      <dgm:spPr/>
    </dgm:pt>
    <dgm:pt modelId="{F7814381-14FD-43C3-AF7B-5CAFD97D0A3E}" type="pres">
      <dgm:prSet presAssocID="{B44F1E4F-225A-4BD1-87EF-F6410D39DE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9A0A25-6A9E-4F72-949A-A2E848B811B6}" type="presOf" srcId="{6681856A-73E7-40E5-8805-098E9A52BAAF}" destId="{B26CA156-6557-4D20-95C4-4133128E8F8C}" srcOrd="0" destOrd="0" presId="urn:microsoft.com/office/officeart/2018/5/layout/IconCircleLabelList"/>
    <dgm:cxn modelId="{1D9FAC2E-21E5-497C-B552-06D8979C059A}" srcId="{6681856A-73E7-40E5-8805-098E9A52BAAF}" destId="{6E404482-96A0-48C5-938D-5273668890FB}" srcOrd="1" destOrd="0" parTransId="{9C1245F0-4B5D-460A-B625-FB8106B7B80E}" sibTransId="{889564EE-E38E-4D50-97EC-711D773099F1}"/>
    <dgm:cxn modelId="{CCC0FA48-883B-43CD-97E8-ABDE778B9B2D}" type="presOf" srcId="{6E404482-96A0-48C5-938D-5273668890FB}" destId="{9F579E6D-AE34-416F-A026-5ED3118FF545}" srcOrd="0" destOrd="0" presId="urn:microsoft.com/office/officeart/2018/5/layout/IconCircleLabelList"/>
    <dgm:cxn modelId="{B8C56F4A-840B-402F-B022-F8310776CB84}" srcId="{6681856A-73E7-40E5-8805-098E9A52BAAF}" destId="{EDFE36B5-5CF5-449B-8A66-AD6D76886AA8}" srcOrd="0" destOrd="0" parTransId="{990B177F-5322-42F3-9433-D38249124A08}" sibTransId="{C3013EC0-24E5-4079-A11C-63F00B81052C}"/>
    <dgm:cxn modelId="{E7D5B89A-4606-433D-B580-347F049ED80E}" srcId="{6681856A-73E7-40E5-8805-098E9A52BAAF}" destId="{B44F1E4F-225A-4BD1-87EF-F6410D39DEAE}" srcOrd="2" destOrd="0" parTransId="{5B2791D5-D40E-4C8F-8449-605E3EE82579}" sibTransId="{16F4859D-28F1-4184-9B2E-5B7B7C4DCC06}"/>
    <dgm:cxn modelId="{A9205EAC-7B8D-4112-8732-7BB69894F05F}" type="presOf" srcId="{B44F1E4F-225A-4BD1-87EF-F6410D39DEAE}" destId="{F7814381-14FD-43C3-AF7B-5CAFD97D0A3E}" srcOrd="0" destOrd="0" presId="urn:microsoft.com/office/officeart/2018/5/layout/IconCircleLabelList"/>
    <dgm:cxn modelId="{3404A8B9-267A-459A-9EB9-0F6411E2D9A3}" type="presOf" srcId="{EDFE36B5-5CF5-449B-8A66-AD6D76886AA8}" destId="{6457AA05-6EFF-44EB-8BF4-9957DD3FA12D}" srcOrd="0" destOrd="0" presId="urn:microsoft.com/office/officeart/2018/5/layout/IconCircleLabelList"/>
    <dgm:cxn modelId="{5EF5CA0A-AF3C-4E46-862E-19ED25E5D9D1}" type="presParOf" srcId="{B26CA156-6557-4D20-95C4-4133128E8F8C}" destId="{85255AB7-6155-4D35-AB48-506B46A2AF4C}" srcOrd="0" destOrd="0" presId="urn:microsoft.com/office/officeart/2018/5/layout/IconCircleLabelList"/>
    <dgm:cxn modelId="{68F6A1AC-16C6-4ADC-A799-7B907BA2CEDF}" type="presParOf" srcId="{85255AB7-6155-4D35-AB48-506B46A2AF4C}" destId="{EB94AFBF-6FD4-4445-AF39-8004FF6AAC2D}" srcOrd="0" destOrd="0" presId="urn:microsoft.com/office/officeart/2018/5/layout/IconCircleLabelList"/>
    <dgm:cxn modelId="{46B89ED9-3E59-4E7B-8660-A29D24A8AABE}" type="presParOf" srcId="{85255AB7-6155-4D35-AB48-506B46A2AF4C}" destId="{4709BEBA-AD29-4837-BDFC-39F333161930}" srcOrd="1" destOrd="0" presId="urn:microsoft.com/office/officeart/2018/5/layout/IconCircleLabelList"/>
    <dgm:cxn modelId="{FE32B9C3-EAE3-4C16-A014-821B749A1BDD}" type="presParOf" srcId="{85255AB7-6155-4D35-AB48-506B46A2AF4C}" destId="{5574F1EB-B1CC-4C4D-8268-417E921490AE}" srcOrd="2" destOrd="0" presId="urn:microsoft.com/office/officeart/2018/5/layout/IconCircleLabelList"/>
    <dgm:cxn modelId="{E53A3B0D-CE95-4746-A115-A58FB9A783CC}" type="presParOf" srcId="{85255AB7-6155-4D35-AB48-506B46A2AF4C}" destId="{6457AA05-6EFF-44EB-8BF4-9957DD3FA12D}" srcOrd="3" destOrd="0" presId="urn:microsoft.com/office/officeart/2018/5/layout/IconCircleLabelList"/>
    <dgm:cxn modelId="{514EF791-DFF1-4C67-97B0-A115D236B01E}" type="presParOf" srcId="{B26CA156-6557-4D20-95C4-4133128E8F8C}" destId="{7FF449E8-8ED2-4887-804B-6DFF0BBA043B}" srcOrd="1" destOrd="0" presId="urn:microsoft.com/office/officeart/2018/5/layout/IconCircleLabelList"/>
    <dgm:cxn modelId="{56AABF04-D3FC-4928-AD60-FE734A82D467}" type="presParOf" srcId="{B26CA156-6557-4D20-95C4-4133128E8F8C}" destId="{E8544365-BAE8-4D79-934C-AC1EFA13EC32}" srcOrd="2" destOrd="0" presId="urn:microsoft.com/office/officeart/2018/5/layout/IconCircleLabelList"/>
    <dgm:cxn modelId="{72AA6FBC-BEE1-4E5D-9A50-9CF012B707D5}" type="presParOf" srcId="{E8544365-BAE8-4D79-934C-AC1EFA13EC32}" destId="{56A7A5CD-0EC8-41FA-A40B-90E59470C5F9}" srcOrd="0" destOrd="0" presId="urn:microsoft.com/office/officeart/2018/5/layout/IconCircleLabelList"/>
    <dgm:cxn modelId="{59A8BFF3-8D99-42C0-A5FA-9B6A796FC627}" type="presParOf" srcId="{E8544365-BAE8-4D79-934C-AC1EFA13EC32}" destId="{9C5BD755-9DB6-440D-BC12-046788776F77}" srcOrd="1" destOrd="0" presId="urn:microsoft.com/office/officeart/2018/5/layout/IconCircleLabelList"/>
    <dgm:cxn modelId="{84A65467-F549-4BBE-9051-628C69114FC6}" type="presParOf" srcId="{E8544365-BAE8-4D79-934C-AC1EFA13EC32}" destId="{D29796F9-AF61-41F2-A673-BEE228B3168D}" srcOrd="2" destOrd="0" presId="urn:microsoft.com/office/officeart/2018/5/layout/IconCircleLabelList"/>
    <dgm:cxn modelId="{69226A7F-7C4F-423F-9D20-8AF6509E995E}" type="presParOf" srcId="{E8544365-BAE8-4D79-934C-AC1EFA13EC32}" destId="{9F579E6D-AE34-416F-A026-5ED3118FF545}" srcOrd="3" destOrd="0" presId="urn:microsoft.com/office/officeart/2018/5/layout/IconCircleLabelList"/>
    <dgm:cxn modelId="{D2DF6B35-19E6-4019-A446-C268859ED2B1}" type="presParOf" srcId="{B26CA156-6557-4D20-95C4-4133128E8F8C}" destId="{E66FF0D5-F8DD-46D0-86CC-E03C65A4F26B}" srcOrd="3" destOrd="0" presId="urn:microsoft.com/office/officeart/2018/5/layout/IconCircleLabelList"/>
    <dgm:cxn modelId="{7749D315-D93C-49B5-A802-2F55A1AF1FBC}" type="presParOf" srcId="{B26CA156-6557-4D20-95C4-4133128E8F8C}" destId="{0C609D7F-4723-41B1-B524-2A738040C12F}" srcOrd="4" destOrd="0" presId="urn:microsoft.com/office/officeart/2018/5/layout/IconCircleLabelList"/>
    <dgm:cxn modelId="{04E18979-26E5-4D4C-8413-8E44465A1ADF}" type="presParOf" srcId="{0C609D7F-4723-41B1-B524-2A738040C12F}" destId="{1F9E5A7C-443C-47E3-AE5D-8FE309F24E6A}" srcOrd="0" destOrd="0" presId="urn:microsoft.com/office/officeart/2018/5/layout/IconCircleLabelList"/>
    <dgm:cxn modelId="{E2719F4F-C150-4C26-9308-2C3F88470C2D}" type="presParOf" srcId="{0C609D7F-4723-41B1-B524-2A738040C12F}" destId="{C4A54357-FB44-44FF-AB78-E05C5C5F847E}" srcOrd="1" destOrd="0" presId="urn:microsoft.com/office/officeart/2018/5/layout/IconCircleLabelList"/>
    <dgm:cxn modelId="{6FE48EC0-BC90-4741-ABC0-BF6137A0E1D5}" type="presParOf" srcId="{0C609D7F-4723-41B1-B524-2A738040C12F}" destId="{59A7FE4C-6E58-43D3-A51D-B1A0481552A4}" srcOrd="2" destOrd="0" presId="urn:microsoft.com/office/officeart/2018/5/layout/IconCircleLabelList"/>
    <dgm:cxn modelId="{9296C3A9-D26E-4F5B-84C1-39EECF5FA64E}" type="presParOf" srcId="{0C609D7F-4723-41B1-B524-2A738040C12F}" destId="{F7814381-14FD-43C3-AF7B-5CAFD97D0A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363DCD-3CF6-4CA0-B59C-38C9BC2826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00B6F3-A273-4B5A-A110-A34D229D6DF7}">
      <dgm:prSet/>
      <dgm:spPr/>
      <dgm:t>
        <a:bodyPr/>
        <a:lstStyle/>
        <a:p>
          <a:pPr>
            <a:defRPr cap="all"/>
          </a:pPr>
          <a:r>
            <a:rPr lang="en-US"/>
            <a:t>• Framework: React</a:t>
          </a:r>
        </a:p>
      </dgm:t>
    </dgm:pt>
    <dgm:pt modelId="{4C2F91B1-3AAC-49B4-94B4-8F6948769FD6}" type="parTrans" cxnId="{95C1A16C-8AB8-4DBE-A36C-2AC1A43DC111}">
      <dgm:prSet/>
      <dgm:spPr/>
      <dgm:t>
        <a:bodyPr/>
        <a:lstStyle/>
        <a:p>
          <a:endParaRPr lang="en-US"/>
        </a:p>
      </dgm:t>
    </dgm:pt>
    <dgm:pt modelId="{C291B046-2634-48F9-8154-3E596FF6A7DC}" type="sibTrans" cxnId="{95C1A16C-8AB8-4DBE-A36C-2AC1A43DC111}">
      <dgm:prSet/>
      <dgm:spPr/>
      <dgm:t>
        <a:bodyPr/>
        <a:lstStyle/>
        <a:p>
          <a:endParaRPr lang="en-US"/>
        </a:p>
      </dgm:t>
    </dgm:pt>
    <dgm:pt modelId="{5C93C3B1-1ABC-4155-9D81-0B9C3ECBA841}">
      <dgm:prSet/>
      <dgm:spPr/>
      <dgm:t>
        <a:bodyPr/>
        <a:lstStyle/>
        <a:p>
          <a:pPr>
            <a:defRPr cap="all"/>
          </a:pPr>
          <a:r>
            <a:rPr lang="en-US"/>
            <a:t>• Styling: CSS</a:t>
          </a:r>
        </a:p>
      </dgm:t>
    </dgm:pt>
    <dgm:pt modelId="{7BBC10B5-2C26-4890-88CB-22335B34B574}" type="parTrans" cxnId="{FAB08167-56AD-47A0-87E8-389F53E6E0AA}">
      <dgm:prSet/>
      <dgm:spPr/>
      <dgm:t>
        <a:bodyPr/>
        <a:lstStyle/>
        <a:p>
          <a:endParaRPr lang="en-US"/>
        </a:p>
      </dgm:t>
    </dgm:pt>
    <dgm:pt modelId="{D6CE1FF7-E546-4A1B-8981-057BBE7F9281}" type="sibTrans" cxnId="{FAB08167-56AD-47A0-87E8-389F53E6E0AA}">
      <dgm:prSet/>
      <dgm:spPr/>
      <dgm:t>
        <a:bodyPr/>
        <a:lstStyle/>
        <a:p>
          <a:endParaRPr lang="en-US"/>
        </a:p>
      </dgm:t>
    </dgm:pt>
    <dgm:pt modelId="{0CCEEC2F-FA93-4841-9A5C-9DD2EF2B9857}">
      <dgm:prSet/>
      <dgm:spPr/>
      <dgm:t>
        <a:bodyPr/>
        <a:lstStyle/>
        <a:p>
          <a:pPr>
            <a:defRPr cap="all"/>
          </a:pPr>
          <a:r>
            <a:rPr lang="en-US"/>
            <a:t>• State Management: Custom React Hooks</a:t>
          </a:r>
        </a:p>
      </dgm:t>
    </dgm:pt>
    <dgm:pt modelId="{4D0F393A-F114-4878-B5F5-940C4EE6844E}" type="parTrans" cxnId="{56402BE4-395C-4B63-842B-3D36C80148E3}">
      <dgm:prSet/>
      <dgm:spPr/>
      <dgm:t>
        <a:bodyPr/>
        <a:lstStyle/>
        <a:p>
          <a:endParaRPr lang="en-US"/>
        </a:p>
      </dgm:t>
    </dgm:pt>
    <dgm:pt modelId="{7E27381A-FEDE-4D68-A1EE-38C0A56F6C8D}" type="sibTrans" cxnId="{56402BE4-395C-4B63-842B-3D36C80148E3}">
      <dgm:prSet/>
      <dgm:spPr/>
      <dgm:t>
        <a:bodyPr/>
        <a:lstStyle/>
        <a:p>
          <a:endParaRPr lang="en-US"/>
        </a:p>
      </dgm:t>
    </dgm:pt>
    <dgm:pt modelId="{45809C85-DDD9-46B7-8FFD-0C7B1417B257}" type="pres">
      <dgm:prSet presAssocID="{DE363DCD-3CF6-4CA0-B59C-38C9BC2826A6}" presName="root" presStyleCnt="0">
        <dgm:presLayoutVars>
          <dgm:dir/>
          <dgm:resizeHandles val="exact"/>
        </dgm:presLayoutVars>
      </dgm:prSet>
      <dgm:spPr/>
    </dgm:pt>
    <dgm:pt modelId="{C1A1757D-14A2-4F57-AB39-6B606736C4DE}" type="pres">
      <dgm:prSet presAssocID="{2500B6F3-A273-4B5A-A110-A34D229D6DF7}" presName="compNode" presStyleCnt="0"/>
      <dgm:spPr/>
    </dgm:pt>
    <dgm:pt modelId="{78AE8C5F-BA62-452B-9795-39748A31A6AF}" type="pres">
      <dgm:prSet presAssocID="{2500B6F3-A273-4B5A-A110-A34D229D6DF7}" presName="iconBgRect" presStyleLbl="bgShp" presStyleIdx="0" presStyleCnt="3"/>
      <dgm:spPr/>
    </dgm:pt>
    <dgm:pt modelId="{8AD0891C-DFA1-4CEE-9070-B36D038F9171}" type="pres">
      <dgm:prSet presAssocID="{2500B6F3-A273-4B5A-A110-A34D229D6D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1E03D141-DFF8-4199-ABAF-440B4A2ABB03}" type="pres">
      <dgm:prSet presAssocID="{2500B6F3-A273-4B5A-A110-A34D229D6DF7}" presName="spaceRect" presStyleCnt="0"/>
      <dgm:spPr/>
    </dgm:pt>
    <dgm:pt modelId="{BFDE7D21-27E9-425C-A1F0-BD492A44EEE8}" type="pres">
      <dgm:prSet presAssocID="{2500B6F3-A273-4B5A-A110-A34D229D6DF7}" presName="textRect" presStyleLbl="revTx" presStyleIdx="0" presStyleCnt="3">
        <dgm:presLayoutVars>
          <dgm:chMax val="1"/>
          <dgm:chPref val="1"/>
        </dgm:presLayoutVars>
      </dgm:prSet>
      <dgm:spPr/>
    </dgm:pt>
    <dgm:pt modelId="{12CC85A2-298C-488F-8EAF-931E3E0211E8}" type="pres">
      <dgm:prSet presAssocID="{C291B046-2634-48F9-8154-3E596FF6A7DC}" presName="sibTrans" presStyleCnt="0"/>
      <dgm:spPr/>
    </dgm:pt>
    <dgm:pt modelId="{C2E82730-5EBC-438A-8726-7CDE1E0D745C}" type="pres">
      <dgm:prSet presAssocID="{5C93C3B1-1ABC-4155-9D81-0B9C3ECBA841}" presName="compNode" presStyleCnt="0"/>
      <dgm:spPr/>
    </dgm:pt>
    <dgm:pt modelId="{31F35B87-CFFD-4433-8E51-8236043121A9}" type="pres">
      <dgm:prSet presAssocID="{5C93C3B1-1ABC-4155-9D81-0B9C3ECBA841}" presName="iconBgRect" presStyleLbl="bgShp" presStyleIdx="1" presStyleCnt="3"/>
      <dgm:spPr/>
    </dgm:pt>
    <dgm:pt modelId="{CDDA0AA7-CF3D-46AF-B13C-5D8E9101DF73}" type="pres">
      <dgm:prSet presAssocID="{5C93C3B1-1ABC-4155-9D81-0B9C3ECBA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A924A67C-CCCE-429B-8558-BD8CE1553B48}" type="pres">
      <dgm:prSet presAssocID="{5C93C3B1-1ABC-4155-9D81-0B9C3ECBA841}" presName="spaceRect" presStyleCnt="0"/>
      <dgm:spPr/>
    </dgm:pt>
    <dgm:pt modelId="{0275E1A2-3DB8-4C74-A7EE-EF9E4AEC8627}" type="pres">
      <dgm:prSet presAssocID="{5C93C3B1-1ABC-4155-9D81-0B9C3ECBA841}" presName="textRect" presStyleLbl="revTx" presStyleIdx="1" presStyleCnt="3">
        <dgm:presLayoutVars>
          <dgm:chMax val="1"/>
          <dgm:chPref val="1"/>
        </dgm:presLayoutVars>
      </dgm:prSet>
      <dgm:spPr/>
    </dgm:pt>
    <dgm:pt modelId="{73DD162F-DF80-4890-A194-B2F94F06014C}" type="pres">
      <dgm:prSet presAssocID="{D6CE1FF7-E546-4A1B-8981-057BBE7F9281}" presName="sibTrans" presStyleCnt="0"/>
      <dgm:spPr/>
    </dgm:pt>
    <dgm:pt modelId="{03A9B92D-D401-48C5-872C-A63BFAA87A51}" type="pres">
      <dgm:prSet presAssocID="{0CCEEC2F-FA93-4841-9A5C-9DD2EF2B9857}" presName="compNode" presStyleCnt="0"/>
      <dgm:spPr/>
    </dgm:pt>
    <dgm:pt modelId="{E6ED0C67-CF26-4710-A131-D5CAF61683FA}" type="pres">
      <dgm:prSet presAssocID="{0CCEEC2F-FA93-4841-9A5C-9DD2EF2B9857}" presName="iconBgRect" presStyleLbl="bgShp" presStyleIdx="2" presStyleCnt="3"/>
      <dgm:spPr/>
    </dgm:pt>
    <dgm:pt modelId="{AEE892A6-3234-4BC1-A6F9-C74049F63533}" type="pres">
      <dgm:prSet presAssocID="{0CCEEC2F-FA93-4841-9A5C-9DD2EF2B98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ell"/>
        </a:ext>
      </dgm:extLst>
    </dgm:pt>
    <dgm:pt modelId="{4616BD07-8835-4386-8A0F-E4074BA02D43}" type="pres">
      <dgm:prSet presAssocID="{0CCEEC2F-FA93-4841-9A5C-9DD2EF2B9857}" presName="spaceRect" presStyleCnt="0"/>
      <dgm:spPr/>
    </dgm:pt>
    <dgm:pt modelId="{2D6EE34A-9680-46B7-9A93-AC8EE77C05F5}" type="pres">
      <dgm:prSet presAssocID="{0CCEEC2F-FA93-4841-9A5C-9DD2EF2B98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B08167-56AD-47A0-87E8-389F53E6E0AA}" srcId="{DE363DCD-3CF6-4CA0-B59C-38C9BC2826A6}" destId="{5C93C3B1-1ABC-4155-9D81-0B9C3ECBA841}" srcOrd="1" destOrd="0" parTransId="{7BBC10B5-2C26-4890-88CB-22335B34B574}" sibTransId="{D6CE1FF7-E546-4A1B-8981-057BBE7F9281}"/>
    <dgm:cxn modelId="{95C1A16C-8AB8-4DBE-A36C-2AC1A43DC111}" srcId="{DE363DCD-3CF6-4CA0-B59C-38C9BC2826A6}" destId="{2500B6F3-A273-4B5A-A110-A34D229D6DF7}" srcOrd="0" destOrd="0" parTransId="{4C2F91B1-3AAC-49B4-94B4-8F6948769FD6}" sibTransId="{C291B046-2634-48F9-8154-3E596FF6A7DC}"/>
    <dgm:cxn modelId="{C221FDA9-D8D4-4381-A5D9-4D5FC2B01757}" type="presOf" srcId="{5C93C3B1-1ABC-4155-9D81-0B9C3ECBA841}" destId="{0275E1A2-3DB8-4C74-A7EE-EF9E4AEC8627}" srcOrd="0" destOrd="0" presId="urn:microsoft.com/office/officeart/2018/5/layout/IconCircleLabelList"/>
    <dgm:cxn modelId="{56402BE4-395C-4B63-842B-3D36C80148E3}" srcId="{DE363DCD-3CF6-4CA0-B59C-38C9BC2826A6}" destId="{0CCEEC2F-FA93-4841-9A5C-9DD2EF2B9857}" srcOrd="2" destOrd="0" parTransId="{4D0F393A-F114-4878-B5F5-940C4EE6844E}" sibTransId="{7E27381A-FEDE-4D68-A1EE-38C0A56F6C8D}"/>
    <dgm:cxn modelId="{8DBC61F1-9927-4B1A-B650-70AF74460782}" type="presOf" srcId="{DE363DCD-3CF6-4CA0-B59C-38C9BC2826A6}" destId="{45809C85-DDD9-46B7-8FFD-0C7B1417B257}" srcOrd="0" destOrd="0" presId="urn:microsoft.com/office/officeart/2018/5/layout/IconCircleLabelList"/>
    <dgm:cxn modelId="{D723ECF7-9905-4243-87B7-06A88259259F}" type="presOf" srcId="{0CCEEC2F-FA93-4841-9A5C-9DD2EF2B9857}" destId="{2D6EE34A-9680-46B7-9A93-AC8EE77C05F5}" srcOrd="0" destOrd="0" presId="urn:microsoft.com/office/officeart/2018/5/layout/IconCircleLabelList"/>
    <dgm:cxn modelId="{E80346F8-B4FD-46E4-99F9-B524A198A1B8}" type="presOf" srcId="{2500B6F3-A273-4B5A-A110-A34D229D6DF7}" destId="{BFDE7D21-27E9-425C-A1F0-BD492A44EEE8}" srcOrd="0" destOrd="0" presId="urn:microsoft.com/office/officeart/2018/5/layout/IconCircleLabelList"/>
    <dgm:cxn modelId="{ABC41028-456F-44BB-A22B-8133714AD194}" type="presParOf" srcId="{45809C85-DDD9-46B7-8FFD-0C7B1417B257}" destId="{C1A1757D-14A2-4F57-AB39-6B606736C4DE}" srcOrd="0" destOrd="0" presId="urn:microsoft.com/office/officeart/2018/5/layout/IconCircleLabelList"/>
    <dgm:cxn modelId="{3E78F1D4-53F7-4CA4-9FED-1B909D0C300B}" type="presParOf" srcId="{C1A1757D-14A2-4F57-AB39-6B606736C4DE}" destId="{78AE8C5F-BA62-452B-9795-39748A31A6AF}" srcOrd="0" destOrd="0" presId="urn:microsoft.com/office/officeart/2018/5/layout/IconCircleLabelList"/>
    <dgm:cxn modelId="{01BB611B-6210-41DB-B9A5-95B1B5646B41}" type="presParOf" srcId="{C1A1757D-14A2-4F57-AB39-6B606736C4DE}" destId="{8AD0891C-DFA1-4CEE-9070-B36D038F9171}" srcOrd="1" destOrd="0" presId="urn:microsoft.com/office/officeart/2018/5/layout/IconCircleLabelList"/>
    <dgm:cxn modelId="{2534A63C-D173-495A-BB45-46A438864ADE}" type="presParOf" srcId="{C1A1757D-14A2-4F57-AB39-6B606736C4DE}" destId="{1E03D141-DFF8-4199-ABAF-440B4A2ABB03}" srcOrd="2" destOrd="0" presId="urn:microsoft.com/office/officeart/2018/5/layout/IconCircleLabelList"/>
    <dgm:cxn modelId="{F76AA3C5-5BFF-4F96-B649-73F7B53847F1}" type="presParOf" srcId="{C1A1757D-14A2-4F57-AB39-6B606736C4DE}" destId="{BFDE7D21-27E9-425C-A1F0-BD492A44EEE8}" srcOrd="3" destOrd="0" presId="urn:microsoft.com/office/officeart/2018/5/layout/IconCircleLabelList"/>
    <dgm:cxn modelId="{7E4BB050-1997-4C95-8987-F39B5577CF81}" type="presParOf" srcId="{45809C85-DDD9-46B7-8FFD-0C7B1417B257}" destId="{12CC85A2-298C-488F-8EAF-931E3E0211E8}" srcOrd="1" destOrd="0" presId="urn:microsoft.com/office/officeart/2018/5/layout/IconCircleLabelList"/>
    <dgm:cxn modelId="{3969743A-49AF-4276-967E-8E23A0EA6643}" type="presParOf" srcId="{45809C85-DDD9-46B7-8FFD-0C7B1417B257}" destId="{C2E82730-5EBC-438A-8726-7CDE1E0D745C}" srcOrd="2" destOrd="0" presId="urn:microsoft.com/office/officeart/2018/5/layout/IconCircleLabelList"/>
    <dgm:cxn modelId="{E0F70355-6911-47D0-9D48-8EE85F2D6018}" type="presParOf" srcId="{C2E82730-5EBC-438A-8726-7CDE1E0D745C}" destId="{31F35B87-CFFD-4433-8E51-8236043121A9}" srcOrd="0" destOrd="0" presId="urn:microsoft.com/office/officeart/2018/5/layout/IconCircleLabelList"/>
    <dgm:cxn modelId="{3C7A3DAA-F6BB-4B0A-BD5B-5A4206539280}" type="presParOf" srcId="{C2E82730-5EBC-438A-8726-7CDE1E0D745C}" destId="{CDDA0AA7-CF3D-46AF-B13C-5D8E9101DF73}" srcOrd="1" destOrd="0" presId="urn:microsoft.com/office/officeart/2018/5/layout/IconCircleLabelList"/>
    <dgm:cxn modelId="{2911DF36-02DC-4E39-9B55-24AC842BD7D4}" type="presParOf" srcId="{C2E82730-5EBC-438A-8726-7CDE1E0D745C}" destId="{A924A67C-CCCE-429B-8558-BD8CE1553B48}" srcOrd="2" destOrd="0" presId="urn:microsoft.com/office/officeart/2018/5/layout/IconCircleLabelList"/>
    <dgm:cxn modelId="{67964AD3-A13F-4FFD-85CE-74BBB7A1219D}" type="presParOf" srcId="{C2E82730-5EBC-438A-8726-7CDE1E0D745C}" destId="{0275E1A2-3DB8-4C74-A7EE-EF9E4AEC8627}" srcOrd="3" destOrd="0" presId="urn:microsoft.com/office/officeart/2018/5/layout/IconCircleLabelList"/>
    <dgm:cxn modelId="{99464687-1FCB-4792-9B16-B7576624171E}" type="presParOf" srcId="{45809C85-DDD9-46B7-8FFD-0C7B1417B257}" destId="{73DD162F-DF80-4890-A194-B2F94F06014C}" srcOrd="3" destOrd="0" presId="urn:microsoft.com/office/officeart/2018/5/layout/IconCircleLabelList"/>
    <dgm:cxn modelId="{264EDD00-E8FF-41A4-B45C-05EE88C17E4D}" type="presParOf" srcId="{45809C85-DDD9-46B7-8FFD-0C7B1417B257}" destId="{03A9B92D-D401-48C5-872C-A63BFAA87A51}" srcOrd="4" destOrd="0" presId="urn:microsoft.com/office/officeart/2018/5/layout/IconCircleLabelList"/>
    <dgm:cxn modelId="{6E172184-BACD-46A0-82CD-B374BEDA35B8}" type="presParOf" srcId="{03A9B92D-D401-48C5-872C-A63BFAA87A51}" destId="{E6ED0C67-CF26-4710-A131-D5CAF61683FA}" srcOrd="0" destOrd="0" presId="urn:microsoft.com/office/officeart/2018/5/layout/IconCircleLabelList"/>
    <dgm:cxn modelId="{B45D5FF6-D0C8-44A1-9E1F-6BCF1D4FA457}" type="presParOf" srcId="{03A9B92D-D401-48C5-872C-A63BFAA87A51}" destId="{AEE892A6-3234-4BC1-A6F9-C74049F63533}" srcOrd="1" destOrd="0" presId="urn:microsoft.com/office/officeart/2018/5/layout/IconCircleLabelList"/>
    <dgm:cxn modelId="{70B4EA37-6FD8-4599-87C8-3EDECE1869AD}" type="presParOf" srcId="{03A9B92D-D401-48C5-872C-A63BFAA87A51}" destId="{4616BD07-8835-4386-8A0F-E4074BA02D43}" srcOrd="2" destOrd="0" presId="urn:microsoft.com/office/officeart/2018/5/layout/IconCircleLabelList"/>
    <dgm:cxn modelId="{A46C3AD0-F34C-4E49-A9F1-323A30399FAE}" type="presParOf" srcId="{03A9B92D-D401-48C5-872C-A63BFAA87A51}" destId="{2D6EE34A-9680-46B7-9A93-AC8EE77C05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7E4950-8D07-4613-95CE-1541C04934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33EAB6-4FE6-4B7B-A74B-F208A66E04A0}">
      <dgm:prSet/>
      <dgm:spPr/>
      <dgm:t>
        <a:bodyPr/>
        <a:lstStyle/>
        <a:p>
          <a:pPr>
            <a:defRPr cap="all"/>
          </a:pPr>
          <a:r>
            <a:rPr lang="en-US"/>
            <a:t>• Framework: FastAPI</a:t>
          </a:r>
        </a:p>
      </dgm:t>
    </dgm:pt>
    <dgm:pt modelId="{DABEB82F-C714-4576-8AB5-1F02F609DA90}" type="parTrans" cxnId="{26359304-034F-4885-86F6-BDDB626CAA2F}">
      <dgm:prSet/>
      <dgm:spPr/>
      <dgm:t>
        <a:bodyPr/>
        <a:lstStyle/>
        <a:p>
          <a:endParaRPr lang="en-US"/>
        </a:p>
      </dgm:t>
    </dgm:pt>
    <dgm:pt modelId="{547D326B-268D-4189-9521-BAB777909041}" type="sibTrans" cxnId="{26359304-034F-4885-86F6-BDDB626CAA2F}">
      <dgm:prSet/>
      <dgm:spPr/>
      <dgm:t>
        <a:bodyPr/>
        <a:lstStyle/>
        <a:p>
          <a:endParaRPr lang="en-US"/>
        </a:p>
      </dgm:t>
    </dgm:pt>
    <dgm:pt modelId="{64611A5C-5655-42AD-8C6A-7A5942B28EC4}">
      <dgm:prSet/>
      <dgm:spPr/>
      <dgm:t>
        <a:bodyPr/>
        <a:lstStyle/>
        <a:p>
          <a:pPr>
            <a:defRPr cap="all"/>
          </a:pPr>
          <a:r>
            <a:rPr lang="en-US"/>
            <a:t>• Databases: PostgreSQL, ChromaDB</a:t>
          </a:r>
        </a:p>
      </dgm:t>
    </dgm:pt>
    <dgm:pt modelId="{38DC1ED3-06D0-4F53-A069-392E8584EC25}" type="parTrans" cxnId="{AF889507-8336-40B3-9959-0DAF02187E7C}">
      <dgm:prSet/>
      <dgm:spPr/>
      <dgm:t>
        <a:bodyPr/>
        <a:lstStyle/>
        <a:p>
          <a:endParaRPr lang="en-US"/>
        </a:p>
      </dgm:t>
    </dgm:pt>
    <dgm:pt modelId="{206EB6C1-4A6C-46AB-9E1F-DE193229093F}" type="sibTrans" cxnId="{AF889507-8336-40B3-9959-0DAF02187E7C}">
      <dgm:prSet/>
      <dgm:spPr/>
      <dgm:t>
        <a:bodyPr/>
        <a:lstStyle/>
        <a:p>
          <a:endParaRPr lang="en-US"/>
        </a:p>
      </dgm:t>
    </dgm:pt>
    <dgm:pt modelId="{E454C4E3-2800-4996-86A3-6A77D4243074}">
      <dgm:prSet/>
      <dgm:spPr/>
      <dgm:t>
        <a:bodyPr/>
        <a:lstStyle/>
        <a:p>
          <a:pPr>
            <a:defRPr cap="all"/>
          </a:pPr>
          <a:r>
            <a:rPr lang="en-US"/>
            <a:t>• AI/LLM: langchain-nvidia-ai-endpoints</a:t>
          </a:r>
        </a:p>
      </dgm:t>
    </dgm:pt>
    <dgm:pt modelId="{2420ADFA-6A2F-4114-AAA1-B42A816D350A}" type="parTrans" cxnId="{6935DE49-99F6-4F36-9FA3-C249E2979F68}">
      <dgm:prSet/>
      <dgm:spPr/>
      <dgm:t>
        <a:bodyPr/>
        <a:lstStyle/>
        <a:p>
          <a:endParaRPr lang="en-US"/>
        </a:p>
      </dgm:t>
    </dgm:pt>
    <dgm:pt modelId="{E719EF9C-3342-4663-AECD-3BC6118BBE4B}" type="sibTrans" cxnId="{6935DE49-99F6-4F36-9FA3-C249E2979F68}">
      <dgm:prSet/>
      <dgm:spPr/>
      <dgm:t>
        <a:bodyPr/>
        <a:lstStyle/>
        <a:p>
          <a:endParaRPr lang="en-US"/>
        </a:p>
      </dgm:t>
    </dgm:pt>
    <dgm:pt modelId="{5FCA43EF-FB28-49A3-8137-E6B0BB78FEC9}">
      <dgm:prSet/>
      <dgm:spPr/>
      <dgm:t>
        <a:bodyPr/>
        <a:lstStyle/>
        <a:p>
          <a:pPr>
            <a:defRPr cap="all"/>
          </a:pPr>
          <a:r>
            <a:rPr lang="en-US"/>
            <a:t>• Authentication: Passlib, JWT</a:t>
          </a:r>
        </a:p>
      </dgm:t>
    </dgm:pt>
    <dgm:pt modelId="{E35C7CA3-25A1-4359-971B-670777DF72B3}" type="parTrans" cxnId="{2E86640D-3C75-4EAC-A798-ADA99776A601}">
      <dgm:prSet/>
      <dgm:spPr/>
      <dgm:t>
        <a:bodyPr/>
        <a:lstStyle/>
        <a:p>
          <a:endParaRPr lang="en-US"/>
        </a:p>
      </dgm:t>
    </dgm:pt>
    <dgm:pt modelId="{FC3159EE-4843-45EE-AAE2-D365110E43A6}" type="sibTrans" cxnId="{2E86640D-3C75-4EAC-A798-ADA99776A601}">
      <dgm:prSet/>
      <dgm:spPr/>
      <dgm:t>
        <a:bodyPr/>
        <a:lstStyle/>
        <a:p>
          <a:endParaRPr lang="en-US"/>
        </a:p>
      </dgm:t>
    </dgm:pt>
    <dgm:pt modelId="{693C7350-F30D-4499-A90F-5563CC55E9B3}" type="pres">
      <dgm:prSet presAssocID="{667E4950-8D07-4613-95CE-1541C04934FB}" presName="root" presStyleCnt="0">
        <dgm:presLayoutVars>
          <dgm:dir/>
          <dgm:resizeHandles val="exact"/>
        </dgm:presLayoutVars>
      </dgm:prSet>
      <dgm:spPr/>
    </dgm:pt>
    <dgm:pt modelId="{E5EE7457-775E-4A14-8E66-4C84BC928D1F}" type="pres">
      <dgm:prSet presAssocID="{F433EAB6-4FE6-4B7B-A74B-F208A66E04A0}" presName="compNode" presStyleCnt="0"/>
      <dgm:spPr/>
    </dgm:pt>
    <dgm:pt modelId="{1EA607C9-6325-4C0C-8079-0F3E5FDF866F}" type="pres">
      <dgm:prSet presAssocID="{F433EAB6-4FE6-4B7B-A74B-F208A66E04A0}" presName="iconBgRect" presStyleLbl="bgShp" presStyleIdx="0" presStyleCnt="4"/>
      <dgm:spPr/>
    </dgm:pt>
    <dgm:pt modelId="{8715292B-60E6-44FF-8CF7-BA1709B1BB40}" type="pres">
      <dgm:prSet presAssocID="{F433EAB6-4FE6-4B7B-A74B-F208A66E04A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8F395E7-2FAD-4E07-A9B7-50AF246AB9F5}" type="pres">
      <dgm:prSet presAssocID="{F433EAB6-4FE6-4B7B-A74B-F208A66E04A0}" presName="spaceRect" presStyleCnt="0"/>
      <dgm:spPr/>
    </dgm:pt>
    <dgm:pt modelId="{D8A8D7A3-4550-49E9-B810-FEC3883AB359}" type="pres">
      <dgm:prSet presAssocID="{F433EAB6-4FE6-4B7B-A74B-F208A66E04A0}" presName="textRect" presStyleLbl="revTx" presStyleIdx="0" presStyleCnt="4">
        <dgm:presLayoutVars>
          <dgm:chMax val="1"/>
          <dgm:chPref val="1"/>
        </dgm:presLayoutVars>
      </dgm:prSet>
      <dgm:spPr/>
    </dgm:pt>
    <dgm:pt modelId="{6CACB048-5FF5-4B7A-A7DB-F873D9CE4EA3}" type="pres">
      <dgm:prSet presAssocID="{547D326B-268D-4189-9521-BAB777909041}" presName="sibTrans" presStyleCnt="0"/>
      <dgm:spPr/>
    </dgm:pt>
    <dgm:pt modelId="{3DA66102-5752-4CF4-A02F-D12DC948345A}" type="pres">
      <dgm:prSet presAssocID="{64611A5C-5655-42AD-8C6A-7A5942B28EC4}" presName="compNode" presStyleCnt="0"/>
      <dgm:spPr/>
    </dgm:pt>
    <dgm:pt modelId="{5F1AC607-388F-4537-A786-EFF821064236}" type="pres">
      <dgm:prSet presAssocID="{64611A5C-5655-42AD-8C6A-7A5942B28EC4}" presName="iconBgRect" presStyleLbl="bgShp" presStyleIdx="1" presStyleCnt="4"/>
      <dgm:spPr/>
    </dgm:pt>
    <dgm:pt modelId="{727F3646-2DDC-4828-BD58-24AB094A1E86}" type="pres">
      <dgm:prSet presAssocID="{64611A5C-5655-42AD-8C6A-7A5942B28E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40BE6C-61D7-40F3-8374-E5B725126615}" type="pres">
      <dgm:prSet presAssocID="{64611A5C-5655-42AD-8C6A-7A5942B28EC4}" presName="spaceRect" presStyleCnt="0"/>
      <dgm:spPr/>
    </dgm:pt>
    <dgm:pt modelId="{BD75D2EF-68B1-421F-BE75-642DCFC37ECD}" type="pres">
      <dgm:prSet presAssocID="{64611A5C-5655-42AD-8C6A-7A5942B28EC4}" presName="textRect" presStyleLbl="revTx" presStyleIdx="1" presStyleCnt="4">
        <dgm:presLayoutVars>
          <dgm:chMax val="1"/>
          <dgm:chPref val="1"/>
        </dgm:presLayoutVars>
      </dgm:prSet>
      <dgm:spPr/>
    </dgm:pt>
    <dgm:pt modelId="{4C009A6D-EA3C-4DE0-B921-1F8B9B8785E6}" type="pres">
      <dgm:prSet presAssocID="{206EB6C1-4A6C-46AB-9E1F-DE193229093F}" presName="sibTrans" presStyleCnt="0"/>
      <dgm:spPr/>
    </dgm:pt>
    <dgm:pt modelId="{7661737D-4AC0-4B8D-9C9D-0C6875ECDFC0}" type="pres">
      <dgm:prSet presAssocID="{E454C4E3-2800-4996-86A3-6A77D4243074}" presName="compNode" presStyleCnt="0"/>
      <dgm:spPr/>
    </dgm:pt>
    <dgm:pt modelId="{39390F7E-9C21-49B4-B324-B9A06027E493}" type="pres">
      <dgm:prSet presAssocID="{E454C4E3-2800-4996-86A3-6A77D4243074}" presName="iconBgRect" presStyleLbl="bgShp" presStyleIdx="2" presStyleCnt="4"/>
      <dgm:spPr/>
    </dgm:pt>
    <dgm:pt modelId="{DDE3DCFB-350D-4A05-8A1F-4F867EFBA673}" type="pres">
      <dgm:prSet presAssocID="{E454C4E3-2800-4996-86A3-6A77D42430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CDCEB60-602D-4A90-B8F1-1B6C78C995C6}" type="pres">
      <dgm:prSet presAssocID="{E454C4E3-2800-4996-86A3-6A77D4243074}" presName="spaceRect" presStyleCnt="0"/>
      <dgm:spPr/>
    </dgm:pt>
    <dgm:pt modelId="{15F07CFC-98EA-49B5-B42E-39C3FD6E07C2}" type="pres">
      <dgm:prSet presAssocID="{E454C4E3-2800-4996-86A3-6A77D4243074}" presName="textRect" presStyleLbl="revTx" presStyleIdx="2" presStyleCnt="4">
        <dgm:presLayoutVars>
          <dgm:chMax val="1"/>
          <dgm:chPref val="1"/>
        </dgm:presLayoutVars>
      </dgm:prSet>
      <dgm:spPr/>
    </dgm:pt>
    <dgm:pt modelId="{A2ABEE55-FC68-48F4-A6E3-713AE3D48D04}" type="pres">
      <dgm:prSet presAssocID="{E719EF9C-3342-4663-AECD-3BC6118BBE4B}" presName="sibTrans" presStyleCnt="0"/>
      <dgm:spPr/>
    </dgm:pt>
    <dgm:pt modelId="{52B5E2BE-5273-44D9-BB65-98E38693C73C}" type="pres">
      <dgm:prSet presAssocID="{5FCA43EF-FB28-49A3-8137-E6B0BB78FEC9}" presName="compNode" presStyleCnt="0"/>
      <dgm:spPr/>
    </dgm:pt>
    <dgm:pt modelId="{BBE2D8E4-0F8C-4C6E-96C5-DE93D99938C6}" type="pres">
      <dgm:prSet presAssocID="{5FCA43EF-FB28-49A3-8137-E6B0BB78FEC9}" presName="iconBgRect" presStyleLbl="bgShp" presStyleIdx="3" presStyleCnt="4"/>
      <dgm:spPr/>
    </dgm:pt>
    <dgm:pt modelId="{A2FDF6DB-D3EE-4096-A6C7-C5C51ECB394A}" type="pres">
      <dgm:prSet presAssocID="{5FCA43EF-FB28-49A3-8137-E6B0BB78FE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EE07A0E-7A2C-4745-B5ED-7B6DBF666081}" type="pres">
      <dgm:prSet presAssocID="{5FCA43EF-FB28-49A3-8137-E6B0BB78FEC9}" presName="spaceRect" presStyleCnt="0"/>
      <dgm:spPr/>
    </dgm:pt>
    <dgm:pt modelId="{DA11C056-346B-479A-8237-A42F80D1155E}" type="pres">
      <dgm:prSet presAssocID="{5FCA43EF-FB28-49A3-8137-E6B0BB78FE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B12503-B6DE-4193-8288-E1D1524763DF}" type="presOf" srcId="{667E4950-8D07-4613-95CE-1541C04934FB}" destId="{693C7350-F30D-4499-A90F-5563CC55E9B3}" srcOrd="0" destOrd="0" presId="urn:microsoft.com/office/officeart/2018/5/layout/IconCircleLabelList"/>
    <dgm:cxn modelId="{E5086C03-AEEB-4F3E-B2BB-0AF046730E3B}" type="presOf" srcId="{F433EAB6-4FE6-4B7B-A74B-F208A66E04A0}" destId="{D8A8D7A3-4550-49E9-B810-FEC3883AB359}" srcOrd="0" destOrd="0" presId="urn:microsoft.com/office/officeart/2018/5/layout/IconCircleLabelList"/>
    <dgm:cxn modelId="{26359304-034F-4885-86F6-BDDB626CAA2F}" srcId="{667E4950-8D07-4613-95CE-1541C04934FB}" destId="{F433EAB6-4FE6-4B7B-A74B-F208A66E04A0}" srcOrd="0" destOrd="0" parTransId="{DABEB82F-C714-4576-8AB5-1F02F609DA90}" sibTransId="{547D326B-268D-4189-9521-BAB777909041}"/>
    <dgm:cxn modelId="{AF889507-8336-40B3-9959-0DAF02187E7C}" srcId="{667E4950-8D07-4613-95CE-1541C04934FB}" destId="{64611A5C-5655-42AD-8C6A-7A5942B28EC4}" srcOrd="1" destOrd="0" parTransId="{38DC1ED3-06D0-4F53-A069-392E8584EC25}" sibTransId="{206EB6C1-4A6C-46AB-9E1F-DE193229093F}"/>
    <dgm:cxn modelId="{2E86640D-3C75-4EAC-A798-ADA99776A601}" srcId="{667E4950-8D07-4613-95CE-1541C04934FB}" destId="{5FCA43EF-FB28-49A3-8137-E6B0BB78FEC9}" srcOrd="3" destOrd="0" parTransId="{E35C7CA3-25A1-4359-971B-670777DF72B3}" sibTransId="{FC3159EE-4843-45EE-AAE2-D365110E43A6}"/>
    <dgm:cxn modelId="{C270F638-F057-4AEB-9495-18DC6D8AB584}" type="presOf" srcId="{64611A5C-5655-42AD-8C6A-7A5942B28EC4}" destId="{BD75D2EF-68B1-421F-BE75-642DCFC37ECD}" srcOrd="0" destOrd="0" presId="urn:microsoft.com/office/officeart/2018/5/layout/IconCircleLabelList"/>
    <dgm:cxn modelId="{6935DE49-99F6-4F36-9FA3-C249E2979F68}" srcId="{667E4950-8D07-4613-95CE-1541C04934FB}" destId="{E454C4E3-2800-4996-86A3-6A77D4243074}" srcOrd="2" destOrd="0" parTransId="{2420ADFA-6A2F-4114-AAA1-B42A816D350A}" sibTransId="{E719EF9C-3342-4663-AECD-3BC6118BBE4B}"/>
    <dgm:cxn modelId="{801DD498-6F44-41DF-8C24-E722932F7EFF}" type="presOf" srcId="{5FCA43EF-FB28-49A3-8137-E6B0BB78FEC9}" destId="{DA11C056-346B-479A-8237-A42F80D1155E}" srcOrd="0" destOrd="0" presId="urn:microsoft.com/office/officeart/2018/5/layout/IconCircleLabelList"/>
    <dgm:cxn modelId="{7BFE39B3-8593-4373-AC8C-CFE044FF9505}" type="presOf" srcId="{E454C4E3-2800-4996-86A3-6A77D4243074}" destId="{15F07CFC-98EA-49B5-B42E-39C3FD6E07C2}" srcOrd="0" destOrd="0" presId="urn:microsoft.com/office/officeart/2018/5/layout/IconCircleLabelList"/>
    <dgm:cxn modelId="{82F1B902-833F-4C2E-94D6-3BFEE8EF2AA8}" type="presParOf" srcId="{693C7350-F30D-4499-A90F-5563CC55E9B3}" destId="{E5EE7457-775E-4A14-8E66-4C84BC928D1F}" srcOrd="0" destOrd="0" presId="urn:microsoft.com/office/officeart/2018/5/layout/IconCircleLabelList"/>
    <dgm:cxn modelId="{313A36DE-DA69-4952-92D1-3A414122AC7D}" type="presParOf" srcId="{E5EE7457-775E-4A14-8E66-4C84BC928D1F}" destId="{1EA607C9-6325-4C0C-8079-0F3E5FDF866F}" srcOrd="0" destOrd="0" presId="urn:microsoft.com/office/officeart/2018/5/layout/IconCircleLabelList"/>
    <dgm:cxn modelId="{614C420F-26AD-451C-9CED-88223592F70D}" type="presParOf" srcId="{E5EE7457-775E-4A14-8E66-4C84BC928D1F}" destId="{8715292B-60E6-44FF-8CF7-BA1709B1BB40}" srcOrd="1" destOrd="0" presId="urn:microsoft.com/office/officeart/2018/5/layout/IconCircleLabelList"/>
    <dgm:cxn modelId="{D545C64E-B0EB-440C-8095-E62C32D73FD1}" type="presParOf" srcId="{E5EE7457-775E-4A14-8E66-4C84BC928D1F}" destId="{48F395E7-2FAD-4E07-A9B7-50AF246AB9F5}" srcOrd="2" destOrd="0" presId="urn:microsoft.com/office/officeart/2018/5/layout/IconCircleLabelList"/>
    <dgm:cxn modelId="{1839DA6A-7CB6-4E40-BEDC-D841BF8531D8}" type="presParOf" srcId="{E5EE7457-775E-4A14-8E66-4C84BC928D1F}" destId="{D8A8D7A3-4550-49E9-B810-FEC3883AB359}" srcOrd="3" destOrd="0" presId="urn:microsoft.com/office/officeart/2018/5/layout/IconCircleLabelList"/>
    <dgm:cxn modelId="{3534A347-D6B5-4BD1-83DE-B83E395FFD83}" type="presParOf" srcId="{693C7350-F30D-4499-A90F-5563CC55E9B3}" destId="{6CACB048-5FF5-4B7A-A7DB-F873D9CE4EA3}" srcOrd="1" destOrd="0" presId="urn:microsoft.com/office/officeart/2018/5/layout/IconCircleLabelList"/>
    <dgm:cxn modelId="{ED3973A0-C068-4454-84BA-7CF0FC2EB413}" type="presParOf" srcId="{693C7350-F30D-4499-A90F-5563CC55E9B3}" destId="{3DA66102-5752-4CF4-A02F-D12DC948345A}" srcOrd="2" destOrd="0" presId="urn:microsoft.com/office/officeart/2018/5/layout/IconCircleLabelList"/>
    <dgm:cxn modelId="{B4858B33-F039-43C5-AC25-B363A559CB67}" type="presParOf" srcId="{3DA66102-5752-4CF4-A02F-D12DC948345A}" destId="{5F1AC607-388F-4537-A786-EFF821064236}" srcOrd="0" destOrd="0" presId="urn:microsoft.com/office/officeart/2018/5/layout/IconCircleLabelList"/>
    <dgm:cxn modelId="{DE525358-626D-48DE-BC5D-DD4F4B3A0799}" type="presParOf" srcId="{3DA66102-5752-4CF4-A02F-D12DC948345A}" destId="{727F3646-2DDC-4828-BD58-24AB094A1E86}" srcOrd="1" destOrd="0" presId="urn:microsoft.com/office/officeart/2018/5/layout/IconCircleLabelList"/>
    <dgm:cxn modelId="{D6253A49-733F-440B-8A4E-7C697E49E266}" type="presParOf" srcId="{3DA66102-5752-4CF4-A02F-D12DC948345A}" destId="{8740BE6C-61D7-40F3-8374-E5B725126615}" srcOrd="2" destOrd="0" presId="urn:microsoft.com/office/officeart/2018/5/layout/IconCircleLabelList"/>
    <dgm:cxn modelId="{EABB63D6-5995-4C1F-858F-904D1EF6898D}" type="presParOf" srcId="{3DA66102-5752-4CF4-A02F-D12DC948345A}" destId="{BD75D2EF-68B1-421F-BE75-642DCFC37ECD}" srcOrd="3" destOrd="0" presId="urn:microsoft.com/office/officeart/2018/5/layout/IconCircleLabelList"/>
    <dgm:cxn modelId="{7551AEA6-2008-4B20-8538-5244168A771E}" type="presParOf" srcId="{693C7350-F30D-4499-A90F-5563CC55E9B3}" destId="{4C009A6D-EA3C-4DE0-B921-1F8B9B8785E6}" srcOrd="3" destOrd="0" presId="urn:microsoft.com/office/officeart/2018/5/layout/IconCircleLabelList"/>
    <dgm:cxn modelId="{546F1982-D54F-4B98-9B95-E4372806F31D}" type="presParOf" srcId="{693C7350-F30D-4499-A90F-5563CC55E9B3}" destId="{7661737D-4AC0-4B8D-9C9D-0C6875ECDFC0}" srcOrd="4" destOrd="0" presId="urn:microsoft.com/office/officeart/2018/5/layout/IconCircleLabelList"/>
    <dgm:cxn modelId="{4456CEE5-D533-4FDD-BA82-4621081C7EFA}" type="presParOf" srcId="{7661737D-4AC0-4B8D-9C9D-0C6875ECDFC0}" destId="{39390F7E-9C21-49B4-B324-B9A06027E493}" srcOrd="0" destOrd="0" presId="urn:microsoft.com/office/officeart/2018/5/layout/IconCircleLabelList"/>
    <dgm:cxn modelId="{BD107830-B8EB-4779-92D1-3EC695F1BEC9}" type="presParOf" srcId="{7661737D-4AC0-4B8D-9C9D-0C6875ECDFC0}" destId="{DDE3DCFB-350D-4A05-8A1F-4F867EFBA673}" srcOrd="1" destOrd="0" presId="urn:microsoft.com/office/officeart/2018/5/layout/IconCircleLabelList"/>
    <dgm:cxn modelId="{9BFADC11-41ED-49F0-AC84-547048DBD807}" type="presParOf" srcId="{7661737D-4AC0-4B8D-9C9D-0C6875ECDFC0}" destId="{7CDCEB60-602D-4A90-B8F1-1B6C78C995C6}" srcOrd="2" destOrd="0" presId="urn:microsoft.com/office/officeart/2018/5/layout/IconCircleLabelList"/>
    <dgm:cxn modelId="{8A10E33B-D5FE-4AEE-8DDB-04E8B49B8176}" type="presParOf" srcId="{7661737D-4AC0-4B8D-9C9D-0C6875ECDFC0}" destId="{15F07CFC-98EA-49B5-B42E-39C3FD6E07C2}" srcOrd="3" destOrd="0" presId="urn:microsoft.com/office/officeart/2018/5/layout/IconCircleLabelList"/>
    <dgm:cxn modelId="{B4E4ACB8-113D-4BAA-87F3-69CAA97F1391}" type="presParOf" srcId="{693C7350-F30D-4499-A90F-5563CC55E9B3}" destId="{A2ABEE55-FC68-48F4-A6E3-713AE3D48D04}" srcOrd="5" destOrd="0" presId="urn:microsoft.com/office/officeart/2018/5/layout/IconCircleLabelList"/>
    <dgm:cxn modelId="{74F70344-6222-42D1-A430-DD8064BCA4DF}" type="presParOf" srcId="{693C7350-F30D-4499-A90F-5563CC55E9B3}" destId="{52B5E2BE-5273-44D9-BB65-98E38693C73C}" srcOrd="6" destOrd="0" presId="urn:microsoft.com/office/officeart/2018/5/layout/IconCircleLabelList"/>
    <dgm:cxn modelId="{31392F1F-300D-43D0-9286-7EB60187CB1D}" type="presParOf" srcId="{52B5E2BE-5273-44D9-BB65-98E38693C73C}" destId="{BBE2D8E4-0F8C-4C6E-96C5-DE93D99938C6}" srcOrd="0" destOrd="0" presId="urn:microsoft.com/office/officeart/2018/5/layout/IconCircleLabelList"/>
    <dgm:cxn modelId="{3ED34385-6095-48FF-AC81-6EB979AB10B9}" type="presParOf" srcId="{52B5E2BE-5273-44D9-BB65-98E38693C73C}" destId="{A2FDF6DB-D3EE-4096-A6C7-C5C51ECB394A}" srcOrd="1" destOrd="0" presId="urn:microsoft.com/office/officeart/2018/5/layout/IconCircleLabelList"/>
    <dgm:cxn modelId="{FD1E338F-05B1-4F3F-8EEE-3F9C55A4512D}" type="presParOf" srcId="{52B5E2BE-5273-44D9-BB65-98E38693C73C}" destId="{3EE07A0E-7A2C-4745-B5ED-7B6DBF666081}" srcOrd="2" destOrd="0" presId="urn:microsoft.com/office/officeart/2018/5/layout/IconCircleLabelList"/>
    <dgm:cxn modelId="{A79B9FE6-BCB5-4D10-896F-CE961240F152}" type="presParOf" srcId="{52B5E2BE-5273-44D9-BB65-98E38693C73C}" destId="{DA11C056-346B-479A-8237-A42F80D115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EF8F8F-2258-4BDD-8BAF-E629C2C0CE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AB96BD-C907-40B5-880F-CF0482289B53}">
      <dgm:prSet/>
      <dgm:spPr/>
      <dgm:t>
        <a:bodyPr/>
        <a:lstStyle/>
        <a:p>
          <a:r>
            <a:rPr lang="en-US"/>
            <a:t>1. User sends message from React frontend.</a:t>
          </a:r>
        </a:p>
      </dgm:t>
    </dgm:pt>
    <dgm:pt modelId="{4AF990E6-E4C4-497A-B8F9-6E7B70604B26}" type="parTrans" cxnId="{0FD1441A-5DBC-4447-9793-34BE2DC5B228}">
      <dgm:prSet/>
      <dgm:spPr/>
      <dgm:t>
        <a:bodyPr/>
        <a:lstStyle/>
        <a:p>
          <a:endParaRPr lang="en-US"/>
        </a:p>
      </dgm:t>
    </dgm:pt>
    <dgm:pt modelId="{F740AF2C-1F0F-466E-A588-D4489DFB3C72}" type="sibTrans" cxnId="{0FD1441A-5DBC-4447-9793-34BE2DC5B228}">
      <dgm:prSet/>
      <dgm:spPr/>
      <dgm:t>
        <a:bodyPr/>
        <a:lstStyle/>
        <a:p>
          <a:endParaRPr lang="en-US"/>
        </a:p>
      </dgm:t>
    </dgm:pt>
    <dgm:pt modelId="{B4D6684E-6B85-4C98-B71A-7A79094EC72F}">
      <dgm:prSet/>
      <dgm:spPr/>
      <dgm:t>
        <a:bodyPr/>
        <a:lstStyle/>
        <a:p>
          <a:r>
            <a:rPr lang="en-US"/>
            <a:t>2. FastAPI backend receives the query.</a:t>
          </a:r>
        </a:p>
      </dgm:t>
    </dgm:pt>
    <dgm:pt modelId="{A0E1657F-E8D5-495C-A8A7-7ED61D4142E6}" type="parTrans" cxnId="{C5CC0115-1B48-4CD4-BF21-F0D4EFC26DE8}">
      <dgm:prSet/>
      <dgm:spPr/>
      <dgm:t>
        <a:bodyPr/>
        <a:lstStyle/>
        <a:p>
          <a:endParaRPr lang="en-US"/>
        </a:p>
      </dgm:t>
    </dgm:pt>
    <dgm:pt modelId="{D9A449BA-2FF4-4E57-9357-A7F559506325}" type="sibTrans" cxnId="{C5CC0115-1B48-4CD4-BF21-F0D4EFC26DE8}">
      <dgm:prSet/>
      <dgm:spPr/>
      <dgm:t>
        <a:bodyPr/>
        <a:lstStyle/>
        <a:p>
          <a:endParaRPr lang="en-US"/>
        </a:p>
      </dgm:t>
    </dgm:pt>
    <dgm:pt modelId="{EA12090E-A11E-4918-B41B-ED5C0A10FB8C}">
      <dgm:prSet/>
      <dgm:spPr/>
      <dgm:t>
        <a:bodyPr/>
        <a:lstStyle/>
        <a:p>
          <a:r>
            <a:rPr lang="en-US" dirty="0"/>
            <a:t>3. Appropriate AI model selected and invoked if agent mode enabled</a:t>
          </a:r>
        </a:p>
      </dgm:t>
    </dgm:pt>
    <dgm:pt modelId="{7D816222-5AF6-46FC-9864-E40C24E1FF9D}" type="parTrans" cxnId="{CDDE41EB-EF90-401B-B777-54E7A694AA22}">
      <dgm:prSet/>
      <dgm:spPr/>
      <dgm:t>
        <a:bodyPr/>
        <a:lstStyle/>
        <a:p>
          <a:endParaRPr lang="en-US"/>
        </a:p>
      </dgm:t>
    </dgm:pt>
    <dgm:pt modelId="{8E7865A2-668E-4AE0-94AF-36B145B87E2D}" type="sibTrans" cxnId="{CDDE41EB-EF90-401B-B777-54E7A694AA22}">
      <dgm:prSet/>
      <dgm:spPr/>
      <dgm:t>
        <a:bodyPr/>
        <a:lstStyle/>
        <a:p>
          <a:endParaRPr lang="en-US"/>
        </a:p>
      </dgm:t>
    </dgm:pt>
    <dgm:pt modelId="{FBE52AF6-619C-4DF6-B0EF-E3CA36486AC6}">
      <dgm:prSet/>
      <dgm:spPr/>
      <dgm:t>
        <a:bodyPr/>
        <a:lstStyle/>
        <a:p>
          <a:r>
            <a:rPr lang="en-US"/>
            <a:t>4. Model response returned to frontend.</a:t>
          </a:r>
        </a:p>
      </dgm:t>
    </dgm:pt>
    <dgm:pt modelId="{A7994B62-9E9B-4060-8B62-05A92D8F53AD}" type="parTrans" cxnId="{04F0E953-5BA4-4E10-9826-F965303E0B8C}">
      <dgm:prSet/>
      <dgm:spPr/>
      <dgm:t>
        <a:bodyPr/>
        <a:lstStyle/>
        <a:p>
          <a:endParaRPr lang="en-US"/>
        </a:p>
      </dgm:t>
    </dgm:pt>
    <dgm:pt modelId="{34F321EE-9316-43BA-909D-4982C08BFF01}" type="sibTrans" cxnId="{04F0E953-5BA4-4E10-9826-F965303E0B8C}">
      <dgm:prSet/>
      <dgm:spPr/>
      <dgm:t>
        <a:bodyPr/>
        <a:lstStyle/>
        <a:p>
          <a:endParaRPr lang="en-US"/>
        </a:p>
      </dgm:t>
    </dgm:pt>
    <dgm:pt modelId="{177A45D3-B796-4687-86F0-004536165E62}" type="pres">
      <dgm:prSet presAssocID="{08EF8F8F-2258-4BDD-8BAF-E629C2C0CE01}" presName="root" presStyleCnt="0">
        <dgm:presLayoutVars>
          <dgm:dir/>
          <dgm:resizeHandles val="exact"/>
        </dgm:presLayoutVars>
      </dgm:prSet>
      <dgm:spPr/>
    </dgm:pt>
    <dgm:pt modelId="{0B68B0C6-5649-459D-B0AF-638DD3443B47}" type="pres">
      <dgm:prSet presAssocID="{9AAB96BD-C907-40B5-880F-CF0482289B53}" presName="compNode" presStyleCnt="0"/>
      <dgm:spPr/>
    </dgm:pt>
    <dgm:pt modelId="{D7B012F4-CB87-4115-BBDC-D7911CBED2E6}" type="pres">
      <dgm:prSet presAssocID="{9AAB96BD-C907-40B5-880F-CF0482289B53}" presName="bgRect" presStyleLbl="bgShp" presStyleIdx="0" presStyleCnt="4"/>
      <dgm:spPr/>
    </dgm:pt>
    <dgm:pt modelId="{0DC71663-C767-445A-BDDF-24B8AE00D208}" type="pres">
      <dgm:prSet presAssocID="{9AAB96BD-C907-40B5-880F-CF0482289B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EA0DF49-4057-4641-8A84-9427496D7FC8}" type="pres">
      <dgm:prSet presAssocID="{9AAB96BD-C907-40B5-880F-CF0482289B53}" presName="spaceRect" presStyleCnt="0"/>
      <dgm:spPr/>
    </dgm:pt>
    <dgm:pt modelId="{70E54347-35C2-4BFA-9E33-E9F71F12A2D8}" type="pres">
      <dgm:prSet presAssocID="{9AAB96BD-C907-40B5-880F-CF0482289B53}" presName="parTx" presStyleLbl="revTx" presStyleIdx="0" presStyleCnt="4">
        <dgm:presLayoutVars>
          <dgm:chMax val="0"/>
          <dgm:chPref val="0"/>
        </dgm:presLayoutVars>
      </dgm:prSet>
      <dgm:spPr/>
    </dgm:pt>
    <dgm:pt modelId="{3EDEB25E-5079-41BB-B125-6DBA714C014E}" type="pres">
      <dgm:prSet presAssocID="{F740AF2C-1F0F-466E-A588-D4489DFB3C72}" presName="sibTrans" presStyleCnt="0"/>
      <dgm:spPr/>
    </dgm:pt>
    <dgm:pt modelId="{66DFD8AE-F289-4CF3-98D1-F9B5289259B0}" type="pres">
      <dgm:prSet presAssocID="{B4D6684E-6B85-4C98-B71A-7A79094EC72F}" presName="compNode" presStyleCnt="0"/>
      <dgm:spPr/>
    </dgm:pt>
    <dgm:pt modelId="{0F746B1C-2F11-40F2-8498-A831F29DD215}" type="pres">
      <dgm:prSet presAssocID="{B4D6684E-6B85-4C98-B71A-7A79094EC72F}" presName="bgRect" presStyleLbl="bgShp" presStyleIdx="1" presStyleCnt="4"/>
      <dgm:spPr/>
    </dgm:pt>
    <dgm:pt modelId="{0E626F12-EF64-47E5-845B-00FDDDA7391A}" type="pres">
      <dgm:prSet presAssocID="{B4D6684E-6B85-4C98-B71A-7A79094EC7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44EA0C2-F0B1-4DC9-9CCE-E799832F66C8}" type="pres">
      <dgm:prSet presAssocID="{B4D6684E-6B85-4C98-B71A-7A79094EC72F}" presName="spaceRect" presStyleCnt="0"/>
      <dgm:spPr/>
    </dgm:pt>
    <dgm:pt modelId="{1517462D-721A-4E85-840B-4C3035D1F831}" type="pres">
      <dgm:prSet presAssocID="{B4D6684E-6B85-4C98-B71A-7A79094EC72F}" presName="parTx" presStyleLbl="revTx" presStyleIdx="1" presStyleCnt="4">
        <dgm:presLayoutVars>
          <dgm:chMax val="0"/>
          <dgm:chPref val="0"/>
        </dgm:presLayoutVars>
      </dgm:prSet>
      <dgm:spPr/>
    </dgm:pt>
    <dgm:pt modelId="{108B2D03-BE20-44AA-B6A9-9EEFCE2E3DDD}" type="pres">
      <dgm:prSet presAssocID="{D9A449BA-2FF4-4E57-9357-A7F559506325}" presName="sibTrans" presStyleCnt="0"/>
      <dgm:spPr/>
    </dgm:pt>
    <dgm:pt modelId="{E53F8894-5C99-4003-B4F8-7171D58104AB}" type="pres">
      <dgm:prSet presAssocID="{EA12090E-A11E-4918-B41B-ED5C0A10FB8C}" presName="compNode" presStyleCnt="0"/>
      <dgm:spPr/>
    </dgm:pt>
    <dgm:pt modelId="{BE3553C0-128B-478B-A490-B5BE615AB920}" type="pres">
      <dgm:prSet presAssocID="{EA12090E-A11E-4918-B41B-ED5C0A10FB8C}" presName="bgRect" presStyleLbl="bgShp" presStyleIdx="2" presStyleCnt="4"/>
      <dgm:spPr/>
    </dgm:pt>
    <dgm:pt modelId="{6E6F9AB5-8F19-4348-BEBF-B3C82F494B30}" type="pres">
      <dgm:prSet presAssocID="{EA12090E-A11E-4918-B41B-ED5C0A10FB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F0C812A-7895-4DD6-BE34-BA9E72C1F02D}" type="pres">
      <dgm:prSet presAssocID="{EA12090E-A11E-4918-B41B-ED5C0A10FB8C}" presName="spaceRect" presStyleCnt="0"/>
      <dgm:spPr/>
    </dgm:pt>
    <dgm:pt modelId="{186A9F8D-1AC8-42C3-8C94-3E9C5001CF29}" type="pres">
      <dgm:prSet presAssocID="{EA12090E-A11E-4918-B41B-ED5C0A10FB8C}" presName="parTx" presStyleLbl="revTx" presStyleIdx="2" presStyleCnt="4">
        <dgm:presLayoutVars>
          <dgm:chMax val="0"/>
          <dgm:chPref val="0"/>
        </dgm:presLayoutVars>
      </dgm:prSet>
      <dgm:spPr/>
    </dgm:pt>
    <dgm:pt modelId="{86450CAF-696F-44DC-B52B-85396D3F996C}" type="pres">
      <dgm:prSet presAssocID="{8E7865A2-668E-4AE0-94AF-36B145B87E2D}" presName="sibTrans" presStyleCnt="0"/>
      <dgm:spPr/>
    </dgm:pt>
    <dgm:pt modelId="{36997FC1-B1E7-4414-8691-542358CB1541}" type="pres">
      <dgm:prSet presAssocID="{FBE52AF6-619C-4DF6-B0EF-E3CA36486AC6}" presName="compNode" presStyleCnt="0"/>
      <dgm:spPr/>
    </dgm:pt>
    <dgm:pt modelId="{B82A821D-A25D-4EF7-B344-50FC2E5350CC}" type="pres">
      <dgm:prSet presAssocID="{FBE52AF6-619C-4DF6-B0EF-E3CA36486AC6}" presName="bgRect" presStyleLbl="bgShp" presStyleIdx="3" presStyleCnt="4"/>
      <dgm:spPr/>
    </dgm:pt>
    <dgm:pt modelId="{C63D295E-F239-4CCE-8D9A-C986DCA64900}" type="pres">
      <dgm:prSet presAssocID="{FBE52AF6-619C-4DF6-B0EF-E3CA36486A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23FA207-0937-478C-880C-DFD2F597CB31}" type="pres">
      <dgm:prSet presAssocID="{FBE52AF6-619C-4DF6-B0EF-E3CA36486AC6}" presName="spaceRect" presStyleCnt="0"/>
      <dgm:spPr/>
    </dgm:pt>
    <dgm:pt modelId="{4367D04B-DBC3-4B48-B241-D9BB339A4FD9}" type="pres">
      <dgm:prSet presAssocID="{FBE52AF6-619C-4DF6-B0EF-E3CA36486A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CC0115-1B48-4CD4-BF21-F0D4EFC26DE8}" srcId="{08EF8F8F-2258-4BDD-8BAF-E629C2C0CE01}" destId="{B4D6684E-6B85-4C98-B71A-7A79094EC72F}" srcOrd="1" destOrd="0" parTransId="{A0E1657F-E8D5-495C-A8A7-7ED61D4142E6}" sibTransId="{D9A449BA-2FF4-4E57-9357-A7F559506325}"/>
    <dgm:cxn modelId="{0FD1441A-5DBC-4447-9793-34BE2DC5B228}" srcId="{08EF8F8F-2258-4BDD-8BAF-E629C2C0CE01}" destId="{9AAB96BD-C907-40B5-880F-CF0482289B53}" srcOrd="0" destOrd="0" parTransId="{4AF990E6-E4C4-497A-B8F9-6E7B70604B26}" sibTransId="{F740AF2C-1F0F-466E-A588-D4489DFB3C72}"/>
    <dgm:cxn modelId="{0E96294E-5FFB-43AD-B0D6-05FFB7AC27ED}" type="presOf" srcId="{EA12090E-A11E-4918-B41B-ED5C0A10FB8C}" destId="{186A9F8D-1AC8-42C3-8C94-3E9C5001CF29}" srcOrd="0" destOrd="0" presId="urn:microsoft.com/office/officeart/2018/2/layout/IconVerticalSolidList"/>
    <dgm:cxn modelId="{A0CCF04E-8492-48C8-8FFE-6502E2A69A49}" type="presOf" srcId="{B4D6684E-6B85-4C98-B71A-7A79094EC72F}" destId="{1517462D-721A-4E85-840B-4C3035D1F831}" srcOrd="0" destOrd="0" presId="urn:microsoft.com/office/officeart/2018/2/layout/IconVerticalSolidList"/>
    <dgm:cxn modelId="{C2E5D26F-F222-49A6-9660-4D5341B53CEC}" type="presOf" srcId="{08EF8F8F-2258-4BDD-8BAF-E629C2C0CE01}" destId="{177A45D3-B796-4687-86F0-004536165E62}" srcOrd="0" destOrd="0" presId="urn:microsoft.com/office/officeart/2018/2/layout/IconVerticalSolidList"/>
    <dgm:cxn modelId="{04F0E953-5BA4-4E10-9826-F965303E0B8C}" srcId="{08EF8F8F-2258-4BDD-8BAF-E629C2C0CE01}" destId="{FBE52AF6-619C-4DF6-B0EF-E3CA36486AC6}" srcOrd="3" destOrd="0" parTransId="{A7994B62-9E9B-4060-8B62-05A92D8F53AD}" sibTransId="{34F321EE-9316-43BA-909D-4982C08BFF01}"/>
    <dgm:cxn modelId="{D622287D-E04C-4874-AB3F-9C6AF881957B}" type="presOf" srcId="{9AAB96BD-C907-40B5-880F-CF0482289B53}" destId="{70E54347-35C2-4BFA-9E33-E9F71F12A2D8}" srcOrd="0" destOrd="0" presId="urn:microsoft.com/office/officeart/2018/2/layout/IconVerticalSolidList"/>
    <dgm:cxn modelId="{A84A44AC-BD58-4A86-9140-A8F3AF2FAFE2}" type="presOf" srcId="{FBE52AF6-619C-4DF6-B0EF-E3CA36486AC6}" destId="{4367D04B-DBC3-4B48-B241-D9BB339A4FD9}" srcOrd="0" destOrd="0" presId="urn:microsoft.com/office/officeart/2018/2/layout/IconVerticalSolidList"/>
    <dgm:cxn modelId="{CDDE41EB-EF90-401B-B777-54E7A694AA22}" srcId="{08EF8F8F-2258-4BDD-8BAF-E629C2C0CE01}" destId="{EA12090E-A11E-4918-B41B-ED5C0A10FB8C}" srcOrd="2" destOrd="0" parTransId="{7D816222-5AF6-46FC-9864-E40C24E1FF9D}" sibTransId="{8E7865A2-668E-4AE0-94AF-36B145B87E2D}"/>
    <dgm:cxn modelId="{7757E66C-73D8-4BED-8386-BCE565313FCE}" type="presParOf" srcId="{177A45D3-B796-4687-86F0-004536165E62}" destId="{0B68B0C6-5649-459D-B0AF-638DD3443B47}" srcOrd="0" destOrd="0" presId="urn:microsoft.com/office/officeart/2018/2/layout/IconVerticalSolidList"/>
    <dgm:cxn modelId="{101E71A4-845A-46E4-A7E4-842398B6E448}" type="presParOf" srcId="{0B68B0C6-5649-459D-B0AF-638DD3443B47}" destId="{D7B012F4-CB87-4115-BBDC-D7911CBED2E6}" srcOrd="0" destOrd="0" presId="urn:microsoft.com/office/officeart/2018/2/layout/IconVerticalSolidList"/>
    <dgm:cxn modelId="{2E2F8EAE-8BE4-42C3-9F30-7DEF7A6CAA32}" type="presParOf" srcId="{0B68B0C6-5649-459D-B0AF-638DD3443B47}" destId="{0DC71663-C767-445A-BDDF-24B8AE00D208}" srcOrd="1" destOrd="0" presId="urn:microsoft.com/office/officeart/2018/2/layout/IconVerticalSolidList"/>
    <dgm:cxn modelId="{2BEB99ED-9164-4978-B68D-2E5BED7232F5}" type="presParOf" srcId="{0B68B0C6-5649-459D-B0AF-638DD3443B47}" destId="{BEA0DF49-4057-4641-8A84-9427496D7FC8}" srcOrd="2" destOrd="0" presId="urn:microsoft.com/office/officeart/2018/2/layout/IconVerticalSolidList"/>
    <dgm:cxn modelId="{EBF0E405-74FC-44DC-917D-0928DD08C7A7}" type="presParOf" srcId="{0B68B0C6-5649-459D-B0AF-638DD3443B47}" destId="{70E54347-35C2-4BFA-9E33-E9F71F12A2D8}" srcOrd="3" destOrd="0" presId="urn:microsoft.com/office/officeart/2018/2/layout/IconVerticalSolidList"/>
    <dgm:cxn modelId="{703F38E9-5121-49BE-A314-6DA7735036CC}" type="presParOf" srcId="{177A45D3-B796-4687-86F0-004536165E62}" destId="{3EDEB25E-5079-41BB-B125-6DBA714C014E}" srcOrd="1" destOrd="0" presId="urn:microsoft.com/office/officeart/2018/2/layout/IconVerticalSolidList"/>
    <dgm:cxn modelId="{459C66C2-E4B4-4CB6-B686-85E3286D0EAB}" type="presParOf" srcId="{177A45D3-B796-4687-86F0-004536165E62}" destId="{66DFD8AE-F289-4CF3-98D1-F9B5289259B0}" srcOrd="2" destOrd="0" presId="urn:microsoft.com/office/officeart/2018/2/layout/IconVerticalSolidList"/>
    <dgm:cxn modelId="{F9DD06C6-0248-42E2-9F39-2705F5D3FC6B}" type="presParOf" srcId="{66DFD8AE-F289-4CF3-98D1-F9B5289259B0}" destId="{0F746B1C-2F11-40F2-8498-A831F29DD215}" srcOrd="0" destOrd="0" presId="urn:microsoft.com/office/officeart/2018/2/layout/IconVerticalSolidList"/>
    <dgm:cxn modelId="{1BBD9451-0CBD-4C72-BD4F-0F56D737E5C5}" type="presParOf" srcId="{66DFD8AE-F289-4CF3-98D1-F9B5289259B0}" destId="{0E626F12-EF64-47E5-845B-00FDDDA7391A}" srcOrd="1" destOrd="0" presId="urn:microsoft.com/office/officeart/2018/2/layout/IconVerticalSolidList"/>
    <dgm:cxn modelId="{0A422786-5980-40A4-814E-81F206B02645}" type="presParOf" srcId="{66DFD8AE-F289-4CF3-98D1-F9B5289259B0}" destId="{644EA0C2-F0B1-4DC9-9CCE-E799832F66C8}" srcOrd="2" destOrd="0" presId="urn:microsoft.com/office/officeart/2018/2/layout/IconVerticalSolidList"/>
    <dgm:cxn modelId="{BDA3C071-0472-4548-99E3-EB660B4F62F7}" type="presParOf" srcId="{66DFD8AE-F289-4CF3-98D1-F9B5289259B0}" destId="{1517462D-721A-4E85-840B-4C3035D1F831}" srcOrd="3" destOrd="0" presId="urn:microsoft.com/office/officeart/2018/2/layout/IconVerticalSolidList"/>
    <dgm:cxn modelId="{F63BF12C-203E-4633-87E8-B56EFAD56E13}" type="presParOf" srcId="{177A45D3-B796-4687-86F0-004536165E62}" destId="{108B2D03-BE20-44AA-B6A9-9EEFCE2E3DDD}" srcOrd="3" destOrd="0" presId="urn:microsoft.com/office/officeart/2018/2/layout/IconVerticalSolidList"/>
    <dgm:cxn modelId="{1C538BDD-D8A9-4B14-A381-2214AF7F9D22}" type="presParOf" srcId="{177A45D3-B796-4687-86F0-004536165E62}" destId="{E53F8894-5C99-4003-B4F8-7171D58104AB}" srcOrd="4" destOrd="0" presId="urn:microsoft.com/office/officeart/2018/2/layout/IconVerticalSolidList"/>
    <dgm:cxn modelId="{868752E6-6906-4524-8CB9-8F8F38E0285D}" type="presParOf" srcId="{E53F8894-5C99-4003-B4F8-7171D58104AB}" destId="{BE3553C0-128B-478B-A490-B5BE615AB920}" srcOrd="0" destOrd="0" presId="urn:microsoft.com/office/officeart/2018/2/layout/IconVerticalSolidList"/>
    <dgm:cxn modelId="{61BF210A-2FA2-4F4F-B640-FBF01B62E781}" type="presParOf" srcId="{E53F8894-5C99-4003-B4F8-7171D58104AB}" destId="{6E6F9AB5-8F19-4348-BEBF-B3C82F494B30}" srcOrd="1" destOrd="0" presId="urn:microsoft.com/office/officeart/2018/2/layout/IconVerticalSolidList"/>
    <dgm:cxn modelId="{26EE2BDA-8478-4446-B989-8801021B77B7}" type="presParOf" srcId="{E53F8894-5C99-4003-B4F8-7171D58104AB}" destId="{CF0C812A-7895-4DD6-BE34-BA9E72C1F02D}" srcOrd="2" destOrd="0" presId="urn:microsoft.com/office/officeart/2018/2/layout/IconVerticalSolidList"/>
    <dgm:cxn modelId="{B6B2A554-AFA2-48FD-AD52-EF8AC92D6F39}" type="presParOf" srcId="{E53F8894-5C99-4003-B4F8-7171D58104AB}" destId="{186A9F8D-1AC8-42C3-8C94-3E9C5001CF29}" srcOrd="3" destOrd="0" presId="urn:microsoft.com/office/officeart/2018/2/layout/IconVerticalSolidList"/>
    <dgm:cxn modelId="{4D592780-63D7-4A9C-B42E-89171B6EB30B}" type="presParOf" srcId="{177A45D3-B796-4687-86F0-004536165E62}" destId="{86450CAF-696F-44DC-B52B-85396D3F996C}" srcOrd="5" destOrd="0" presId="urn:microsoft.com/office/officeart/2018/2/layout/IconVerticalSolidList"/>
    <dgm:cxn modelId="{816CFEC3-6D9A-4B36-ADC4-7F635C89F9F1}" type="presParOf" srcId="{177A45D3-B796-4687-86F0-004536165E62}" destId="{36997FC1-B1E7-4414-8691-542358CB1541}" srcOrd="6" destOrd="0" presId="urn:microsoft.com/office/officeart/2018/2/layout/IconVerticalSolidList"/>
    <dgm:cxn modelId="{D2107E51-849E-471A-8B77-7A8287D67D0B}" type="presParOf" srcId="{36997FC1-B1E7-4414-8691-542358CB1541}" destId="{B82A821D-A25D-4EF7-B344-50FC2E5350CC}" srcOrd="0" destOrd="0" presId="urn:microsoft.com/office/officeart/2018/2/layout/IconVerticalSolidList"/>
    <dgm:cxn modelId="{EDBCBC54-4D07-4829-9B07-002EDC4DD2F3}" type="presParOf" srcId="{36997FC1-B1E7-4414-8691-542358CB1541}" destId="{C63D295E-F239-4CCE-8D9A-C986DCA64900}" srcOrd="1" destOrd="0" presId="urn:microsoft.com/office/officeart/2018/2/layout/IconVerticalSolidList"/>
    <dgm:cxn modelId="{892DF5F5-C069-4D82-818E-5B57F211E881}" type="presParOf" srcId="{36997FC1-B1E7-4414-8691-542358CB1541}" destId="{B23FA207-0937-478C-880C-DFD2F597CB31}" srcOrd="2" destOrd="0" presId="urn:microsoft.com/office/officeart/2018/2/layout/IconVerticalSolidList"/>
    <dgm:cxn modelId="{643B4374-04A9-4DC9-9FA9-5C3113CBF129}" type="presParOf" srcId="{36997FC1-B1E7-4414-8691-542358CB1541}" destId="{4367D04B-DBC3-4B48-B241-D9BB339A4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CDF875-3DDB-4920-A918-A8C95D3DA93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E90EC2D-93E9-4047-98F3-91D37402E722}">
      <dgm:prSet/>
      <dgm:spPr/>
      <dgm:t>
        <a:bodyPr/>
        <a:lstStyle/>
        <a:p>
          <a:r>
            <a:rPr lang="en-US"/>
            <a:t>1. Pro user uploads a document.</a:t>
          </a:r>
        </a:p>
      </dgm:t>
    </dgm:pt>
    <dgm:pt modelId="{473EF9F8-F969-4B37-90FF-FD04806C6C4E}" type="parTrans" cxnId="{BEC82083-695B-44DC-A613-FCD7C00FD28E}">
      <dgm:prSet/>
      <dgm:spPr/>
      <dgm:t>
        <a:bodyPr/>
        <a:lstStyle/>
        <a:p>
          <a:endParaRPr lang="en-US"/>
        </a:p>
      </dgm:t>
    </dgm:pt>
    <dgm:pt modelId="{72AE8CD9-A6DE-4857-8F71-8BF0A606D3B2}" type="sibTrans" cxnId="{BEC82083-695B-44DC-A613-FCD7C00FD28E}">
      <dgm:prSet/>
      <dgm:spPr/>
      <dgm:t>
        <a:bodyPr/>
        <a:lstStyle/>
        <a:p>
          <a:endParaRPr lang="en-US"/>
        </a:p>
      </dgm:t>
    </dgm:pt>
    <dgm:pt modelId="{3384EFAB-70DB-4F8B-B493-72179B74A119}">
      <dgm:prSet/>
      <dgm:spPr/>
      <dgm:t>
        <a:bodyPr/>
        <a:lstStyle/>
        <a:p>
          <a:r>
            <a:rPr lang="en-US"/>
            <a:t>2. Backend creates embeddings via NVIDIA model and stores in ChromaDB.</a:t>
          </a:r>
        </a:p>
      </dgm:t>
    </dgm:pt>
    <dgm:pt modelId="{F32D55BD-4599-4CEB-9F6A-B2958DA8E827}" type="parTrans" cxnId="{28DC779C-B6FD-4449-887F-238F9636DB5F}">
      <dgm:prSet/>
      <dgm:spPr/>
      <dgm:t>
        <a:bodyPr/>
        <a:lstStyle/>
        <a:p>
          <a:endParaRPr lang="en-US"/>
        </a:p>
      </dgm:t>
    </dgm:pt>
    <dgm:pt modelId="{3396E7AF-6D58-400F-8466-4584608AE7FB}" type="sibTrans" cxnId="{28DC779C-B6FD-4449-887F-238F9636DB5F}">
      <dgm:prSet/>
      <dgm:spPr/>
      <dgm:t>
        <a:bodyPr/>
        <a:lstStyle/>
        <a:p>
          <a:endParaRPr lang="en-US"/>
        </a:p>
      </dgm:t>
    </dgm:pt>
    <dgm:pt modelId="{946DA45C-FE80-439A-A621-A6829D0B1C26}">
      <dgm:prSet/>
      <dgm:spPr/>
      <dgm:t>
        <a:bodyPr/>
        <a:lstStyle/>
        <a:p>
          <a:r>
            <a:rPr lang="en-US"/>
            <a:t>3. Query triggers Chroma search for relevant chunks.</a:t>
          </a:r>
        </a:p>
      </dgm:t>
    </dgm:pt>
    <dgm:pt modelId="{C3F342E9-CD7D-40F5-A3C2-1F80DB4B6CB0}" type="parTrans" cxnId="{3338A764-CE54-4C93-A5BF-A6BD34C30EC3}">
      <dgm:prSet/>
      <dgm:spPr/>
      <dgm:t>
        <a:bodyPr/>
        <a:lstStyle/>
        <a:p>
          <a:endParaRPr lang="en-US"/>
        </a:p>
      </dgm:t>
    </dgm:pt>
    <dgm:pt modelId="{02811E5F-EB05-410B-9032-D2CE424E1BC0}" type="sibTrans" cxnId="{3338A764-CE54-4C93-A5BF-A6BD34C30EC3}">
      <dgm:prSet/>
      <dgm:spPr/>
      <dgm:t>
        <a:bodyPr/>
        <a:lstStyle/>
        <a:p>
          <a:endParaRPr lang="en-US"/>
        </a:p>
      </dgm:t>
    </dgm:pt>
    <dgm:pt modelId="{D93C0D49-0E22-4321-AAEE-BF20BBB4A4DD}">
      <dgm:prSet/>
      <dgm:spPr/>
      <dgm:t>
        <a:bodyPr/>
        <a:lstStyle/>
        <a:p>
          <a:r>
            <a:rPr lang="en-US"/>
            <a:t>4. AI model uses them as context for the answer.</a:t>
          </a:r>
        </a:p>
      </dgm:t>
    </dgm:pt>
    <dgm:pt modelId="{CB0AC26D-599E-401D-8610-D16825C63178}" type="parTrans" cxnId="{5F7A8FB2-F8FA-4648-974B-A7F168C89A8A}">
      <dgm:prSet/>
      <dgm:spPr/>
      <dgm:t>
        <a:bodyPr/>
        <a:lstStyle/>
        <a:p>
          <a:endParaRPr lang="en-US"/>
        </a:p>
      </dgm:t>
    </dgm:pt>
    <dgm:pt modelId="{33C1994E-8CCF-41AF-9121-0CD5A9441B4E}" type="sibTrans" cxnId="{5F7A8FB2-F8FA-4648-974B-A7F168C89A8A}">
      <dgm:prSet/>
      <dgm:spPr/>
      <dgm:t>
        <a:bodyPr/>
        <a:lstStyle/>
        <a:p>
          <a:endParaRPr lang="en-US"/>
        </a:p>
      </dgm:t>
    </dgm:pt>
    <dgm:pt modelId="{E3EDC750-1337-40B1-A631-8F7A2D71244F}" type="pres">
      <dgm:prSet presAssocID="{8ECDF875-3DDB-4920-A918-A8C95D3DA938}" presName="root" presStyleCnt="0">
        <dgm:presLayoutVars>
          <dgm:dir/>
          <dgm:resizeHandles val="exact"/>
        </dgm:presLayoutVars>
      </dgm:prSet>
      <dgm:spPr/>
    </dgm:pt>
    <dgm:pt modelId="{7D8CA5CC-F89C-4468-B0B1-16A3E61AEDF0}" type="pres">
      <dgm:prSet presAssocID="{8ECDF875-3DDB-4920-A918-A8C95D3DA938}" presName="container" presStyleCnt="0">
        <dgm:presLayoutVars>
          <dgm:dir/>
          <dgm:resizeHandles val="exact"/>
        </dgm:presLayoutVars>
      </dgm:prSet>
      <dgm:spPr/>
    </dgm:pt>
    <dgm:pt modelId="{FFABFBB0-BD78-452F-B4C9-747705207B7A}" type="pres">
      <dgm:prSet presAssocID="{7E90EC2D-93E9-4047-98F3-91D37402E722}" presName="compNode" presStyleCnt="0"/>
      <dgm:spPr/>
    </dgm:pt>
    <dgm:pt modelId="{25FB034D-EC7D-406E-A691-EE1FDFAE3ADE}" type="pres">
      <dgm:prSet presAssocID="{7E90EC2D-93E9-4047-98F3-91D37402E722}" presName="iconBgRect" presStyleLbl="bgShp" presStyleIdx="0" presStyleCnt="4"/>
      <dgm:spPr/>
    </dgm:pt>
    <dgm:pt modelId="{7874A38D-F92D-4410-9CF3-89B0CB3DAA39}" type="pres">
      <dgm:prSet presAssocID="{7E90EC2D-93E9-4047-98F3-91D37402E7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5EAD95-E23B-4EB4-A4D6-5AF6E73C440F}" type="pres">
      <dgm:prSet presAssocID="{7E90EC2D-93E9-4047-98F3-91D37402E722}" presName="spaceRect" presStyleCnt="0"/>
      <dgm:spPr/>
    </dgm:pt>
    <dgm:pt modelId="{EEA8BED8-BB3B-4BE8-A04A-8B55B3298E62}" type="pres">
      <dgm:prSet presAssocID="{7E90EC2D-93E9-4047-98F3-91D37402E722}" presName="textRect" presStyleLbl="revTx" presStyleIdx="0" presStyleCnt="4">
        <dgm:presLayoutVars>
          <dgm:chMax val="1"/>
          <dgm:chPref val="1"/>
        </dgm:presLayoutVars>
      </dgm:prSet>
      <dgm:spPr/>
    </dgm:pt>
    <dgm:pt modelId="{AA306879-961B-4007-9797-E5CB8D5EB3D7}" type="pres">
      <dgm:prSet presAssocID="{72AE8CD9-A6DE-4857-8F71-8BF0A606D3B2}" presName="sibTrans" presStyleLbl="sibTrans2D1" presStyleIdx="0" presStyleCnt="0"/>
      <dgm:spPr/>
    </dgm:pt>
    <dgm:pt modelId="{7123A63F-E073-48FD-A7D2-9773BCA4856F}" type="pres">
      <dgm:prSet presAssocID="{3384EFAB-70DB-4F8B-B493-72179B74A119}" presName="compNode" presStyleCnt="0"/>
      <dgm:spPr/>
    </dgm:pt>
    <dgm:pt modelId="{3CB88175-385B-42FB-9BCD-A8B5C19F9964}" type="pres">
      <dgm:prSet presAssocID="{3384EFAB-70DB-4F8B-B493-72179B74A119}" presName="iconBgRect" presStyleLbl="bgShp" presStyleIdx="1" presStyleCnt="4"/>
      <dgm:spPr/>
    </dgm:pt>
    <dgm:pt modelId="{C8EEF09D-2898-4A84-9874-3C08426368B6}" type="pres">
      <dgm:prSet presAssocID="{3384EFAB-70DB-4F8B-B493-72179B74A1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4A53786-A199-4DDB-9A75-410CB359481B}" type="pres">
      <dgm:prSet presAssocID="{3384EFAB-70DB-4F8B-B493-72179B74A119}" presName="spaceRect" presStyleCnt="0"/>
      <dgm:spPr/>
    </dgm:pt>
    <dgm:pt modelId="{C50B33B1-2B15-4838-930A-D1A82C0F8E12}" type="pres">
      <dgm:prSet presAssocID="{3384EFAB-70DB-4F8B-B493-72179B74A119}" presName="textRect" presStyleLbl="revTx" presStyleIdx="1" presStyleCnt="4">
        <dgm:presLayoutVars>
          <dgm:chMax val="1"/>
          <dgm:chPref val="1"/>
        </dgm:presLayoutVars>
      </dgm:prSet>
      <dgm:spPr/>
    </dgm:pt>
    <dgm:pt modelId="{1A8AF21B-39BC-421C-B0A4-62EFDFF37415}" type="pres">
      <dgm:prSet presAssocID="{3396E7AF-6D58-400F-8466-4584608AE7FB}" presName="sibTrans" presStyleLbl="sibTrans2D1" presStyleIdx="0" presStyleCnt="0"/>
      <dgm:spPr/>
    </dgm:pt>
    <dgm:pt modelId="{504605B6-90C7-4296-B8D6-CF48E3C057C1}" type="pres">
      <dgm:prSet presAssocID="{946DA45C-FE80-439A-A621-A6829D0B1C26}" presName="compNode" presStyleCnt="0"/>
      <dgm:spPr/>
    </dgm:pt>
    <dgm:pt modelId="{1173EFAE-21CA-4618-84CA-989F942D1D46}" type="pres">
      <dgm:prSet presAssocID="{946DA45C-FE80-439A-A621-A6829D0B1C26}" presName="iconBgRect" presStyleLbl="bgShp" presStyleIdx="2" presStyleCnt="4"/>
      <dgm:spPr/>
    </dgm:pt>
    <dgm:pt modelId="{BDBCB126-E304-41AB-AD96-AB74C9AA0AB8}" type="pres">
      <dgm:prSet presAssocID="{946DA45C-FE80-439A-A621-A6829D0B1C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0BE017D-3C01-49AF-8434-D1E9B098EC7B}" type="pres">
      <dgm:prSet presAssocID="{946DA45C-FE80-439A-A621-A6829D0B1C26}" presName="spaceRect" presStyleCnt="0"/>
      <dgm:spPr/>
    </dgm:pt>
    <dgm:pt modelId="{E9CDF38A-498A-4E0B-BECA-C30CE0FFF991}" type="pres">
      <dgm:prSet presAssocID="{946DA45C-FE80-439A-A621-A6829D0B1C26}" presName="textRect" presStyleLbl="revTx" presStyleIdx="2" presStyleCnt="4">
        <dgm:presLayoutVars>
          <dgm:chMax val="1"/>
          <dgm:chPref val="1"/>
        </dgm:presLayoutVars>
      </dgm:prSet>
      <dgm:spPr/>
    </dgm:pt>
    <dgm:pt modelId="{C64DCED1-F33C-482F-ADFB-3913A5C2DDA4}" type="pres">
      <dgm:prSet presAssocID="{02811E5F-EB05-410B-9032-D2CE424E1BC0}" presName="sibTrans" presStyleLbl="sibTrans2D1" presStyleIdx="0" presStyleCnt="0"/>
      <dgm:spPr/>
    </dgm:pt>
    <dgm:pt modelId="{5A0FD469-60EC-4986-A6D3-08C663CA24EF}" type="pres">
      <dgm:prSet presAssocID="{D93C0D49-0E22-4321-AAEE-BF20BBB4A4DD}" presName="compNode" presStyleCnt="0"/>
      <dgm:spPr/>
    </dgm:pt>
    <dgm:pt modelId="{6ED2B2D4-0F13-401F-89EF-E51CE996A263}" type="pres">
      <dgm:prSet presAssocID="{D93C0D49-0E22-4321-AAEE-BF20BBB4A4DD}" presName="iconBgRect" presStyleLbl="bgShp" presStyleIdx="3" presStyleCnt="4"/>
      <dgm:spPr/>
    </dgm:pt>
    <dgm:pt modelId="{54D41EF2-C7D7-45A2-9140-F16254041F4B}" type="pres">
      <dgm:prSet presAssocID="{D93C0D49-0E22-4321-AAEE-BF20BBB4A4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1D71C80-ACB2-478E-A592-A42A85C63F2C}" type="pres">
      <dgm:prSet presAssocID="{D93C0D49-0E22-4321-AAEE-BF20BBB4A4DD}" presName="spaceRect" presStyleCnt="0"/>
      <dgm:spPr/>
    </dgm:pt>
    <dgm:pt modelId="{ED7F008E-9C0C-425C-8DBA-C68935CE60AC}" type="pres">
      <dgm:prSet presAssocID="{D93C0D49-0E22-4321-AAEE-BF20BBB4A4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B1BA19-078C-49A5-8634-8F249165C576}" type="presOf" srcId="{8ECDF875-3DDB-4920-A918-A8C95D3DA938}" destId="{E3EDC750-1337-40B1-A631-8F7A2D71244F}" srcOrd="0" destOrd="0" presId="urn:microsoft.com/office/officeart/2018/2/layout/IconCircleList"/>
    <dgm:cxn modelId="{1D66741D-8F12-4C45-AFB1-EE589C6F53DD}" type="presOf" srcId="{3396E7AF-6D58-400F-8466-4584608AE7FB}" destId="{1A8AF21B-39BC-421C-B0A4-62EFDFF37415}" srcOrd="0" destOrd="0" presId="urn:microsoft.com/office/officeart/2018/2/layout/IconCircleList"/>
    <dgm:cxn modelId="{08FEAC39-D086-4AC9-808B-CC1210FBCC8B}" type="presOf" srcId="{02811E5F-EB05-410B-9032-D2CE424E1BC0}" destId="{C64DCED1-F33C-482F-ADFB-3913A5C2DDA4}" srcOrd="0" destOrd="0" presId="urn:microsoft.com/office/officeart/2018/2/layout/IconCircleList"/>
    <dgm:cxn modelId="{E03B973A-BBF1-4167-AA4D-B422E6CDF0FA}" type="presOf" srcId="{72AE8CD9-A6DE-4857-8F71-8BF0A606D3B2}" destId="{AA306879-961B-4007-9797-E5CB8D5EB3D7}" srcOrd="0" destOrd="0" presId="urn:microsoft.com/office/officeart/2018/2/layout/IconCircleList"/>
    <dgm:cxn modelId="{3338A764-CE54-4C93-A5BF-A6BD34C30EC3}" srcId="{8ECDF875-3DDB-4920-A918-A8C95D3DA938}" destId="{946DA45C-FE80-439A-A621-A6829D0B1C26}" srcOrd="2" destOrd="0" parTransId="{C3F342E9-CD7D-40F5-A3C2-1F80DB4B6CB0}" sibTransId="{02811E5F-EB05-410B-9032-D2CE424E1BC0}"/>
    <dgm:cxn modelId="{89011166-92CE-4EFE-A124-ABDE87903ABE}" type="presOf" srcId="{946DA45C-FE80-439A-A621-A6829D0B1C26}" destId="{E9CDF38A-498A-4E0B-BECA-C30CE0FFF991}" srcOrd="0" destOrd="0" presId="urn:microsoft.com/office/officeart/2018/2/layout/IconCircleList"/>
    <dgm:cxn modelId="{BEC82083-695B-44DC-A613-FCD7C00FD28E}" srcId="{8ECDF875-3DDB-4920-A918-A8C95D3DA938}" destId="{7E90EC2D-93E9-4047-98F3-91D37402E722}" srcOrd="0" destOrd="0" parTransId="{473EF9F8-F969-4B37-90FF-FD04806C6C4E}" sibTransId="{72AE8CD9-A6DE-4857-8F71-8BF0A606D3B2}"/>
    <dgm:cxn modelId="{28DC779C-B6FD-4449-887F-238F9636DB5F}" srcId="{8ECDF875-3DDB-4920-A918-A8C95D3DA938}" destId="{3384EFAB-70DB-4F8B-B493-72179B74A119}" srcOrd="1" destOrd="0" parTransId="{F32D55BD-4599-4CEB-9F6A-B2958DA8E827}" sibTransId="{3396E7AF-6D58-400F-8466-4584608AE7FB}"/>
    <dgm:cxn modelId="{5F7A8FB2-F8FA-4648-974B-A7F168C89A8A}" srcId="{8ECDF875-3DDB-4920-A918-A8C95D3DA938}" destId="{D93C0D49-0E22-4321-AAEE-BF20BBB4A4DD}" srcOrd="3" destOrd="0" parTransId="{CB0AC26D-599E-401D-8610-D16825C63178}" sibTransId="{33C1994E-8CCF-41AF-9121-0CD5A9441B4E}"/>
    <dgm:cxn modelId="{C43B53EC-AC9B-496A-9145-403F18244AEF}" type="presOf" srcId="{7E90EC2D-93E9-4047-98F3-91D37402E722}" destId="{EEA8BED8-BB3B-4BE8-A04A-8B55B3298E62}" srcOrd="0" destOrd="0" presId="urn:microsoft.com/office/officeart/2018/2/layout/IconCircleList"/>
    <dgm:cxn modelId="{4F86DFF1-77E1-4DF5-8BFD-B930D6ECAC92}" type="presOf" srcId="{D93C0D49-0E22-4321-AAEE-BF20BBB4A4DD}" destId="{ED7F008E-9C0C-425C-8DBA-C68935CE60AC}" srcOrd="0" destOrd="0" presId="urn:microsoft.com/office/officeart/2018/2/layout/IconCircleList"/>
    <dgm:cxn modelId="{2C3DB0FA-EEFB-49B9-8057-6B58D027B3ED}" type="presOf" srcId="{3384EFAB-70DB-4F8B-B493-72179B74A119}" destId="{C50B33B1-2B15-4838-930A-D1A82C0F8E12}" srcOrd="0" destOrd="0" presId="urn:microsoft.com/office/officeart/2018/2/layout/IconCircleList"/>
    <dgm:cxn modelId="{2B49E8E5-8D00-49D5-8B7A-BD5348167C06}" type="presParOf" srcId="{E3EDC750-1337-40B1-A631-8F7A2D71244F}" destId="{7D8CA5CC-F89C-4468-B0B1-16A3E61AEDF0}" srcOrd="0" destOrd="0" presId="urn:microsoft.com/office/officeart/2018/2/layout/IconCircleList"/>
    <dgm:cxn modelId="{68225A38-0ECC-45C2-A7D1-433A5722C1B3}" type="presParOf" srcId="{7D8CA5CC-F89C-4468-B0B1-16A3E61AEDF0}" destId="{FFABFBB0-BD78-452F-B4C9-747705207B7A}" srcOrd="0" destOrd="0" presId="urn:microsoft.com/office/officeart/2018/2/layout/IconCircleList"/>
    <dgm:cxn modelId="{5E90E6F7-0E1D-45D6-BD53-89F2C5162AB5}" type="presParOf" srcId="{FFABFBB0-BD78-452F-B4C9-747705207B7A}" destId="{25FB034D-EC7D-406E-A691-EE1FDFAE3ADE}" srcOrd="0" destOrd="0" presId="urn:microsoft.com/office/officeart/2018/2/layout/IconCircleList"/>
    <dgm:cxn modelId="{E0102E9E-3E06-41DF-9B26-EA97A5EEAA15}" type="presParOf" srcId="{FFABFBB0-BD78-452F-B4C9-747705207B7A}" destId="{7874A38D-F92D-4410-9CF3-89B0CB3DAA39}" srcOrd="1" destOrd="0" presId="urn:microsoft.com/office/officeart/2018/2/layout/IconCircleList"/>
    <dgm:cxn modelId="{03A4D855-33A3-4D6B-837C-A49FDC7C0FE8}" type="presParOf" srcId="{FFABFBB0-BD78-452F-B4C9-747705207B7A}" destId="{115EAD95-E23B-4EB4-A4D6-5AF6E73C440F}" srcOrd="2" destOrd="0" presId="urn:microsoft.com/office/officeart/2018/2/layout/IconCircleList"/>
    <dgm:cxn modelId="{5FAC345A-80B6-456B-B0E9-8094A09C18B9}" type="presParOf" srcId="{FFABFBB0-BD78-452F-B4C9-747705207B7A}" destId="{EEA8BED8-BB3B-4BE8-A04A-8B55B3298E62}" srcOrd="3" destOrd="0" presId="urn:microsoft.com/office/officeart/2018/2/layout/IconCircleList"/>
    <dgm:cxn modelId="{24D287F2-0748-4BBF-A5D3-ED44D273E22B}" type="presParOf" srcId="{7D8CA5CC-F89C-4468-B0B1-16A3E61AEDF0}" destId="{AA306879-961B-4007-9797-E5CB8D5EB3D7}" srcOrd="1" destOrd="0" presId="urn:microsoft.com/office/officeart/2018/2/layout/IconCircleList"/>
    <dgm:cxn modelId="{0E8081F4-9874-4172-BCD9-CDCC09723EF3}" type="presParOf" srcId="{7D8CA5CC-F89C-4468-B0B1-16A3E61AEDF0}" destId="{7123A63F-E073-48FD-A7D2-9773BCA4856F}" srcOrd="2" destOrd="0" presId="urn:microsoft.com/office/officeart/2018/2/layout/IconCircleList"/>
    <dgm:cxn modelId="{E7015D2C-1196-477F-8650-6C649880E967}" type="presParOf" srcId="{7123A63F-E073-48FD-A7D2-9773BCA4856F}" destId="{3CB88175-385B-42FB-9BCD-A8B5C19F9964}" srcOrd="0" destOrd="0" presId="urn:microsoft.com/office/officeart/2018/2/layout/IconCircleList"/>
    <dgm:cxn modelId="{902B34BD-C667-47FC-BEE0-C357E70FD7F2}" type="presParOf" srcId="{7123A63F-E073-48FD-A7D2-9773BCA4856F}" destId="{C8EEF09D-2898-4A84-9874-3C08426368B6}" srcOrd="1" destOrd="0" presId="urn:microsoft.com/office/officeart/2018/2/layout/IconCircleList"/>
    <dgm:cxn modelId="{5EA7613C-088E-4D4E-B853-910ED2C73B6C}" type="presParOf" srcId="{7123A63F-E073-48FD-A7D2-9773BCA4856F}" destId="{94A53786-A199-4DDB-9A75-410CB359481B}" srcOrd="2" destOrd="0" presId="urn:microsoft.com/office/officeart/2018/2/layout/IconCircleList"/>
    <dgm:cxn modelId="{C78F78AC-0429-4A2F-BBF6-4CF5ED82F07D}" type="presParOf" srcId="{7123A63F-E073-48FD-A7D2-9773BCA4856F}" destId="{C50B33B1-2B15-4838-930A-D1A82C0F8E12}" srcOrd="3" destOrd="0" presId="urn:microsoft.com/office/officeart/2018/2/layout/IconCircleList"/>
    <dgm:cxn modelId="{AA09A77F-C6B2-4FDA-B8DC-6954CA76B093}" type="presParOf" srcId="{7D8CA5CC-F89C-4468-B0B1-16A3E61AEDF0}" destId="{1A8AF21B-39BC-421C-B0A4-62EFDFF37415}" srcOrd="3" destOrd="0" presId="urn:microsoft.com/office/officeart/2018/2/layout/IconCircleList"/>
    <dgm:cxn modelId="{6A49246C-019D-4E5B-AE01-153F37529EEC}" type="presParOf" srcId="{7D8CA5CC-F89C-4468-B0B1-16A3E61AEDF0}" destId="{504605B6-90C7-4296-B8D6-CF48E3C057C1}" srcOrd="4" destOrd="0" presId="urn:microsoft.com/office/officeart/2018/2/layout/IconCircleList"/>
    <dgm:cxn modelId="{DAA55F12-59B4-44BD-89A6-06F1AB46820E}" type="presParOf" srcId="{504605B6-90C7-4296-B8D6-CF48E3C057C1}" destId="{1173EFAE-21CA-4618-84CA-989F942D1D46}" srcOrd="0" destOrd="0" presId="urn:microsoft.com/office/officeart/2018/2/layout/IconCircleList"/>
    <dgm:cxn modelId="{C69A70A5-EE23-405A-BB42-C593721117D6}" type="presParOf" srcId="{504605B6-90C7-4296-B8D6-CF48E3C057C1}" destId="{BDBCB126-E304-41AB-AD96-AB74C9AA0AB8}" srcOrd="1" destOrd="0" presId="urn:microsoft.com/office/officeart/2018/2/layout/IconCircleList"/>
    <dgm:cxn modelId="{DDFE6F88-FD28-40BE-B1DE-6296B0EE7004}" type="presParOf" srcId="{504605B6-90C7-4296-B8D6-CF48E3C057C1}" destId="{60BE017D-3C01-49AF-8434-D1E9B098EC7B}" srcOrd="2" destOrd="0" presId="urn:microsoft.com/office/officeart/2018/2/layout/IconCircleList"/>
    <dgm:cxn modelId="{F8D17A84-E523-4892-AC0D-05A0526608FD}" type="presParOf" srcId="{504605B6-90C7-4296-B8D6-CF48E3C057C1}" destId="{E9CDF38A-498A-4E0B-BECA-C30CE0FFF991}" srcOrd="3" destOrd="0" presId="urn:microsoft.com/office/officeart/2018/2/layout/IconCircleList"/>
    <dgm:cxn modelId="{7C4DACCE-84D8-4EEB-BEA5-CF3F6E2D5C23}" type="presParOf" srcId="{7D8CA5CC-F89C-4468-B0B1-16A3E61AEDF0}" destId="{C64DCED1-F33C-482F-ADFB-3913A5C2DDA4}" srcOrd="5" destOrd="0" presId="urn:microsoft.com/office/officeart/2018/2/layout/IconCircleList"/>
    <dgm:cxn modelId="{60BB7F98-4059-4F87-9CB1-A112EB83D64B}" type="presParOf" srcId="{7D8CA5CC-F89C-4468-B0B1-16A3E61AEDF0}" destId="{5A0FD469-60EC-4986-A6D3-08C663CA24EF}" srcOrd="6" destOrd="0" presId="urn:microsoft.com/office/officeart/2018/2/layout/IconCircleList"/>
    <dgm:cxn modelId="{159A2F4D-E4E1-40BA-A771-79BC4D301DB7}" type="presParOf" srcId="{5A0FD469-60EC-4986-A6D3-08C663CA24EF}" destId="{6ED2B2D4-0F13-401F-89EF-E51CE996A263}" srcOrd="0" destOrd="0" presId="urn:microsoft.com/office/officeart/2018/2/layout/IconCircleList"/>
    <dgm:cxn modelId="{400F7475-A7E6-4F3C-9CA7-97138D000E2C}" type="presParOf" srcId="{5A0FD469-60EC-4986-A6D3-08C663CA24EF}" destId="{54D41EF2-C7D7-45A2-9140-F16254041F4B}" srcOrd="1" destOrd="0" presId="urn:microsoft.com/office/officeart/2018/2/layout/IconCircleList"/>
    <dgm:cxn modelId="{ACC30379-CB3A-4C1A-89E3-6049C05C7980}" type="presParOf" srcId="{5A0FD469-60EC-4986-A6D3-08C663CA24EF}" destId="{01D71C80-ACB2-478E-A592-A42A85C63F2C}" srcOrd="2" destOrd="0" presId="urn:microsoft.com/office/officeart/2018/2/layout/IconCircleList"/>
    <dgm:cxn modelId="{0DCE9EB0-2237-47D7-848B-A0EC421A80E9}" type="presParOf" srcId="{5A0FD469-60EC-4986-A6D3-08C663CA24EF}" destId="{ED7F008E-9C0C-425C-8DBA-C68935CE60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C50D7-DD15-4EC3-B331-A91295F8EFC3}">
      <dsp:nvSpPr>
        <dsp:cNvPr id="0" name=""/>
        <dsp:cNvSpPr/>
      </dsp:nvSpPr>
      <dsp:spPr>
        <a:xfrm>
          <a:off x="636485" y="68688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0C887-3375-43A5-A4D4-75F17153D7CC}">
      <dsp:nvSpPr>
        <dsp:cNvPr id="0" name=""/>
        <dsp:cNvSpPr/>
      </dsp:nvSpPr>
      <dsp:spPr>
        <a:xfrm>
          <a:off x="870485" y="92088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CCF3A-7B3F-4BAD-9520-81E7BB1966FB}">
      <dsp:nvSpPr>
        <dsp:cNvPr id="0" name=""/>
        <dsp:cNvSpPr/>
      </dsp:nvSpPr>
      <dsp:spPr>
        <a:xfrm>
          <a:off x="285485" y="21268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Querion enables users to:</a:t>
          </a:r>
        </a:p>
      </dsp:txBody>
      <dsp:txXfrm>
        <a:off x="285485" y="2126887"/>
        <a:ext cx="1800000" cy="720000"/>
      </dsp:txXfrm>
    </dsp:sp>
    <dsp:sp modelId="{CFE183D4-36E7-4711-9BDE-65DC01D14A0E}">
      <dsp:nvSpPr>
        <dsp:cNvPr id="0" name=""/>
        <dsp:cNvSpPr/>
      </dsp:nvSpPr>
      <dsp:spPr>
        <a:xfrm>
          <a:off x="2751485" y="68688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0F3B8-E533-4E15-8D9D-7DA826430B52}">
      <dsp:nvSpPr>
        <dsp:cNvPr id="0" name=""/>
        <dsp:cNvSpPr/>
      </dsp:nvSpPr>
      <dsp:spPr>
        <a:xfrm>
          <a:off x="2985485" y="92088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3D08C-CC41-4169-8F8B-C9D1586D5230}">
      <dsp:nvSpPr>
        <dsp:cNvPr id="0" name=""/>
        <dsp:cNvSpPr/>
      </dsp:nvSpPr>
      <dsp:spPr>
        <a:xfrm>
          <a:off x="2400485" y="21268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Engage naturally with AI.</a:t>
          </a:r>
        </a:p>
      </dsp:txBody>
      <dsp:txXfrm>
        <a:off x="2400485" y="2126887"/>
        <a:ext cx="1800000" cy="720000"/>
      </dsp:txXfrm>
    </dsp:sp>
    <dsp:sp modelId="{2DCD89AD-35A4-4433-B101-2C2A8F0299CD}">
      <dsp:nvSpPr>
        <dsp:cNvPr id="0" name=""/>
        <dsp:cNvSpPr/>
      </dsp:nvSpPr>
      <dsp:spPr>
        <a:xfrm>
          <a:off x="4866485" y="68688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75EFA-A541-4407-BB51-17D013ADD5E8}">
      <dsp:nvSpPr>
        <dsp:cNvPr id="0" name=""/>
        <dsp:cNvSpPr/>
      </dsp:nvSpPr>
      <dsp:spPr>
        <a:xfrm>
          <a:off x="5100485" y="92088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478B3-00A0-40CE-9A41-90BE04BBF363}">
      <dsp:nvSpPr>
        <dsp:cNvPr id="0" name=""/>
        <dsp:cNvSpPr/>
      </dsp:nvSpPr>
      <dsp:spPr>
        <a:xfrm>
          <a:off x="4515485" y="21268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Upload documents for context.</a:t>
          </a:r>
        </a:p>
      </dsp:txBody>
      <dsp:txXfrm>
        <a:off x="4515485" y="2126887"/>
        <a:ext cx="1800000" cy="720000"/>
      </dsp:txXfrm>
    </dsp:sp>
    <dsp:sp modelId="{CBBF530A-CA62-498C-8DB8-0B9193DCEB3E}">
      <dsp:nvSpPr>
        <dsp:cNvPr id="0" name=""/>
        <dsp:cNvSpPr/>
      </dsp:nvSpPr>
      <dsp:spPr>
        <a:xfrm>
          <a:off x="6981485" y="686886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C4609-3398-41F6-8409-B5EAB4816DB1}">
      <dsp:nvSpPr>
        <dsp:cNvPr id="0" name=""/>
        <dsp:cNvSpPr/>
      </dsp:nvSpPr>
      <dsp:spPr>
        <a:xfrm>
          <a:off x="7215485" y="92088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AE0B-92F6-46C9-939E-654AF1356F64}">
      <dsp:nvSpPr>
        <dsp:cNvPr id="0" name=""/>
        <dsp:cNvSpPr/>
      </dsp:nvSpPr>
      <dsp:spPr>
        <a:xfrm>
          <a:off x="6630485" y="212688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Choose or let an Agent pick the best model automatically.</a:t>
          </a:r>
        </a:p>
      </dsp:txBody>
      <dsp:txXfrm>
        <a:off x="6630485" y="212688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4AFBF-6FD4-4445-AF39-8004FF6AAC2D}">
      <dsp:nvSpPr>
        <dsp:cNvPr id="0" name=""/>
        <dsp:cNvSpPr/>
      </dsp:nvSpPr>
      <dsp:spPr>
        <a:xfrm>
          <a:off x="467999" y="554925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09BEBA-AD29-4837-BDFC-39F333161930}">
      <dsp:nvSpPr>
        <dsp:cNvPr id="0" name=""/>
        <dsp:cNvSpPr/>
      </dsp:nvSpPr>
      <dsp:spPr>
        <a:xfrm>
          <a:off x="753187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AA05-6EFF-44EB-8BF4-9957DD3FA12D}">
      <dsp:nvSpPr>
        <dsp:cNvPr id="0" name=""/>
        <dsp:cNvSpPr/>
      </dsp:nvSpPr>
      <dsp:spPr>
        <a:xfrm>
          <a:off x="40218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• Interactive Chat with AI Assistant.</a:t>
          </a:r>
        </a:p>
      </dsp:txBody>
      <dsp:txXfrm>
        <a:off x="40218" y="2309925"/>
        <a:ext cx="2193750" cy="720000"/>
      </dsp:txXfrm>
    </dsp:sp>
    <dsp:sp modelId="{56A7A5CD-0EC8-41FA-A40B-90E59470C5F9}">
      <dsp:nvSpPr>
        <dsp:cNvPr id="0" name=""/>
        <dsp:cNvSpPr/>
      </dsp:nvSpPr>
      <dsp:spPr>
        <a:xfrm>
          <a:off x="3045655" y="554925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BD755-9DB6-440D-BC12-046788776F77}">
      <dsp:nvSpPr>
        <dsp:cNvPr id="0" name=""/>
        <dsp:cNvSpPr/>
      </dsp:nvSpPr>
      <dsp:spPr>
        <a:xfrm>
          <a:off x="3330843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79E6D-AE34-416F-A026-5ED3118FF545}">
      <dsp:nvSpPr>
        <dsp:cNvPr id="0" name=""/>
        <dsp:cNvSpPr/>
      </dsp:nvSpPr>
      <dsp:spPr>
        <a:xfrm>
          <a:off x="2617874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• Secure User Authentication.</a:t>
          </a:r>
        </a:p>
      </dsp:txBody>
      <dsp:txXfrm>
        <a:off x="2617874" y="2309925"/>
        <a:ext cx="2193750" cy="720000"/>
      </dsp:txXfrm>
    </dsp:sp>
    <dsp:sp modelId="{1F9E5A7C-443C-47E3-AE5D-8FE309F24E6A}">
      <dsp:nvSpPr>
        <dsp:cNvPr id="0" name=""/>
        <dsp:cNvSpPr/>
      </dsp:nvSpPr>
      <dsp:spPr>
        <a:xfrm>
          <a:off x="5623312" y="554925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54357-FB44-44FF-AB78-E05C5C5F847E}">
      <dsp:nvSpPr>
        <dsp:cNvPr id="0" name=""/>
        <dsp:cNvSpPr/>
      </dsp:nvSpPr>
      <dsp:spPr>
        <a:xfrm>
          <a:off x="5908499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14381-14FD-43C3-AF7B-5CAFD97D0A3E}">
      <dsp:nvSpPr>
        <dsp:cNvPr id="0" name=""/>
        <dsp:cNvSpPr/>
      </dsp:nvSpPr>
      <dsp:spPr>
        <a:xfrm>
          <a:off x="5195530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• Persistent Chat History.</a:t>
          </a:r>
        </a:p>
      </dsp:txBody>
      <dsp:txXfrm>
        <a:off x="5195530" y="2309925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E8C5F-BA62-452B-9795-39748A31A6AF}">
      <dsp:nvSpPr>
        <dsp:cNvPr id="0" name=""/>
        <dsp:cNvSpPr/>
      </dsp:nvSpPr>
      <dsp:spPr>
        <a:xfrm>
          <a:off x="467999" y="554925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891C-DFA1-4CEE-9070-B36D038F9171}">
      <dsp:nvSpPr>
        <dsp:cNvPr id="0" name=""/>
        <dsp:cNvSpPr/>
      </dsp:nvSpPr>
      <dsp:spPr>
        <a:xfrm>
          <a:off x="753187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E7D21-27E9-425C-A1F0-BD492A44EEE8}">
      <dsp:nvSpPr>
        <dsp:cNvPr id="0" name=""/>
        <dsp:cNvSpPr/>
      </dsp:nvSpPr>
      <dsp:spPr>
        <a:xfrm>
          <a:off x="40218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Framework: React</a:t>
          </a:r>
        </a:p>
      </dsp:txBody>
      <dsp:txXfrm>
        <a:off x="40218" y="2309925"/>
        <a:ext cx="2193750" cy="720000"/>
      </dsp:txXfrm>
    </dsp:sp>
    <dsp:sp modelId="{31F35B87-CFFD-4433-8E51-8236043121A9}">
      <dsp:nvSpPr>
        <dsp:cNvPr id="0" name=""/>
        <dsp:cNvSpPr/>
      </dsp:nvSpPr>
      <dsp:spPr>
        <a:xfrm>
          <a:off x="3045655" y="554925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A0AA7-CF3D-46AF-B13C-5D8E9101DF73}">
      <dsp:nvSpPr>
        <dsp:cNvPr id="0" name=""/>
        <dsp:cNvSpPr/>
      </dsp:nvSpPr>
      <dsp:spPr>
        <a:xfrm>
          <a:off x="3330843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E1A2-3DB8-4C74-A7EE-EF9E4AEC8627}">
      <dsp:nvSpPr>
        <dsp:cNvPr id="0" name=""/>
        <dsp:cNvSpPr/>
      </dsp:nvSpPr>
      <dsp:spPr>
        <a:xfrm>
          <a:off x="2617874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Styling: CSS</a:t>
          </a:r>
        </a:p>
      </dsp:txBody>
      <dsp:txXfrm>
        <a:off x="2617874" y="2309925"/>
        <a:ext cx="2193750" cy="720000"/>
      </dsp:txXfrm>
    </dsp:sp>
    <dsp:sp modelId="{E6ED0C67-CF26-4710-A131-D5CAF61683FA}">
      <dsp:nvSpPr>
        <dsp:cNvPr id="0" name=""/>
        <dsp:cNvSpPr/>
      </dsp:nvSpPr>
      <dsp:spPr>
        <a:xfrm>
          <a:off x="5623312" y="554925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892A6-3234-4BC1-A6F9-C74049F63533}">
      <dsp:nvSpPr>
        <dsp:cNvPr id="0" name=""/>
        <dsp:cNvSpPr/>
      </dsp:nvSpPr>
      <dsp:spPr>
        <a:xfrm>
          <a:off x="5908499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EE34A-9680-46B7-9A93-AC8EE77C05F5}">
      <dsp:nvSpPr>
        <dsp:cNvPr id="0" name=""/>
        <dsp:cNvSpPr/>
      </dsp:nvSpPr>
      <dsp:spPr>
        <a:xfrm>
          <a:off x="5195530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• State Management: Custom React Hooks</a:t>
          </a:r>
        </a:p>
      </dsp:txBody>
      <dsp:txXfrm>
        <a:off x="5195530" y="2309925"/>
        <a:ext cx="21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607C9-6325-4C0C-8079-0F3E5FDF866F}">
      <dsp:nvSpPr>
        <dsp:cNvPr id="0" name=""/>
        <dsp:cNvSpPr/>
      </dsp:nvSpPr>
      <dsp:spPr>
        <a:xfrm>
          <a:off x="320334" y="807346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5292B-60E6-44FF-8CF7-BA1709B1BB40}">
      <dsp:nvSpPr>
        <dsp:cNvPr id="0" name=""/>
        <dsp:cNvSpPr/>
      </dsp:nvSpPr>
      <dsp:spPr>
        <a:xfrm>
          <a:off x="533768" y="1020780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8D7A3-4550-49E9-B810-FEC3883AB359}">
      <dsp:nvSpPr>
        <dsp:cNvPr id="0" name=""/>
        <dsp:cNvSpPr/>
      </dsp:nvSpPr>
      <dsp:spPr>
        <a:xfrm>
          <a:off x="184" y="21207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Framework: FastAPI</a:t>
          </a:r>
        </a:p>
      </dsp:txBody>
      <dsp:txXfrm>
        <a:off x="184" y="2120784"/>
        <a:ext cx="1641796" cy="656718"/>
      </dsp:txXfrm>
    </dsp:sp>
    <dsp:sp modelId="{5F1AC607-388F-4537-A786-EFF821064236}">
      <dsp:nvSpPr>
        <dsp:cNvPr id="0" name=""/>
        <dsp:cNvSpPr/>
      </dsp:nvSpPr>
      <dsp:spPr>
        <a:xfrm>
          <a:off x="2249445" y="807346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F3646-2DDC-4828-BD58-24AB094A1E86}">
      <dsp:nvSpPr>
        <dsp:cNvPr id="0" name=""/>
        <dsp:cNvSpPr/>
      </dsp:nvSpPr>
      <dsp:spPr>
        <a:xfrm>
          <a:off x="2462879" y="1020780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5D2EF-68B1-421F-BE75-642DCFC37ECD}">
      <dsp:nvSpPr>
        <dsp:cNvPr id="0" name=""/>
        <dsp:cNvSpPr/>
      </dsp:nvSpPr>
      <dsp:spPr>
        <a:xfrm>
          <a:off x="1929295" y="21207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Databases: PostgreSQL, ChromaDB</a:t>
          </a:r>
        </a:p>
      </dsp:txBody>
      <dsp:txXfrm>
        <a:off x="1929295" y="2120784"/>
        <a:ext cx="1641796" cy="656718"/>
      </dsp:txXfrm>
    </dsp:sp>
    <dsp:sp modelId="{39390F7E-9C21-49B4-B324-B9A06027E493}">
      <dsp:nvSpPr>
        <dsp:cNvPr id="0" name=""/>
        <dsp:cNvSpPr/>
      </dsp:nvSpPr>
      <dsp:spPr>
        <a:xfrm>
          <a:off x="4178557" y="807346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3DCFB-350D-4A05-8A1F-4F867EFBA673}">
      <dsp:nvSpPr>
        <dsp:cNvPr id="0" name=""/>
        <dsp:cNvSpPr/>
      </dsp:nvSpPr>
      <dsp:spPr>
        <a:xfrm>
          <a:off x="4391990" y="1020780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07CFC-98EA-49B5-B42E-39C3FD6E07C2}">
      <dsp:nvSpPr>
        <dsp:cNvPr id="0" name=""/>
        <dsp:cNvSpPr/>
      </dsp:nvSpPr>
      <dsp:spPr>
        <a:xfrm>
          <a:off x="3858406" y="21207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AI/LLM: langchain-nvidia-ai-endpoints</a:t>
          </a:r>
        </a:p>
      </dsp:txBody>
      <dsp:txXfrm>
        <a:off x="3858406" y="2120784"/>
        <a:ext cx="1641796" cy="656718"/>
      </dsp:txXfrm>
    </dsp:sp>
    <dsp:sp modelId="{BBE2D8E4-0F8C-4C6E-96C5-DE93D99938C6}">
      <dsp:nvSpPr>
        <dsp:cNvPr id="0" name=""/>
        <dsp:cNvSpPr/>
      </dsp:nvSpPr>
      <dsp:spPr>
        <a:xfrm>
          <a:off x="6107668" y="807346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FDF6DB-D3EE-4096-A6C7-C5C51ECB394A}">
      <dsp:nvSpPr>
        <dsp:cNvPr id="0" name=""/>
        <dsp:cNvSpPr/>
      </dsp:nvSpPr>
      <dsp:spPr>
        <a:xfrm>
          <a:off x="6321102" y="1020780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1C056-346B-479A-8237-A42F80D1155E}">
      <dsp:nvSpPr>
        <dsp:cNvPr id="0" name=""/>
        <dsp:cNvSpPr/>
      </dsp:nvSpPr>
      <dsp:spPr>
        <a:xfrm>
          <a:off x="5787518" y="2120784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Authentication: Passlib, JWT</a:t>
          </a:r>
        </a:p>
      </dsp:txBody>
      <dsp:txXfrm>
        <a:off x="5787518" y="2120784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012F4-CB87-4115-BBDC-D7911CBED2E6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71663-C767-445A-BDDF-24B8AE00D208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54347-35C2-4BFA-9E33-E9F71F12A2D8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User sends message from React frontend.</a:t>
          </a:r>
        </a:p>
      </dsp:txBody>
      <dsp:txXfrm>
        <a:off x="870961" y="1487"/>
        <a:ext cx="6558537" cy="754078"/>
      </dsp:txXfrm>
    </dsp:sp>
    <dsp:sp modelId="{0F746B1C-2F11-40F2-8498-A831F29DD215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26F12-EF64-47E5-845B-00FDDDA7391A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7462D-721A-4E85-840B-4C3035D1F831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FastAPI backend receives the query.</a:t>
          </a:r>
        </a:p>
      </dsp:txBody>
      <dsp:txXfrm>
        <a:off x="870961" y="944086"/>
        <a:ext cx="6558537" cy="754078"/>
      </dsp:txXfrm>
    </dsp:sp>
    <dsp:sp modelId="{BE3553C0-128B-478B-A490-B5BE615AB920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F9AB5-8F19-4348-BEBF-B3C82F494B30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A9F8D-1AC8-42C3-8C94-3E9C5001CF29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Appropriate AI model selected and invoked if agent mode enabled</a:t>
          </a:r>
        </a:p>
      </dsp:txBody>
      <dsp:txXfrm>
        <a:off x="870961" y="1886684"/>
        <a:ext cx="6558537" cy="754078"/>
      </dsp:txXfrm>
    </dsp:sp>
    <dsp:sp modelId="{B82A821D-A25D-4EF7-B344-50FC2E5350CC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D295E-F239-4CCE-8D9A-C986DCA64900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7D04B-DBC3-4B48-B241-D9BB339A4FD9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Model response returned to frontend.</a:t>
          </a:r>
        </a:p>
      </dsp:txBody>
      <dsp:txXfrm>
        <a:off x="870961" y="2829283"/>
        <a:ext cx="6558537" cy="754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B034D-EC7D-406E-A691-EE1FDFAE3ADE}">
      <dsp:nvSpPr>
        <dsp:cNvPr id="0" name=""/>
        <dsp:cNvSpPr/>
      </dsp:nvSpPr>
      <dsp:spPr>
        <a:xfrm>
          <a:off x="37425" y="330564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4A38D-F92D-4410-9CF3-89B0CB3DAA39}">
      <dsp:nvSpPr>
        <dsp:cNvPr id="0" name=""/>
        <dsp:cNvSpPr/>
      </dsp:nvSpPr>
      <dsp:spPr>
        <a:xfrm>
          <a:off x="241895" y="535033"/>
          <a:ext cx="564725" cy="564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8BED8-BB3B-4BE8-A04A-8B55B3298E62}">
      <dsp:nvSpPr>
        <dsp:cNvPr id="0" name=""/>
        <dsp:cNvSpPr/>
      </dsp:nvSpPr>
      <dsp:spPr>
        <a:xfrm>
          <a:off x="1219733" y="33056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Pro user uploads a document.</a:t>
          </a:r>
        </a:p>
      </dsp:txBody>
      <dsp:txXfrm>
        <a:off x="1219733" y="330564"/>
        <a:ext cx="2295067" cy="973665"/>
      </dsp:txXfrm>
    </dsp:sp>
    <dsp:sp modelId="{3CB88175-385B-42FB-9BCD-A8B5C19F9964}">
      <dsp:nvSpPr>
        <dsp:cNvPr id="0" name=""/>
        <dsp:cNvSpPr/>
      </dsp:nvSpPr>
      <dsp:spPr>
        <a:xfrm>
          <a:off x="3914699" y="330564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F09D-2898-4A84-9874-3C08426368B6}">
      <dsp:nvSpPr>
        <dsp:cNvPr id="0" name=""/>
        <dsp:cNvSpPr/>
      </dsp:nvSpPr>
      <dsp:spPr>
        <a:xfrm>
          <a:off x="4119168" y="535033"/>
          <a:ext cx="564725" cy="564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B33B1-2B15-4838-930A-D1A82C0F8E12}">
      <dsp:nvSpPr>
        <dsp:cNvPr id="0" name=""/>
        <dsp:cNvSpPr/>
      </dsp:nvSpPr>
      <dsp:spPr>
        <a:xfrm>
          <a:off x="5097006" y="33056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Backend creates embeddings via NVIDIA model and stores in ChromaDB.</a:t>
          </a:r>
        </a:p>
      </dsp:txBody>
      <dsp:txXfrm>
        <a:off x="5097006" y="330564"/>
        <a:ext cx="2295067" cy="973665"/>
      </dsp:txXfrm>
    </dsp:sp>
    <dsp:sp modelId="{1173EFAE-21CA-4618-84CA-989F942D1D46}">
      <dsp:nvSpPr>
        <dsp:cNvPr id="0" name=""/>
        <dsp:cNvSpPr/>
      </dsp:nvSpPr>
      <dsp:spPr>
        <a:xfrm>
          <a:off x="37425" y="1838491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CB126-E304-41AB-AD96-AB74C9AA0AB8}">
      <dsp:nvSpPr>
        <dsp:cNvPr id="0" name=""/>
        <dsp:cNvSpPr/>
      </dsp:nvSpPr>
      <dsp:spPr>
        <a:xfrm>
          <a:off x="241895" y="2042961"/>
          <a:ext cx="564725" cy="564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DF38A-498A-4E0B-BECA-C30CE0FFF991}">
      <dsp:nvSpPr>
        <dsp:cNvPr id="0" name=""/>
        <dsp:cNvSpPr/>
      </dsp:nvSpPr>
      <dsp:spPr>
        <a:xfrm>
          <a:off x="1219733" y="1838491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Query triggers Chroma search for relevant chunks.</a:t>
          </a:r>
        </a:p>
      </dsp:txBody>
      <dsp:txXfrm>
        <a:off x="1219733" y="1838491"/>
        <a:ext cx="2295067" cy="973665"/>
      </dsp:txXfrm>
    </dsp:sp>
    <dsp:sp modelId="{6ED2B2D4-0F13-401F-89EF-E51CE996A263}">
      <dsp:nvSpPr>
        <dsp:cNvPr id="0" name=""/>
        <dsp:cNvSpPr/>
      </dsp:nvSpPr>
      <dsp:spPr>
        <a:xfrm>
          <a:off x="3914699" y="1838491"/>
          <a:ext cx="973665" cy="97366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41EF2-C7D7-45A2-9140-F16254041F4B}">
      <dsp:nvSpPr>
        <dsp:cNvPr id="0" name=""/>
        <dsp:cNvSpPr/>
      </dsp:nvSpPr>
      <dsp:spPr>
        <a:xfrm>
          <a:off x="4119168" y="2042961"/>
          <a:ext cx="564725" cy="5647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F008E-9C0C-425C-8DBA-C68935CE60AC}">
      <dsp:nvSpPr>
        <dsp:cNvPr id="0" name=""/>
        <dsp:cNvSpPr/>
      </dsp:nvSpPr>
      <dsp:spPr>
        <a:xfrm>
          <a:off x="5097006" y="1838491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AI model uses them as context for the answer.</a:t>
          </a:r>
        </a:p>
      </dsp:txBody>
      <dsp:txXfrm>
        <a:off x="5097006" y="1838491"/>
        <a:ext cx="2295067" cy="973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431F8-07DE-4165-9DCB-8ACAC3AE3E41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19232-7708-4450-AF7E-70F0ED9981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47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19232-7708-4450-AF7E-70F0ED9981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6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8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8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73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6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3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7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8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1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7055" y="-8878"/>
            <a:ext cx="6795869" cy="2274155"/>
          </a:xfrm>
        </p:spPr>
        <p:txBody>
          <a:bodyPr anchor="b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IN" sz="5400" b="1" i="1" dirty="0" err="1">
                <a:solidFill>
                  <a:schemeClr val="tx1">
                    <a:lumMod val="95000"/>
                  </a:schemeClr>
                </a:solidFill>
              </a:rPr>
              <a:t>Querion</a:t>
            </a:r>
            <a:r>
              <a:rPr lang="en-IN" sz="5400" b="1" i="1" dirty="0">
                <a:solidFill>
                  <a:schemeClr val="tx1">
                    <a:lumMod val="95000"/>
                  </a:schemeClr>
                </a:solidFill>
              </a:rPr>
              <a:t>: An Intelligent Chat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625" y="4164099"/>
            <a:ext cx="6991349" cy="14080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AN AI-DRIVEN CHAT APPLICATION LEVERAGING MULTI-MODEL INTELLIGENCE WITH AGENT-BASED LLM ROUTING.</a:t>
            </a:r>
          </a:p>
        </p:txBody>
      </p:sp>
      <p:pic>
        <p:nvPicPr>
          <p:cNvPr id="5" name="Picture 4" descr="A logo with a brain and text&#10;&#10;Description automatically generated">
            <a:extLst>
              <a:ext uri="{FF2B5EF4-FFF2-40B4-BE49-F238E27FC236}">
                <a16:creationId xmlns:a16="http://schemas.microsoft.com/office/drawing/2014/main" id="{9388A0BA-B2CA-7A9F-3AB8-57B61682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0"/>
            <a:ext cx="3448050" cy="3667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How it Works: Chat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0A6B90-4264-C90F-FC5A-EE7D5CBAFD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692775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How it Works: RAG with File Upload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DB1B3-56F4-9AF8-A161-650F0B115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32179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t>How it Works: Agent Mode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endParaRPr/>
          </a:p>
          <a:p>
            <a:r>
              <a:t>1. User enables Agent Mode.</a:t>
            </a:r>
          </a:p>
          <a:p>
            <a:r>
              <a:t>2. Meta-agent analyzes query.</a:t>
            </a:r>
          </a:p>
          <a:p>
            <a:r>
              <a:t>3. Selects best model dynamically.</a:t>
            </a:r>
          </a:p>
          <a:p>
            <a:r>
              <a:t>4. Executes response generation through chosen LLM.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and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Backend: Set up venv, install dependencies, configure env vars, run FastAPI.</a:t>
            </a:r>
          </a:p>
          <a:p>
            <a:r>
              <a:t>Frontend: npm install and npm start.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t>Future Work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4C2C8DB-7A64-E810-832C-12A9BAACDC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660" r="17500" b="-1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endParaRPr lang="en-US" sz="2200"/>
          </a:p>
          <a:p>
            <a:r>
              <a:rPr lang="en-US" sz="2200"/>
              <a:t>• Support for additional file types.</a:t>
            </a:r>
          </a:p>
          <a:p>
            <a:r>
              <a:rPr lang="en-US" sz="2200"/>
              <a:t>• Integration with more AI models.</a:t>
            </a:r>
          </a:p>
          <a:p>
            <a:r>
              <a:rPr lang="en-US" sz="2200"/>
              <a:t>• Real-time collaboration features.</a:t>
            </a:r>
          </a:p>
          <a:p>
            <a:r>
              <a:rPr lang="en-US" sz="2200"/>
              <a:t>• Improved chat management and analytics.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85" y="732818"/>
            <a:ext cx="7429499" cy="147857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 for your attention!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775" y="1257300"/>
            <a:ext cx="3925373" cy="919522"/>
          </a:xfrm>
        </p:spPr>
        <p:txBody>
          <a:bodyPr anchor="b">
            <a:normAutofit/>
          </a:bodyPr>
          <a:lstStyle/>
          <a:p>
            <a:r>
              <a:rPr lang="en-IN" sz="45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175" y="2371693"/>
            <a:ext cx="4163497" cy="2913872"/>
          </a:xfrm>
        </p:spPr>
        <p:txBody>
          <a:bodyPr anchor="t">
            <a:normAutofit fontScale="70000" lnSpcReduction="20000"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900" dirty="0" err="1">
                <a:solidFill>
                  <a:schemeClr val="tx1">
                    <a:alpha val="8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Querion</a:t>
            </a:r>
            <a:r>
              <a:rPr lang="en-US" sz="2900" dirty="0">
                <a:solidFill>
                  <a:schemeClr val="tx1">
                    <a:alpha val="8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 is an intelligent, web-based chat application.</a:t>
            </a:r>
          </a:p>
          <a:p>
            <a:r>
              <a:rPr lang="en-US" sz="2900" dirty="0">
                <a:solidFill>
                  <a:schemeClr val="tx1">
                    <a:alpha val="8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Delivers context-aware and accurate responses using advanced AI models.</a:t>
            </a:r>
          </a:p>
          <a:p>
            <a:r>
              <a:rPr lang="en-US" sz="2900" dirty="0">
                <a:solidFill>
                  <a:schemeClr val="tx1">
                    <a:lumMod val="9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 Free version is available, with a Pro upgrade option</a:t>
            </a:r>
            <a:endParaRPr lang="en-US" sz="4000" dirty="0">
              <a:solidFill>
                <a:schemeClr val="tx1">
                  <a:lumMod val="9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pic>
        <p:nvPicPr>
          <p:cNvPr id="5" name="Picture 4" descr="A brain with circuit board and lines&#10;&#10;Description automatically generated with medium confidence">
            <a:extLst>
              <a:ext uri="{FF2B5EF4-FFF2-40B4-BE49-F238E27FC236}">
                <a16:creationId xmlns:a16="http://schemas.microsoft.com/office/drawing/2014/main" id="{0C2ECF8A-3BEC-F46A-E1FC-4E531CF9A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27" y="1943029"/>
            <a:ext cx="2964434" cy="29644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t>The Problem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55B6EC1-0AD8-2450-58EF-FEB6663DA3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4" r="58367" b="-1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endParaRPr/>
          </a:p>
          <a:p>
            <a:r>
              <a:t>Information overload in the modern world.</a:t>
            </a:r>
          </a:p>
          <a:p>
            <a:r>
              <a:t>Users need assistants that understand context and reason intelligently.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The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09172D-ABCB-2636-DF92-ADE70E819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63466"/>
              </p:ext>
            </p:extLst>
          </p:nvPr>
        </p:nvGraphicFramePr>
        <p:xfrm>
          <a:off x="1" y="2200276"/>
          <a:ext cx="8715970" cy="3533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Features: Free Tier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9E798-ECA9-E254-2066-5FDF56450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036574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Features: Pro 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Includes all Free Tier features.</a:t>
            </a:r>
          </a:p>
          <a:p>
            <a:r>
              <a:t>• Access to Advanced AI Models.</a:t>
            </a:r>
          </a:p>
          <a:p>
            <a:r>
              <a:t>• Model Selection and Agent Mode.</a:t>
            </a:r>
          </a:p>
          <a:p>
            <a:r>
              <a:t>• RAG with File Upload for Contextual Answers.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Frontend: React SPA.</a:t>
            </a:r>
          </a:p>
          <a:p>
            <a:r>
              <a:t>• Backend: FastAPI.</a:t>
            </a:r>
          </a:p>
          <a:p>
            <a:r>
              <a:t>• Databases: PostgreSQL and ChromaDB.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Tech Stack: Frontend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8D1382-E81C-1A60-DB4E-FF7C47630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388824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Tech Stack: Backend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3D4EF5-1A59-1CCF-CC04-F8953BE4A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770387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</TotalTime>
  <Words>411</Words>
  <Application>Microsoft Office PowerPoint</Application>
  <PresentationFormat>On-screen Show (4:3)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Aptos</vt:lpstr>
      <vt:lpstr>Arial</vt:lpstr>
      <vt:lpstr>Tw Cen MT</vt:lpstr>
      <vt:lpstr>Circuit</vt:lpstr>
      <vt:lpstr>Querion: An Intelligent Chat Experience</vt:lpstr>
      <vt:lpstr>Introduction</vt:lpstr>
      <vt:lpstr>The Problem</vt:lpstr>
      <vt:lpstr>The Solution</vt:lpstr>
      <vt:lpstr>Features: Free Tier</vt:lpstr>
      <vt:lpstr>Features: Pro Tier</vt:lpstr>
      <vt:lpstr>Architecture</vt:lpstr>
      <vt:lpstr>Tech Stack: Frontend</vt:lpstr>
      <vt:lpstr>Tech Stack: Backend</vt:lpstr>
      <vt:lpstr>How it Works: Chat Flow</vt:lpstr>
      <vt:lpstr>How it Works: RAG with File Upload</vt:lpstr>
      <vt:lpstr>How it Works: Agent Mode</vt:lpstr>
      <vt:lpstr>Setup and Installation</vt:lpstr>
      <vt:lpstr>Future Work</vt:lpstr>
      <vt:lpstr> Thank you for your attention!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Srini Pillarisetti</cp:lastModifiedBy>
  <cp:revision>2</cp:revision>
  <dcterms:created xsi:type="dcterms:W3CDTF">2013-01-27T09:14:16Z</dcterms:created>
  <dcterms:modified xsi:type="dcterms:W3CDTF">2025-10-15T07:56:38Z</dcterms:modified>
  <cp:category/>
</cp:coreProperties>
</file>