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1" r:id="rId2"/>
    <p:sldId id="2562" r:id="rId3"/>
    <p:sldId id="2563" r:id="rId4"/>
    <p:sldId id="2564" r:id="rId5"/>
    <p:sldId id="2565" r:id="rId6"/>
    <p:sldId id="2566" r:id="rId7"/>
    <p:sldId id="2567" r:id="rId8"/>
    <p:sldId id="2568" r:id="rId9"/>
    <p:sldId id="2569" r:id="rId10"/>
    <p:sldId id="2573" r:id="rId11"/>
    <p:sldId id="2575" r:id="rId12"/>
    <p:sldId id="2576" r:id="rId13"/>
    <p:sldId id="2570" r:id="rId14"/>
    <p:sldId id="2572" r:id="rId15"/>
    <p:sldId id="2579" r:id="rId16"/>
    <p:sldId id="2594" r:id="rId17"/>
    <p:sldId id="2571" r:id="rId18"/>
    <p:sldId id="2581" r:id="rId19"/>
    <p:sldId id="2582" r:id="rId20"/>
    <p:sldId id="2578" r:id="rId21"/>
    <p:sldId id="266" r:id="rId22"/>
    <p:sldId id="2584" r:id="rId23"/>
    <p:sldId id="2585" r:id="rId24"/>
    <p:sldId id="2586" r:id="rId25"/>
    <p:sldId id="2589" r:id="rId26"/>
    <p:sldId id="25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coding Song Popularity on Spotify: An Analytical Approach to Predictive Insights" id="{D61323FB-EF3E-4AA2-B448-A38D75BA2C02}">
          <p14:sldIdLst>
            <p14:sldId id="2561"/>
            <p14:sldId id="2562"/>
          </p14:sldIdLst>
        </p14:section>
        <p14:section name="Problem Statement &amp; Objective" id="{E0CBC77E-C9BB-4F5F-9E4F-A05F81F8060C}">
          <p14:sldIdLst>
            <p14:sldId id="2563"/>
            <p14:sldId id="2564"/>
            <p14:sldId id="2565"/>
            <p14:sldId id="2566"/>
          </p14:sldIdLst>
        </p14:section>
        <p14:section name="Data Overview" id="{4FF5F97C-68D2-44FA-8E08-C6BF023C777C}">
          <p14:sldIdLst>
            <p14:sldId id="2567"/>
            <p14:sldId id="2568"/>
            <p14:sldId id="2569"/>
          </p14:sldIdLst>
        </p14:section>
        <p14:section name="Artist Influence Analysis" id="{46103FE6-84F2-4747-A802-B32FE31ADE0F}">
          <p14:sldIdLst>
            <p14:sldId id="2573"/>
            <p14:sldId id="2575"/>
            <p14:sldId id="2576"/>
          </p14:sldIdLst>
        </p14:section>
        <p14:section name="Exploratory Data Analysis (EDA)" id="{2C25E06A-6853-4D63-9F64-CEF303D38A9E}">
          <p14:sldIdLst>
            <p14:sldId id="2570"/>
            <p14:sldId id="2572"/>
            <p14:sldId id="2579"/>
            <p14:sldId id="2594"/>
            <p14:sldId id="2571"/>
          </p14:sldIdLst>
        </p14:section>
        <p14:section name="Model Building – Random Forest Regressor" id="{FB5A66C3-21DC-4148-B1A5-A2F6B9276376}">
          <p14:sldIdLst>
            <p14:sldId id="2581"/>
            <p14:sldId id="2582"/>
            <p14:sldId id="2578"/>
            <p14:sldId id="266"/>
            <p14:sldId id="2584"/>
          </p14:sldIdLst>
        </p14:section>
        <p14:section name="Feature Importance &amp; Insights" id="{51F16483-5758-426E-837A-8112A55BDF43}">
          <p14:sldIdLst>
            <p14:sldId id="2585"/>
            <p14:sldId id="2586"/>
          </p14:sldIdLst>
        </p14:section>
        <p14:section name="Actionable Recommendations" id="{1DBE0E75-6377-45BA-A11D-C842638E2F6A}">
          <p14:sldIdLst>
            <p14:sldId id="2589"/>
            <p14:sldId id="25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7E546D-5B67-41E1-97B2-2C5F585FDF9B}" v="1319" dt="2025-04-08T03:51:56.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y Kukade" userId="edc8c889b665654b" providerId="Windows Live" clId="Web-{747E546D-5B67-41E1-97B2-2C5F585FDF9B}"/>
    <pc:docChg chg="addSld delSld modSld sldOrd addSection delSection modSection">
      <pc:chgData name="Abhay Kukade" userId="edc8c889b665654b" providerId="Windows Live" clId="Web-{747E546D-5B67-41E1-97B2-2C5F585FDF9B}" dt="2025-04-08T03:51:56.280" v="1293" actId="1076"/>
      <pc:docMkLst>
        <pc:docMk/>
      </pc:docMkLst>
      <pc:sldChg chg="del">
        <pc:chgData name="Abhay Kukade" userId="edc8c889b665654b" providerId="Windows Live" clId="Web-{747E546D-5B67-41E1-97B2-2C5F585FDF9B}" dt="2025-04-07T22:13:46.963" v="0" actId="34807"/>
        <pc:sldMkLst>
          <pc:docMk/>
          <pc:sldMk cId="215669031" sldId="256"/>
        </pc:sldMkLst>
      </pc:sldChg>
      <pc:sldChg chg="add">
        <pc:chgData name="Abhay Kukade" userId="edc8c889b665654b" providerId="Windows Live" clId="Web-{747E546D-5B67-41E1-97B2-2C5F585FDF9B}" dt="2025-04-08T03:45:54.678" v="1219"/>
        <pc:sldMkLst>
          <pc:docMk/>
          <pc:sldMk cId="2262024702" sldId="266"/>
        </pc:sldMkLst>
      </pc:sldChg>
      <pc:sldChg chg="modSp add">
        <pc:chgData name="Abhay Kukade" userId="edc8c889b665654b" providerId="Windows Live" clId="Web-{747E546D-5B67-41E1-97B2-2C5F585FDF9B}" dt="2025-04-08T03:33:39.599" v="1147" actId="20577"/>
        <pc:sldMkLst>
          <pc:docMk/>
          <pc:sldMk cId="1022370362" sldId="2561"/>
        </pc:sldMkLst>
        <pc:spChg chg="mod">
          <ac:chgData name="Abhay Kukade" userId="edc8c889b665654b" providerId="Windows Live" clId="Web-{747E546D-5B67-41E1-97B2-2C5F585FDF9B}" dt="2025-04-08T03:33:39.599" v="1147" actId="20577"/>
          <ac:spMkLst>
            <pc:docMk/>
            <pc:sldMk cId="1022370362" sldId="2561"/>
            <ac:spMk id="3" creationId="{153BC8C6-BB03-36AB-918A-5EA103FCE840}"/>
          </ac:spMkLst>
        </pc:spChg>
      </pc:sldChg>
      <pc:sldChg chg="add">
        <pc:chgData name="Abhay Kukade" userId="edc8c889b665654b" providerId="Windows Live" clId="Web-{747E546D-5B67-41E1-97B2-2C5F585FDF9B}" dt="2025-04-07T22:13:46.963" v="0" actId="34807"/>
        <pc:sldMkLst>
          <pc:docMk/>
          <pc:sldMk cId="3905766004" sldId="2562"/>
        </pc:sldMkLst>
      </pc:sldChg>
      <pc:sldChg chg="add">
        <pc:chgData name="Abhay Kukade" userId="edc8c889b665654b" providerId="Windows Live" clId="Web-{747E546D-5B67-41E1-97B2-2C5F585FDF9B}" dt="2025-04-07T22:13:46.963" v="0" actId="34807"/>
        <pc:sldMkLst>
          <pc:docMk/>
          <pc:sldMk cId="3920384634" sldId="2563"/>
        </pc:sldMkLst>
      </pc:sldChg>
      <pc:sldChg chg="addSp delSp modSp add">
        <pc:chgData name="Abhay Kukade" userId="edc8c889b665654b" providerId="Windows Live" clId="Web-{747E546D-5B67-41E1-97B2-2C5F585FDF9B}" dt="2025-04-07T22:41:31.224" v="141" actId="14100"/>
        <pc:sldMkLst>
          <pc:docMk/>
          <pc:sldMk cId="3629016497" sldId="2564"/>
        </pc:sldMkLst>
        <pc:spChg chg="mod">
          <ac:chgData name="Abhay Kukade" userId="edc8c889b665654b" providerId="Windows Live" clId="Web-{747E546D-5B67-41E1-97B2-2C5F585FDF9B}" dt="2025-04-07T22:41:31.224" v="141" actId="14100"/>
          <ac:spMkLst>
            <pc:docMk/>
            <pc:sldMk cId="3629016497" sldId="2564"/>
            <ac:spMk id="4" creationId="{4D0ABAD4-C88D-4B78-5169-A6B3F3523EE9}"/>
          </ac:spMkLst>
        </pc:spChg>
        <pc:spChg chg="add del mod">
          <ac:chgData name="Abhay Kukade" userId="edc8c889b665654b" providerId="Windows Live" clId="Web-{747E546D-5B67-41E1-97B2-2C5F585FDF9B}" dt="2025-04-07T22:33:00.487" v="14"/>
          <ac:spMkLst>
            <pc:docMk/>
            <pc:sldMk cId="3629016497" sldId="2564"/>
            <ac:spMk id="6" creationId="{407554E8-4C60-44A1-1B28-5D16E8E9536B}"/>
          </ac:spMkLst>
        </pc:spChg>
        <pc:picChg chg="del">
          <ac:chgData name="Abhay Kukade" userId="edc8c889b665654b" providerId="Windows Live" clId="Web-{747E546D-5B67-41E1-97B2-2C5F585FDF9B}" dt="2025-04-07T22:27:47.406" v="13"/>
          <ac:picMkLst>
            <pc:docMk/>
            <pc:sldMk cId="3629016497" sldId="2564"/>
            <ac:picMk id="5" creationId="{A26D493B-D987-4E1D-8BE2-3B77086F05C1}"/>
          </ac:picMkLst>
        </pc:picChg>
        <pc:picChg chg="add mod ord">
          <ac:chgData name="Abhay Kukade" userId="edc8c889b665654b" providerId="Windows Live" clId="Web-{747E546D-5B67-41E1-97B2-2C5F585FDF9B}" dt="2025-04-07T22:33:36.956" v="18" actId="1076"/>
          <ac:picMkLst>
            <pc:docMk/>
            <pc:sldMk cId="3629016497" sldId="2564"/>
            <ac:picMk id="7" creationId="{2AE8D6AF-20C6-4892-D6EE-4BBB044B1D86}"/>
          </ac:picMkLst>
        </pc:picChg>
      </pc:sldChg>
      <pc:sldChg chg="addSp delSp modSp add">
        <pc:chgData name="Abhay Kukade" userId="edc8c889b665654b" providerId="Windows Live" clId="Web-{747E546D-5B67-41E1-97B2-2C5F585FDF9B}" dt="2025-04-08T03:34:52.898" v="1149" actId="14100"/>
        <pc:sldMkLst>
          <pc:docMk/>
          <pc:sldMk cId="2982563071" sldId="2565"/>
        </pc:sldMkLst>
        <pc:spChg chg="mod">
          <ac:chgData name="Abhay Kukade" userId="edc8c889b665654b" providerId="Windows Live" clId="Web-{747E546D-5B67-41E1-97B2-2C5F585FDF9B}" dt="2025-04-08T03:34:52.898" v="1149" actId="14100"/>
          <ac:spMkLst>
            <pc:docMk/>
            <pc:sldMk cId="2982563071" sldId="2565"/>
            <ac:spMk id="4" creationId="{004CEEB7-D627-2E39-53AB-886647FE66CB}"/>
          </ac:spMkLst>
        </pc:spChg>
        <pc:spChg chg="add del mod">
          <ac:chgData name="Abhay Kukade" userId="edc8c889b665654b" providerId="Windows Live" clId="Web-{747E546D-5B67-41E1-97B2-2C5F585FDF9B}" dt="2025-04-07T22:42:09.647" v="143"/>
          <ac:spMkLst>
            <pc:docMk/>
            <pc:sldMk cId="2982563071" sldId="2565"/>
            <ac:spMk id="6" creationId="{496C0FFC-1F61-42CB-2B31-B9E7C8EA969A}"/>
          </ac:spMkLst>
        </pc:spChg>
        <pc:picChg chg="del mod">
          <ac:chgData name="Abhay Kukade" userId="edc8c889b665654b" providerId="Windows Live" clId="Web-{747E546D-5B67-41E1-97B2-2C5F585FDF9B}" dt="2025-04-07T22:42:04.428" v="142"/>
          <ac:picMkLst>
            <pc:docMk/>
            <pc:sldMk cId="2982563071" sldId="2565"/>
            <ac:picMk id="5" creationId="{7B65F2B5-50A4-49B7-897E-7807161AC63D}"/>
          </ac:picMkLst>
        </pc:picChg>
      </pc:sldChg>
      <pc:sldChg chg="modSp add">
        <pc:chgData name="Abhay Kukade" userId="edc8c889b665654b" providerId="Windows Live" clId="Web-{747E546D-5B67-41E1-97B2-2C5F585FDF9B}" dt="2025-04-07T23:02:50.280" v="420" actId="20577"/>
        <pc:sldMkLst>
          <pc:docMk/>
          <pc:sldMk cId="1166922839" sldId="2566"/>
        </pc:sldMkLst>
        <pc:spChg chg="mod">
          <ac:chgData name="Abhay Kukade" userId="edc8c889b665654b" providerId="Windows Live" clId="Web-{747E546D-5B67-41E1-97B2-2C5F585FDF9B}" dt="2025-04-07T22:55:03.198" v="348" actId="20577"/>
          <ac:spMkLst>
            <pc:docMk/>
            <pc:sldMk cId="1166922839" sldId="2566"/>
            <ac:spMk id="2" creationId="{18FE82C4-4463-5B2F-0CB0-193EAC5A1498}"/>
          </ac:spMkLst>
        </pc:spChg>
        <pc:spChg chg="mod">
          <ac:chgData name="Abhay Kukade" userId="edc8c889b665654b" providerId="Windows Live" clId="Web-{747E546D-5B67-41E1-97B2-2C5F585FDF9B}" dt="2025-04-07T23:02:50.280" v="420" actId="20577"/>
          <ac:spMkLst>
            <pc:docMk/>
            <pc:sldMk cId="1166922839" sldId="2566"/>
            <ac:spMk id="4" creationId="{6D53184C-9336-3959-AA43-EA94E206759B}"/>
          </ac:spMkLst>
        </pc:spChg>
      </pc:sldChg>
      <pc:sldChg chg="add">
        <pc:chgData name="Abhay Kukade" userId="edc8c889b665654b" providerId="Windows Live" clId="Web-{747E546D-5B67-41E1-97B2-2C5F585FDF9B}" dt="2025-04-07T22:13:46.963" v="0" actId="34807"/>
        <pc:sldMkLst>
          <pc:docMk/>
          <pc:sldMk cId="2612537567" sldId="2567"/>
        </pc:sldMkLst>
      </pc:sldChg>
      <pc:sldChg chg="addSp delSp modSp add">
        <pc:chgData name="Abhay Kukade" userId="edc8c889b665654b" providerId="Windows Live" clId="Web-{747E546D-5B67-41E1-97B2-2C5F585FDF9B}" dt="2025-04-08T01:01:26.969" v="1125" actId="1076"/>
        <pc:sldMkLst>
          <pc:docMk/>
          <pc:sldMk cId="805190627" sldId="2568"/>
        </pc:sldMkLst>
        <pc:spChg chg="mod">
          <ac:chgData name="Abhay Kukade" userId="edc8c889b665654b" providerId="Windows Live" clId="Web-{747E546D-5B67-41E1-97B2-2C5F585FDF9B}" dt="2025-04-07T23:04:00.186" v="449" actId="20577"/>
          <ac:spMkLst>
            <pc:docMk/>
            <pc:sldMk cId="805190627" sldId="2568"/>
            <ac:spMk id="2" creationId="{2B58C6FF-1C13-4D20-A736-6C0A3C0EB527}"/>
          </ac:spMkLst>
        </pc:spChg>
        <pc:spChg chg="mod">
          <ac:chgData name="Abhay Kukade" userId="edc8c889b665654b" providerId="Windows Live" clId="Web-{747E546D-5B67-41E1-97B2-2C5F585FDF9B}" dt="2025-04-07T23:10:18.095" v="685" actId="20577"/>
          <ac:spMkLst>
            <pc:docMk/>
            <pc:sldMk cId="805190627" sldId="2568"/>
            <ac:spMk id="4" creationId="{91B6FC7A-367E-A772-D976-148B9F67FDCB}"/>
          </ac:spMkLst>
        </pc:spChg>
        <pc:spChg chg="add del mod">
          <ac:chgData name="Abhay Kukade" userId="edc8c889b665654b" providerId="Windows Live" clId="Web-{747E546D-5B67-41E1-97B2-2C5F585FDF9B}" dt="2025-04-07T22:57:04.309" v="356"/>
          <ac:spMkLst>
            <pc:docMk/>
            <pc:sldMk cId="805190627" sldId="2568"/>
            <ac:spMk id="6" creationId="{965A848D-0254-F74D-BA72-71EB96700E41}"/>
          </ac:spMkLst>
        </pc:spChg>
        <pc:picChg chg="add mod">
          <ac:chgData name="Abhay Kukade" userId="edc8c889b665654b" providerId="Windows Live" clId="Web-{747E546D-5B67-41E1-97B2-2C5F585FDF9B}" dt="2025-04-08T01:01:26.969" v="1125" actId="1076"/>
          <ac:picMkLst>
            <pc:docMk/>
            <pc:sldMk cId="805190627" sldId="2568"/>
            <ac:picMk id="3" creationId="{88E6DD02-A761-B3DE-D202-6FC4F9504518}"/>
          </ac:picMkLst>
        </pc:picChg>
        <pc:picChg chg="del">
          <ac:chgData name="Abhay Kukade" userId="edc8c889b665654b" providerId="Windows Live" clId="Web-{747E546D-5B67-41E1-97B2-2C5F585FDF9B}" dt="2025-04-07T22:56:59.418" v="355"/>
          <ac:picMkLst>
            <pc:docMk/>
            <pc:sldMk cId="805190627" sldId="2568"/>
            <ac:picMk id="5" creationId="{A3AAD5A9-33BD-4CDE-BE96-71EC26D79750}"/>
          </ac:picMkLst>
        </pc:picChg>
        <pc:picChg chg="add mod">
          <ac:chgData name="Abhay Kukade" userId="edc8c889b665654b" providerId="Windows Live" clId="Web-{747E546D-5B67-41E1-97B2-2C5F585FDF9B}" dt="2025-04-08T01:01:24.532" v="1124" actId="1076"/>
          <ac:picMkLst>
            <pc:docMk/>
            <pc:sldMk cId="805190627" sldId="2568"/>
            <ac:picMk id="5" creationId="{DAD7E46D-C381-3052-F90C-AFCC48B2A94D}"/>
          </ac:picMkLst>
        </pc:picChg>
        <pc:picChg chg="add mod">
          <ac:chgData name="Abhay Kukade" userId="edc8c889b665654b" providerId="Windows Live" clId="Web-{747E546D-5B67-41E1-97B2-2C5F585FDF9B}" dt="2025-04-08T01:01:19.516" v="1123" actId="14100"/>
          <ac:picMkLst>
            <pc:docMk/>
            <pc:sldMk cId="805190627" sldId="2568"/>
            <ac:picMk id="6" creationId="{AC44A9D3-317D-929A-0758-5529941C631D}"/>
          </ac:picMkLst>
        </pc:picChg>
      </pc:sldChg>
      <pc:sldChg chg="addSp delSp modSp add">
        <pc:chgData name="Abhay Kukade" userId="edc8c889b665654b" providerId="Windows Live" clId="Web-{747E546D-5B67-41E1-97B2-2C5F585FDF9B}" dt="2025-04-08T02:01:18.265" v="1128" actId="14100"/>
        <pc:sldMkLst>
          <pc:docMk/>
          <pc:sldMk cId="3773294760" sldId="2569"/>
        </pc:sldMkLst>
        <pc:spChg chg="mod">
          <ac:chgData name="Abhay Kukade" userId="edc8c889b665654b" providerId="Windows Live" clId="Web-{747E546D-5B67-41E1-97B2-2C5F585FDF9B}" dt="2025-04-07T23:11:43.439" v="687" actId="20577"/>
          <ac:spMkLst>
            <pc:docMk/>
            <pc:sldMk cId="3773294760" sldId="2569"/>
            <ac:spMk id="4" creationId="{BE7924A4-C7D6-AE21-942A-D33CC7F4C4A6}"/>
          </ac:spMkLst>
        </pc:spChg>
        <pc:spChg chg="add del mod">
          <ac:chgData name="Abhay Kukade" userId="edc8c889b665654b" providerId="Windows Live" clId="Web-{747E546D-5B67-41E1-97B2-2C5F585FDF9B}" dt="2025-04-07T22:58:15.637" v="365"/>
          <ac:spMkLst>
            <pc:docMk/>
            <pc:sldMk cId="3773294760" sldId="2569"/>
            <ac:spMk id="6" creationId="{773ABB3B-A086-3333-2BF7-549AAB2AAFA6}"/>
          </ac:spMkLst>
        </pc:spChg>
        <pc:picChg chg="add mod">
          <ac:chgData name="Abhay Kukade" userId="edc8c889b665654b" providerId="Windows Live" clId="Web-{747E546D-5B67-41E1-97B2-2C5F585FDF9B}" dt="2025-04-08T02:01:18.265" v="1128" actId="14100"/>
          <ac:picMkLst>
            <pc:docMk/>
            <pc:sldMk cId="3773294760" sldId="2569"/>
            <ac:picMk id="3" creationId="{22FC7B35-5A34-BA68-69E6-5B761719B1EA}"/>
          </ac:picMkLst>
        </pc:picChg>
        <pc:picChg chg="del">
          <ac:chgData name="Abhay Kukade" userId="edc8c889b665654b" providerId="Windows Live" clId="Web-{747E546D-5B67-41E1-97B2-2C5F585FDF9B}" dt="2025-04-07T22:58:12.512" v="364"/>
          <ac:picMkLst>
            <pc:docMk/>
            <pc:sldMk cId="3773294760" sldId="2569"/>
            <ac:picMk id="5" creationId="{857C7A6C-D0F1-4225-AD46-6236D6FAEBAC}"/>
          </ac:picMkLst>
        </pc:picChg>
      </pc:sldChg>
      <pc:sldChg chg="add ord">
        <pc:chgData name="Abhay Kukade" userId="edc8c889b665654b" providerId="Windows Live" clId="Web-{747E546D-5B67-41E1-97B2-2C5F585FDF9B}" dt="2025-04-07T23:19:35.021" v="701"/>
        <pc:sldMkLst>
          <pc:docMk/>
          <pc:sldMk cId="247381891" sldId="2570"/>
        </pc:sldMkLst>
      </pc:sldChg>
      <pc:sldChg chg="addSp delSp modSp add ord">
        <pc:chgData name="Abhay Kukade" userId="edc8c889b665654b" providerId="Windows Live" clId="Web-{747E546D-5B67-41E1-97B2-2C5F585FDF9B}" dt="2025-04-08T03:38:16.730" v="1169" actId="1076"/>
        <pc:sldMkLst>
          <pc:docMk/>
          <pc:sldMk cId="3538099320" sldId="2571"/>
        </pc:sldMkLst>
        <pc:spChg chg="mod">
          <ac:chgData name="Abhay Kukade" userId="edc8c889b665654b" providerId="Windows Live" clId="Web-{747E546D-5B67-41E1-97B2-2C5F585FDF9B}" dt="2025-04-08T03:38:03.074" v="1166" actId="14100"/>
          <ac:spMkLst>
            <pc:docMk/>
            <pc:sldMk cId="3538099320" sldId="2571"/>
            <ac:spMk id="4" creationId="{D8C96EC4-CABB-25D2-46BC-F4FB36DB5366}"/>
          </ac:spMkLst>
        </pc:spChg>
        <pc:spChg chg="add del mod">
          <ac:chgData name="Abhay Kukade" userId="edc8c889b665654b" providerId="Windows Live" clId="Web-{747E546D-5B67-41E1-97B2-2C5F585FDF9B}" dt="2025-04-08T03:36:40.119" v="1155"/>
          <ac:spMkLst>
            <pc:docMk/>
            <pc:sldMk cId="3538099320" sldId="2571"/>
            <ac:spMk id="6" creationId="{D3304313-C395-E80C-6B3F-741FC5A66DA9}"/>
          </ac:spMkLst>
        </pc:spChg>
        <pc:picChg chg="del">
          <ac:chgData name="Abhay Kukade" userId="edc8c889b665654b" providerId="Windows Live" clId="Web-{747E546D-5B67-41E1-97B2-2C5F585FDF9B}" dt="2025-04-08T03:36:27.494" v="1154"/>
          <ac:picMkLst>
            <pc:docMk/>
            <pc:sldMk cId="3538099320" sldId="2571"/>
            <ac:picMk id="5" creationId="{06FEE42C-E165-47AC-8E99-FC142DB9EC13}"/>
          </ac:picMkLst>
        </pc:picChg>
        <pc:picChg chg="add mod">
          <ac:chgData name="Abhay Kukade" userId="edc8c889b665654b" providerId="Windows Live" clId="Web-{747E546D-5B67-41E1-97B2-2C5F585FDF9B}" dt="2025-04-08T03:38:16.730" v="1169" actId="1076"/>
          <ac:picMkLst>
            <pc:docMk/>
            <pc:sldMk cId="3538099320" sldId="2571"/>
            <ac:picMk id="7" creationId="{B715FF1E-061D-AF4F-CD54-1BC404624DC7}"/>
          </ac:picMkLst>
        </pc:picChg>
      </pc:sldChg>
      <pc:sldChg chg="addSp delSp modSp add ord">
        <pc:chgData name="Abhay Kukade" userId="edc8c889b665654b" providerId="Windows Live" clId="Web-{747E546D-5B67-41E1-97B2-2C5F585FDF9B}" dt="2025-04-08T03:36:23.150" v="1153" actId="14100"/>
        <pc:sldMkLst>
          <pc:docMk/>
          <pc:sldMk cId="1743528310" sldId="2572"/>
        </pc:sldMkLst>
        <pc:spChg chg="mod">
          <ac:chgData name="Abhay Kukade" userId="edc8c889b665654b" providerId="Windows Live" clId="Web-{747E546D-5B67-41E1-97B2-2C5F585FDF9B}" dt="2025-04-08T03:36:23.150" v="1153" actId="14100"/>
          <ac:spMkLst>
            <pc:docMk/>
            <pc:sldMk cId="1743528310" sldId="2572"/>
            <ac:spMk id="4" creationId="{2301039D-B81C-FE69-FD3C-0EA4C941725D}"/>
          </ac:spMkLst>
        </pc:spChg>
        <pc:spChg chg="add del mod">
          <ac:chgData name="Abhay Kukade" userId="edc8c889b665654b" providerId="Windows Live" clId="Web-{747E546D-5B67-41E1-97B2-2C5F585FDF9B}" dt="2025-04-07T23:35:32.543" v="1086"/>
          <ac:spMkLst>
            <pc:docMk/>
            <pc:sldMk cId="1743528310" sldId="2572"/>
            <ac:spMk id="6" creationId="{1D75E2A9-9887-405C-DD98-D96EB88B6D57}"/>
          </ac:spMkLst>
        </pc:spChg>
        <pc:picChg chg="del">
          <ac:chgData name="Abhay Kukade" userId="edc8c889b665654b" providerId="Windows Live" clId="Web-{747E546D-5B67-41E1-97B2-2C5F585FDF9B}" dt="2025-04-07T23:35:28.839" v="1085"/>
          <ac:picMkLst>
            <pc:docMk/>
            <pc:sldMk cId="1743528310" sldId="2572"/>
            <ac:picMk id="5" creationId="{62A51FB4-0CBD-497D-A841-6C7CEA712BB4}"/>
          </ac:picMkLst>
        </pc:picChg>
      </pc:sldChg>
      <pc:sldChg chg="add ord">
        <pc:chgData name="Abhay Kukade" userId="edc8c889b665654b" providerId="Windows Live" clId="Web-{747E546D-5B67-41E1-97B2-2C5F585FDF9B}" dt="2025-04-07T23:19:37.396" v="702"/>
        <pc:sldMkLst>
          <pc:docMk/>
          <pc:sldMk cId="337270594" sldId="2573"/>
        </pc:sldMkLst>
      </pc:sldChg>
      <pc:sldChg chg="modSp add del ord">
        <pc:chgData name="Abhay Kukade" userId="edc8c889b665654b" providerId="Windows Live" clId="Web-{747E546D-5B67-41E1-97B2-2C5F585FDF9B}" dt="2025-04-07T23:21:57.053" v="707"/>
        <pc:sldMkLst>
          <pc:docMk/>
          <pc:sldMk cId="2915101627" sldId="2574"/>
        </pc:sldMkLst>
        <pc:spChg chg="mod">
          <ac:chgData name="Abhay Kukade" userId="edc8c889b665654b" providerId="Windows Live" clId="Web-{747E546D-5B67-41E1-97B2-2C5F585FDF9B}" dt="2025-04-07T23:21:55.397" v="706" actId="20577"/>
          <ac:spMkLst>
            <pc:docMk/>
            <pc:sldMk cId="2915101627" sldId="2574"/>
            <ac:spMk id="4" creationId="{55D095B3-745E-CD71-DE9E-194C4BC20CCC}"/>
          </ac:spMkLst>
        </pc:spChg>
      </pc:sldChg>
      <pc:sldChg chg="addSp delSp modSp add ord">
        <pc:chgData name="Abhay Kukade" userId="edc8c889b665654b" providerId="Windows Live" clId="Web-{747E546D-5B67-41E1-97B2-2C5F585FDF9B}" dt="2025-04-08T03:35:58.352" v="1151" actId="14100"/>
        <pc:sldMkLst>
          <pc:docMk/>
          <pc:sldMk cId="1135266100" sldId="2575"/>
        </pc:sldMkLst>
        <pc:spChg chg="mod">
          <ac:chgData name="Abhay Kukade" userId="edc8c889b665654b" providerId="Windows Live" clId="Web-{747E546D-5B67-41E1-97B2-2C5F585FDF9B}" dt="2025-04-08T03:35:58.352" v="1151" actId="14100"/>
          <ac:spMkLst>
            <pc:docMk/>
            <pc:sldMk cId="1135266100" sldId="2575"/>
            <ac:spMk id="4" creationId="{B6807D04-157F-5F30-F77F-7546AEB42891}"/>
          </ac:spMkLst>
        </pc:spChg>
        <pc:spChg chg="add del mod">
          <ac:chgData name="Abhay Kukade" userId="edc8c889b665654b" providerId="Windows Live" clId="Web-{747E546D-5B67-41E1-97B2-2C5F585FDF9B}" dt="2025-04-07T23:22:22.928" v="709"/>
          <ac:spMkLst>
            <pc:docMk/>
            <pc:sldMk cId="1135266100" sldId="2575"/>
            <ac:spMk id="6" creationId="{14D54EA9-6BCF-1605-2891-C648CAE54F2D}"/>
          </ac:spMkLst>
        </pc:spChg>
        <pc:picChg chg="del">
          <ac:chgData name="Abhay Kukade" userId="edc8c889b665654b" providerId="Windows Live" clId="Web-{747E546D-5B67-41E1-97B2-2C5F585FDF9B}" dt="2025-04-07T23:22:16.897" v="708"/>
          <ac:picMkLst>
            <pc:docMk/>
            <pc:sldMk cId="1135266100" sldId="2575"/>
            <ac:picMk id="5" creationId="{F6CB2C8F-9B77-42DC-A18C-D8B8433A3690}"/>
          </ac:picMkLst>
        </pc:picChg>
      </pc:sldChg>
      <pc:sldChg chg="addSp delSp modSp add ord">
        <pc:chgData name="Abhay Kukade" userId="edc8c889b665654b" providerId="Windows Live" clId="Web-{747E546D-5B67-41E1-97B2-2C5F585FDF9B}" dt="2025-04-08T02:26:00.275" v="1145"/>
        <pc:sldMkLst>
          <pc:docMk/>
          <pc:sldMk cId="3731490206" sldId="2576"/>
        </pc:sldMkLst>
        <pc:spChg chg="add del mod">
          <ac:chgData name="Abhay Kukade" userId="edc8c889b665654b" providerId="Windows Live" clId="Web-{747E546D-5B67-41E1-97B2-2C5F585FDF9B}" dt="2025-04-07T23:35:56.699" v="1087"/>
          <ac:spMkLst>
            <pc:docMk/>
            <pc:sldMk cId="3731490206" sldId="2576"/>
            <ac:spMk id="6" creationId="{183F7B9E-06F1-3884-B3FD-D3B6C261BCF1}"/>
          </ac:spMkLst>
        </pc:spChg>
        <pc:picChg chg="add mod">
          <ac:chgData name="Abhay Kukade" userId="edc8c889b665654b" providerId="Windows Live" clId="Web-{747E546D-5B67-41E1-97B2-2C5F585FDF9B}" dt="2025-04-08T02:26:00.275" v="1145"/>
          <ac:picMkLst>
            <pc:docMk/>
            <pc:sldMk cId="3731490206" sldId="2576"/>
            <ac:picMk id="3" creationId="{CB591C4F-BB19-50E8-AD65-85A915A32FD0}"/>
          </ac:picMkLst>
        </pc:picChg>
        <pc:picChg chg="del">
          <ac:chgData name="Abhay Kukade" userId="edc8c889b665654b" providerId="Windows Live" clId="Web-{747E546D-5B67-41E1-97B2-2C5F585FDF9B}" dt="2025-04-07T23:35:13.855" v="1084"/>
          <ac:picMkLst>
            <pc:docMk/>
            <pc:sldMk cId="3731490206" sldId="2576"/>
            <ac:picMk id="5" creationId="{A6A35164-8D17-4228-8F42-FD48794DEB63}"/>
          </ac:picMkLst>
        </pc:picChg>
      </pc:sldChg>
      <pc:sldChg chg="add del">
        <pc:chgData name="Abhay Kukade" userId="edc8c889b665654b" providerId="Windows Live" clId="Web-{747E546D-5B67-41E1-97B2-2C5F585FDF9B}" dt="2025-04-08T03:43:16.737" v="1203"/>
        <pc:sldMkLst>
          <pc:docMk/>
          <pc:sldMk cId="2064713677" sldId="2577"/>
        </pc:sldMkLst>
      </pc:sldChg>
      <pc:sldChg chg="addSp delSp modSp add ord">
        <pc:chgData name="Abhay Kukade" userId="edc8c889b665654b" providerId="Windows Live" clId="Web-{747E546D-5B67-41E1-97B2-2C5F585FDF9B}" dt="2025-04-08T03:46:50.382" v="1222"/>
        <pc:sldMkLst>
          <pc:docMk/>
          <pc:sldMk cId="1944573868" sldId="2578"/>
        </pc:sldMkLst>
        <pc:spChg chg="mod">
          <ac:chgData name="Abhay Kukade" userId="edc8c889b665654b" providerId="Windows Live" clId="Web-{747E546D-5B67-41E1-97B2-2C5F585FDF9B}" dt="2025-04-08T03:39:52.186" v="1177" actId="1076"/>
          <ac:spMkLst>
            <pc:docMk/>
            <pc:sldMk cId="1944573868" sldId="2578"/>
            <ac:spMk id="2" creationId="{90CCFB30-8AD0-F16D-5B13-FDCC12B5EABF}"/>
          </ac:spMkLst>
        </pc:spChg>
        <pc:spChg chg="mod">
          <ac:chgData name="Abhay Kukade" userId="edc8c889b665654b" providerId="Windows Live" clId="Web-{747E546D-5B67-41E1-97B2-2C5F585FDF9B}" dt="2025-04-08T03:40:16.264" v="1184" actId="1076"/>
          <ac:spMkLst>
            <pc:docMk/>
            <pc:sldMk cId="1944573868" sldId="2578"/>
            <ac:spMk id="4" creationId="{EC8737CA-F283-3DEA-3C48-D90092BD3942}"/>
          </ac:spMkLst>
        </pc:spChg>
        <pc:spChg chg="add del mod">
          <ac:chgData name="Abhay Kukade" userId="edc8c889b665654b" providerId="Windows Live" clId="Web-{747E546D-5B67-41E1-97B2-2C5F585FDF9B}" dt="2025-04-08T03:38:53.216" v="1173"/>
          <ac:spMkLst>
            <pc:docMk/>
            <pc:sldMk cId="1944573868" sldId="2578"/>
            <ac:spMk id="6" creationId="{BD6B695A-7BCF-619A-D179-B4D87C05DA22}"/>
          </ac:spMkLst>
        </pc:spChg>
        <pc:picChg chg="del">
          <ac:chgData name="Abhay Kukade" userId="edc8c889b665654b" providerId="Windows Live" clId="Web-{747E546D-5B67-41E1-97B2-2C5F585FDF9B}" dt="2025-04-08T03:38:49.981" v="1172"/>
          <ac:picMkLst>
            <pc:docMk/>
            <pc:sldMk cId="1944573868" sldId="2578"/>
            <ac:picMk id="5" creationId="{C437F8D8-C573-4C1D-81F8-67B80ECBB5EF}"/>
          </ac:picMkLst>
        </pc:picChg>
        <pc:picChg chg="add mod">
          <ac:chgData name="Abhay Kukade" userId="edc8c889b665654b" providerId="Windows Live" clId="Web-{747E546D-5B67-41E1-97B2-2C5F585FDF9B}" dt="2025-04-08T03:40:06.045" v="1181" actId="1076"/>
          <ac:picMkLst>
            <pc:docMk/>
            <pc:sldMk cId="1944573868" sldId="2578"/>
            <ac:picMk id="7" creationId="{E5FBF345-E78F-B57F-6398-346545D19075}"/>
          </ac:picMkLst>
        </pc:picChg>
      </pc:sldChg>
      <pc:sldChg chg="addSp delSp modSp add ord">
        <pc:chgData name="Abhay Kukade" userId="edc8c889b665654b" providerId="Windows Live" clId="Web-{747E546D-5B67-41E1-97B2-2C5F585FDF9B}" dt="2025-04-08T03:44:08.207" v="1211"/>
        <pc:sldMkLst>
          <pc:docMk/>
          <pc:sldMk cId="3862506972" sldId="2579"/>
        </pc:sldMkLst>
        <pc:spChg chg="mod">
          <ac:chgData name="Abhay Kukade" userId="edc8c889b665654b" providerId="Windows Live" clId="Web-{747E546D-5B67-41E1-97B2-2C5F585FDF9B}" dt="2025-04-08T03:43:56.363" v="1209" actId="20577"/>
          <ac:spMkLst>
            <pc:docMk/>
            <pc:sldMk cId="3862506972" sldId="2579"/>
            <ac:spMk id="2" creationId="{B42A8D06-CC72-2B6B-C56A-02A9C1A1241B}"/>
          </ac:spMkLst>
        </pc:spChg>
        <pc:spChg chg="mod">
          <ac:chgData name="Abhay Kukade" userId="edc8c889b665654b" providerId="Windows Live" clId="Web-{747E546D-5B67-41E1-97B2-2C5F585FDF9B}" dt="2025-04-08T03:44:01.426" v="1210" actId="14100"/>
          <ac:spMkLst>
            <pc:docMk/>
            <pc:sldMk cId="3862506972" sldId="2579"/>
            <ac:spMk id="4" creationId="{7FB8E22C-834D-0E40-5AE5-E99369A05D3C}"/>
          </ac:spMkLst>
        </pc:spChg>
        <pc:spChg chg="add del mod">
          <ac:chgData name="Abhay Kukade" userId="edc8c889b665654b" providerId="Windows Live" clId="Web-{747E546D-5B67-41E1-97B2-2C5F585FDF9B}" dt="2025-04-08T03:43:49.738" v="1207"/>
          <ac:spMkLst>
            <pc:docMk/>
            <pc:sldMk cId="3862506972" sldId="2579"/>
            <ac:spMk id="6" creationId="{8780A69E-6DE3-12F3-CCEB-3793B27598FB}"/>
          </ac:spMkLst>
        </pc:spChg>
        <pc:picChg chg="del">
          <ac:chgData name="Abhay Kukade" userId="edc8c889b665654b" providerId="Windows Live" clId="Web-{747E546D-5B67-41E1-97B2-2C5F585FDF9B}" dt="2025-04-08T03:43:47.816" v="1206"/>
          <ac:picMkLst>
            <pc:docMk/>
            <pc:sldMk cId="3862506972" sldId="2579"/>
            <ac:picMk id="5" creationId="{72DC1FF0-8E39-4A34-B161-B911CA5831F6}"/>
          </ac:picMkLst>
        </pc:picChg>
      </pc:sldChg>
      <pc:sldChg chg="add del">
        <pc:chgData name="Abhay Kukade" userId="edc8c889b665654b" providerId="Windows Live" clId="Web-{747E546D-5B67-41E1-97B2-2C5F585FDF9B}" dt="2025-04-07T23:38:03.293" v="1103"/>
        <pc:sldMkLst>
          <pc:docMk/>
          <pc:sldMk cId="2519990791" sldId="2580"/>
        </pc:sldMkLst>
      </pc:sldChg>
      <pc:sldChg chg="add">
        <pc:chgData name="Abhay Kukade" userId="edc8c889b665654b" providerId="Windows Live" clId="Web-{747E546D-5B67-41E1-97B2-2C5F585FDF9B}" dt="2025-04-07T22:13:46.963" v="0" actId="34807"/>
        <pc:sldMkLst>
          <pc:docMk/>
          <pc:sldMk cId="952296081" sldId="2581"/>
        </pc:sldMkLst>
      </pc:sldChg>
      <pc:sldChg chg="addSp delSp modSp add">
        <pc:chgData name="Abhay Kukade" userId="edc8c889b665654b" providerId="Windows Live" clId="Web-{747E546D-5B67-41E1-97B2-2C5F585FDF9B}" dt="2025-04-08T03:43:31.081" v="1205" actId="14100"/>
        <pc:sldMkLst>
          <pc:docMk/>
          <pc:sldMk cId="4143731887" sldId="2582"/>
        </pc:sldMkLst>
        <pc:spChg chg="mod">
          <ac:chgData name="Abhay Kukade" userId="edc8c889b665654b" providerId="Windows Live" clId="Web-{747E546D-5B67-41E1-97B2-2C5F585FDF9B}" dt="2025-04-08T03:43:31.081" v="1205" actId="14100"/>
          <ac:spMkLst>
            <pc:docMk/>
            <pc:sldMk cId="4143731887" sldId="2582"/>
            <ac:spMk id="4" creationId="{1590E77E-3B8C-0B62-5A67-48DFB357407F}"/>
          </ac:spMkLst>
        </pc:spChg>
        <pc:spChg chg="add del mod">
          <ac:chgData name="Abhay Kukade" userId="edc8c889b665654b" providerId="Windows Live" clId="Web-{747E546D-5B67-41E1-97B2-2C5F585FDF9B}" dt="2025-04-08T03:43:27.019" v="1204"/>
          <ac:spMkLst>
            <pc:docMk/>
            <pc:sldMk cId="4143731887" sldId="2582"/>
            <ac:spMk id="6" creationId="{81C68FE0-FEAA-3301-2938-204C58892F50}"/>
          </ac:spMkLst>
        </pc:spChg>
        <pc:picChg chg="del">
          <ac:chgData name="Abhay Kukade" userId="edc8c889b665654b" providerId="Windows Live" clId="Web-{747E546D-5B67-41E1-97B2-2C5F585FDF9B}" dt="2025-04-07T23:38:13.669" v="1104"/>
          <ac:picMkLst>
            <pc:docMk/>
            <pc:sldMk cId="4143731887" sldId="2582"/>
            <ac:picMk id="5" creationId="{D071EE1B-9E0F-4297-BE21-40BDF8C9666D}"/>
          </ac:picMkLst>
        </pc:picChg>
      </pc:sldChg>
      <pc:sldChg chg="add del">
        <pc:chgData name="Abhay Kukade" userId="edc8c889b665654b" providerId="Windows Live" clId="Web-{747E546D-5B67-41E1-97B2-2C5F585FDF9B}" dt="2025-04-07T23:38:24.434" v="1105"/>
        <pc:sldMkLst>
          <pc:docMk/>
          <pc:sldMk cId="1926598009" sldId="2583"/>
        </pc:sldMkLst>
      </pc:sldChg>
      <pc:sldChg chg="addSp delSp modSp add">
        <pc:chgData name="Abhay Kukade" userId="edc8c889b665654b" providerId="Windows Live" clId="Web-{747E546D-5B67-41E1-97B2-2C5F585FDF9B}" dt="2025-04-08T03:45:13.271" v="1218" actId="1076"/>
        <pc:sldMkLst>
          <pc:docMk/>
          <pc:sldMk cId="281617705" sldId="2584"/>
        </pc:sldMkLst>
        <pc:spChg chg="del">
          <ac:chgData name="Abhay Kukade" userId="edc8c889b665654b" providerId="Windows Live" clId="Web-{747E546D-5B67-41E1-97B2-2C5F585FDF9B}" dt="2025-04-08T03:44:24.270" v="1212"/>
          <ac:spMkLst>
            <pc:docMk/>
            <pc:sldMk cId="281617705" sldId="2584"/>
            <ac:spMk id="4" creationId="{137B256E-1E92-C986-7FB1-8ED0D2297E2A}"/>
          </ac:spMkLst>
        </pc:spChg>
        <pc:spChg chg="add del mod">
          <ac:chgData name="Abhay Kukade" userId="edc8c889b665654b" providerId="Windows Live" clId="Web-{747E546D-5B67-41E1-97B2-2C5F585FDF9B}" dt="2025-04-08T03:44:27.661" v="1213"/>
          <ac:spMkLst>
            <pc:docMk/>
            <pc:sldMk cId="281617705" sldId="2584"/>
            <ac:spMk id="6" creationId="{6312BF0D-55A7-D7D1-F09B-DCC4EEAE907E}"/>
          </ac:spMkLst>
        </pc:spChg>
        <pc:spChg chg="add del mod">
          <ac:chgData name="Abhay Kukade" userId="edc8c889b665654b" providerId="Windows Live" clId="Web-{747E546D-5B67-41E1-97B2-2C5F585FDF9B}" dt="2025-04-08T03:44:30.942" v="1215"/>
          <ac:spMkLst>
            <pc:docMk/>
            <pc:sldMk cId="281617705" sldId="2584"/>
            <ac:spMk id="8" creationId="{F316A4DE-431F-967A-7CE9-8CC75DBC82F5}"/>
          </ac:spMkLst>
        </pc:spChg>
        <pc:picChg chg="del">
          <ac:chgData name="Abhay Kukade" userId="edc8c889b665654b" providerId="Windows Live" clId="Web-{747E546D-5B67-41E1-97B2-2C5F585FDF9B}" dt="2025-04-08T03:44:29.301" v="1214"/>
          <ac:picMkLst>
            <pc:docMk/>
            <pc:sldMk cId="281617705" sldId="2584"/>
            <ac:picMk id="5" creationId="{BCEBDC0C-948F-40B7-B6F1-41B5342A9C7C}"/>
          </ac:picMkLst>
        </pc:picChg>
        <pc:picChg chg="add mod">
          <ac:chgData name="Abhay Kukade" userId="edc8c889b665654b" providerId="Windows Live" clId="Web-{747E546D-5B67-41E1-97B2-2C5F585FDF9B}" dt="2025-04-08T03:45:13.271" v="1218" actId="1076"/>
          <ac:picMkLst>
            <pc:docMk/>
            <pc:sldMk cId="281617705" sldId="2584"/>
            <ac:picMk id="9" creationId="{153A9849-749C-8E93-88B3-CA8E5858F317}"/>
          </ac:picMkLst>
        </pc:picChg>
      </pc:sldChg>
      <pc:sldChg chg="add">
        <pc:chgData name="Abhay Kukade" userId="edc8c889b665654b" providerId="Windows Live" clId="Web-{747E546D-5B67-41E1-97B2-2C5F585FDF9B}" dt="2025-04-07T22:13:46.963" v="0" actId="34807"/>
        <pc:sldMkLst>
          <pc:docMk/>
          <pc:sldMk cId="2582170103" sldId="2585"/>
        </pc:sldMkLst>
      </pc:sldChg>
      <pc:sldChg chg="addSp delSp modSp add">
        <pc:chgData name="Abhay Kukade" userId="edc8c889b665654b" providerId="Windows Live" clId="Web-{747E546D-5B67-41E1-97B2-2C5F585FDF9B}" dt="2025-04-08T03:51:56.280" v="1293" actId="1076"/>
        <pc:sldMkLst>
          <pc:docMk/>
          <pc:sldMk cId="270140722" sldId="2586"/>
        </pc:sldMkLst>
        <pc:spChg chg="mod">
          <ac:chgData name="Abhay Kukade" userId="edc8c889b665654b" providerId="Windows Live" clId="Web-{747E546D-5B67-41E1-97B2-2C5F585FDF9B}" dt="2025-04-08T03:51:56.264" v="1292" actId="1076"/>
          <ac:spMkLst>
            <pc:docMk/>
            <pc:sldMk cId="270140722" sldId="2586"/>
            <ac:spMk id="2" creationId="{CB2F885A-B940-E939-37B6-BF05338F64AC}"/>
          </ac:spMkLst>
        </pc:spChg>
        <pc:spChg chg="del">
          <ac:chgData name="Abhay Kukade" userId="edc8c889b665654b" providerId="Windows Live" clId="Web-{747E546D-5B67-41E1-97B2-2C5F585FDF9B}" dt="2025-04-08T03:49:48.418" v="1250"/>
          <ac:spMkLst>
            <pc:docMk/>
            <pc:sldMk cId="270140722" sldId="2586"/>
            <ac:spMk id="4" creationId="{7BD0F105-BA60-AA3C-EEF5-84A68E7D73B0}"/>
          </ac:spMkLst>
        </pc:spChg>
        <pc:spChg chg="add del mod">
          <ac:chgData name="Abhay Kukade" userId="edc8c889b665654b" providerId="Windows Live" clId="Web-{747E546D-5B67-41E1-97B2-2C5F585FDF9B}" dt="2025-04-08T03:49:50.683" v="1251"/>
          <ac:spMkLst>
            <pc:docMk/>
            <pc:sldMk cId="270140722" sldId="2586"/>
            <ac:spMk id="5" creationId="{D298FCBD-FE2C-15C3-B95D-DC70449F6D37}"/>
          </ac:spMkLst>
        </pc:spChg>
        <pc:spChg chg="add mod">
          <ac:chgData name="Abhay Kukade" userId="edc8c889b665654b" providerId="Windows Live" clId="Web-{747E546D-5B67-41E1-97B2-2C5F585FDF9B}" dt="2025-04-08T03:51:56.280" v="1293" actId="1076"/>
          <ac:spMkLst>
            <pc:docMk/>
            <pc:sldMk cId="270140722" sldId="2586"/>
            <ac:spMk id="6" creationId="{6344E1B6-B00E-21B9-AD63-F7BA2FD09DCC}"/>
          </ac:spMkLst>
        </pc:spChg>
        <pc:spChg chg="add del mod">
          <ac:chgData name="Abhay Kukade" userId="edc8c889b665654b" providerId="Windows Live" clId="Web-{747E546D-5B67-41E1-97B2-2C5F585FDF9B}" dt="2025-04-07T23:39:06.294" v="1107"/>
          <ac:spMkLst>
            <pc:docMk/>
            <pc:sldMk cId="270140722" sldId="2586"/>
            <ac:spMk id="6" creationId="{7A766102-147A-DC6B-09E7-070BC2950725}"/>
          </ac:spMkLst>
        </pc:spChg>
        <pc:picChg chg="del">
          <ac:chgData name="Abhay Kukade" userId="edc8c889b665654b" providerId="Windows Live" clId="Web-{747E546D-5B67-41E1-97B2-2C5F585FDF9B}" dt="2025-04-07T23:38:43.747" v="1106"/>
          <ac:picMkLst>
            <pc:docMk/>
            <pc:sldMk cId="270140722" sldId="2586"/>
            <ac:picMk id="5" creationId="{A25FBEB0-0756-4F0F-ABA1-7453FD45AE99}"/>
          </ac:picMkLst>
        </pc:picChg>
      </pc:sldChg>
      <pc:sldChg chg="add del">
        <pc:chgData name="Abhay Kukade" userId="edc8c889b665654b" providerId="Windows Live" clId="Web-{747E546D-5B67-41E1-97B2-2C5F585FDF9B}" dt="2025-04-08T03:47:03.648" v="1223"/>
        <pc:sldMkLst>
          <pc:docMk/>
          <pc:sldMk cId="649018206" sldId="2587"/>
        </pc:sldMkLst>
      </pc:sldChg>
      <pc:sldChg chg="addSp delSp modSp add del">
        <pc:chgData name="Abhay Kukade" userId="edc8c889b665654b" providerId="Windows Live" clId="Web-{747E546D-5B67-41E1-97B2-2C5F585FDF9B}" dt="2025-04-08T03:47:08.305" v="1224"/>
        <pc:sldMkLst>
          <pc:docMk/>
          <pc:sldMk cId="4232237972" sldId="2588"/>
        </pc:sldMkLst>
        <pc:spChg chg="mod">
          <ac:chgData name="Abhay Kukade" userId="edc8c889b665654b" providerId="Windows Live" clId="Web-{747E546D-5B67-41E1-97B2-2C5F585FDF9B}" dt="2025-04-07T23:39:27.482" v="1109" actId="20577"/>
          <ac:spMkLst>
            <pc:docMk/>
            <pc:sldMk cId="4232237972" sldId="2588"/>
            <ac:spMk id="2" creationId="{3C50D6B1-BD83-90DB-B7C5-A145C65DCE7C}"/>
          </ac:spMkLst>
        </pc:spChg>
        <pc:spChg chg="add mod">
          <ac:chgData name="Abhay Kukade" userId="edc8c889b665654b" providerId="Windows Live" clId="Web-{747E546D-5B67-41E1-97B2-2C5F585FDF9B}" dt="2025-04-07T23:39:30.919" v="1110"/>
          <ac:spMkLst>
            <pc:docMk/>
            <pc:sldMk cId="4232237972" sldId="2588"/>
            <ac:spMk id="6" creationId="{05D3157B-E709-8B91-9377-C2C74FC597AD}"/>
          </ac:spMkLst>
        </pc:spChg>
        <pc:picChg chg="del">
          <ac:chgData name="Abhay Kukade" userId="edc8c889b665654b" providerId="Windows Live" clId="Web-{747E546D-5B67-41E1-97B2-2C5F585FDF9B}" dt="2025-04-07T23:39:30.919" v="1110"/>
          <ac:picMkLst>
            <pc:docMk/>
            <pc:sldMk cId="4232237972" sldId="2588"/>
            <ac:picMk id="5" creationId="{B7B41BE6-18D0-470C-ACB6-7D714A794715}"/>
          </ac:picMkLst>
        </pc:picChg>
      </pc:sldChg>
      <pc:sldChg chg="add">
        <pc:chgData name="Abhay Kukade" userId="edc8c889b665654b" providerId="Windows Live" clId="Web-{747E546D-5B67-41E1-97B2-2C5F585FDF9B}" dt="2025-04-07T22:13:46.963" v="0" actId="34807"/>
        <pc:sldMkLst>
          <pc:docMk/>
          <pc:sldMk cId="2484189853" sldId="2589"/>
        </pc:sldMkLst>
      </pc:sldChg>
      <pc:sldChg chg="addSp delSp modSp add">
        <pc:chgData name="Abhay Kukade" userId="edc8c889b665654b" providerId="Windows Live" clId="Web-{747E546D-5B67-41E1-97B2-2C5F585FDF9B}" dt="2025-04-08T03:48:40.635" v="1245" actId="20577"/>
        <pc:sldMkLst>
          <pc:docMk/>
          <pc:sldMk cId="248488653" sldId="2590"/>
        </pc:sldMkLst>
        <pc:spChg chg="mod">
          <ac:chgData name="Abhay Kukade" userId="edc8c889b665654b" providerId="Windows Live" clId="Web-{747E546D-5B67-41E1-97B2-2C5F585FDF9B}" dt="2025-04-08T03:47:31.555" v="1228" actId="20577"/>
          <ac:spMkLst>
            <pc:docMk/>
            <pc:sldMk cId="248488653" sldId="2590"/>
            <ac:spMk id="2" creationId="{0B4451DB-F4E0-3194-35FA-EC597710C24A}"/>
          </ac:spMkLst>
        </pc:spChg>
        <pc:spChg chg="mod">
          <ac:chgData name="Abhay Kukade" userId="edc8c889b665654b" providerId="Windows Live" clId="Web-{747E546D-5B67-41E1-97B2-2C5F585FDF9B}" dt="2025-04-08T03:48:40.635" v="1245" actId="20577"/>
          <ac:spMkLst>
            <pc:docMk/>
            <pc:sldMk cId="248488653" sldId="2590"/>
            <ac:spMk id="4" creationId="{FF3E660B-3D5E-C048-6A16-03B802B27A94}"/>
          </ac:spMkLst>
        </pc:spChg>
        <pc:spChg chg="add del mod">
          <ac:chgData name="Abhay Kukade" userId="edc8c889b665654b" providerId="Windows Live" clId="Web-{747E546D-5B67-41E1-97B2-2C5F585FDF9B}" dt="2025-04-08T03:47:33.743" v="1229"/>
          <ac:spMkLst>
            <pc:docMk/>
            <pc:sldMk cId="248488653" sldId="2590"/>
            <ac:spMk id="6" creationId="{348E327B-C66E-7D60-0274-0EAFD07D37B6}"/>
          </ac:spMkLst>
        </pc:spChg>
        <pc:picChg chg="del">
          <ac:chgData name="Abhay Kukade" userId="edc8c889b665654b" providerId="Windows Live" clId="Web-{747E546D-5B67-41E1-97B2-2C5F585FDF9B}" dt="2025-04-08T03:47:26.649" v="1225"/>
          <ac:picMkLst>
            <pc:docMk/>
            <pc:sldMk cId="248488653" sldId="2590"/>
            <ac:picMk id="5" creationId="{E847E41F-748A-4687-A803-114AF18F0E95}"/>
          </ac:picMkLst>
        </pc:picChg>
      </pc:sldChg>
      <pc:sldChg chg="add del">
        <pc:chgData name="Abhay Kukade" userId="edc8c889b665654b" providerId="Windows Live" clId="Web-{747E546D-5B67-41E1-97B2-2C5F585FDF9B}" dt="2025-04-08T03:48:55.745" v="1248"/>
        <pc:sldMkLst>
          <pc:docMk/>
          <pc:sldMk cId="3359796900" sldId="2591"/>
        </pc:sldMkLst>
      </pc:sldChg>
      <pc:sldChg chg="modSp add del">
        <pc:chgData name="Abhay Kukade" userId="edc8c889b665654b" providerId="Windows Live" clId="Web-{747E546D-5B67-41E1-97B2-2C5F585FDF9B}" dt="2025-04-08T03:48:55.745" v="1247"/>
        <pc:sldMkLst>
          <pc:docMk/>
          <pc:sldMk cId="303882665" sldId="2592"/>
        </pc:sldMkLst>
        <pc:spChg chg="mod">
          <ac:chgData name="Abhay Kukade" userId="edc8c889b665654b" providerId="Windows Live" clId="Web-{747E546D-5B67-41E1-97B2-2C5F585FDF9B}" dt="2025-04-07T23:40:08.654" v="1112" actId="20577"/>
          <ac:spMkLst>
            <pc:docMk/>
            <pc:sldMk cId="303882665" sldId="2592"/>
            <ac:spMk id="2" creationId="{F63BF2D5-113D-C795-442B-89291F317E64}"/>
          </ac:spMkLst>
        </pc:spChg>
      </pc:sldChg>
      <pc:sldChg chg="add del">
        <pc:chgData name="Abhay Kukade" userId="edc8c889b665654b" providerId="Windows Live" clId="Web-{747E546D-5B67-41E1-97B2-2C5F585FDF9B}" dt="2025-04-08T03:48:55.745" v="1246"/>
        <pc:sldMkLst>
          <pc:docMk/>
          <pc:sldMk cId="3101737668" sldId="2593"/>
        </pc:sldMkLst>
      </pc:sldChg>
      <pc:sldChg chg="addSp delSp modSp new">
        <pc:chgData name="Abhay Kukade" userId="edc8c889b665654b" providerId="Windows Live" clId="Web-{747E546D-5B67-41E1-97B2-2C5F585FDF9B}" dt="2025-04-08T03:42:34.174" v="1202" actId="14100"/>
        <pc:sldMkLst>
          <pc:docMk/>
          <pc:sldMk cId="1997358428" sldId="2594"/>
        </pc:sldMkLst>
        <pc:spChg chg="mod">
          <ac:chgData name="Abhay Kukade" userId="edc8c889b665654b" providerId="Windows Live" clId="Web-{747E546D-5B67-41E1-97B2-2C5F585FDF9B}" dt="2025-04-08T03:42:30.830" v="1201" actId="1076"/>
          <ac:spMkLst>
            <pc:docMk/>
            <pc:sldMk cId="1997358428" sldId="2594"/>
            <ac:spMk id="2" creationId="{EB522791-937C-BF51-1D1C-5B5C0E7699E8}"/>
          </ac:spMkLst>
        </pc:spChg>
        <pc:spChg chg="del">
          <ac:chgData name="Abhay Kukade" userId="edc8c889b665654b" providerId="Windows Live" clId="Web-{747E546D-5B67-41E1-97B2-2C5F585FDF9B}" dt="2025-04-08T03:41:54.735" v="1186"/>
          <ac:spMkLst>
            <pc:docMk/>
            <pc:sldMk cId="1997358428" sldId="2594"/>
            <ac:spMk id="3" creationId="{4533E914-7321-5EE8-7940-BBCFAEE1F504}"/>
          </ac:spMkLst>
        </pc:spChg>
        <pc:spChg chg="del">
          <ac:chgData name="Abhay Kukade" userId="edc8c889b665654b" providerId="Windows Live" clId="Web-{747E546D-5B67-41E1-97B2-2C5F585FDF9B}" dt="2025-04-08T03:42:00.407" v="1187"/>
          <ac:spMkLst>
            <pc:docMk/>
            <pc:sldMk cId="1997358428" sldId="2594"/>
            <ac:spMk id="4" creationId="{98607C7A-4512-9D2C-42A3-44066A02FCB4}"/>
          </ac:spMkLst>
        </pc:spChg>
        <pc:picChg chg="add mod ord">
          <ac:chgData name="Abhay Kukade" userId="edc8c889b665654b" providerId="Windows Live" clId="Web-{747E546D-5B67-41E1-97B2-2C5F585FDF9B}" dt="2025-04-08T03:42:34.174" v="1202" actId="14100"/>
          <ac:picMkLst>
            <pc:docMk/>
            <pc:sldMk cId="1997358428" sldId="2594"/>
            <ac:picMk id="5" creationId="{FC0A21C4-DA05-4F3F-8F82-4D35445A147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261DA2-E3A8-4157-939B-D78F3BBC98AA}" type="datetimeFigureOut">
              <a:t>4/7/2025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998A9-B51E-4002-82BE-34E3AFD18133}" type="slidenum">
              <a:t>‹#›</a:t>
            </a:fld>
            <a:endParaRPr lang="en-US"/>
          </a:p>
        </p:txBody>
      </p:sp>
    </p:spTree>
    <p:extLst>
      <p:ext uri="{BB962C8B-B14F-4D97-AF65-F5344CB8AC3E}">
        <p14:creationId xmlns:p14="http://schemas.microsoft.com/office/powerpoint/2010/main" val="3889425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In this presentation, we will delve into the analytical methods used to understand the factors that influence song popularity on Spotify. We aim to uncover predictive insights that can aid artists, producers, and marketers in navigating the music landscape.
</a:t>
            </a:r>
          </a:p>
        </p:txBody>
      </p:sp>
      <p:sp>
        <p:nvSpPr>
          <p:cNvPr id="4" name="Slide Number Placeholder 3"/>
          <p:cNvSpPr>
            <a:spLocks noGrp="1"/>
          </p:cNvSpPr>
          <p:nvPr>
            <p:ph type="sldNum" sz="quarter" idx="5"/>
          </p:nvPr>
        </p:nvSpPr>
        <p:spPr/>
        <p:txBody>
          <a:bodyPr/>
          <a:lstStyle/>
          <a:p>
            <a:fld id="{CB26CDE8-E703-4C79-A7EC-3B3038E83D3A}" type="slidenum">
              <a:t>1</a:t>
            </a:fld>
            <a:endParaRPr lang="en-US"/>
          </a:p>
        </p:txBody>
      </p:sp>
    </p:spTree>
    <p:extLst>
      <p:ext uri="{BB962C8B-B14F-4D97-AF65-F5344CB8AC3E}">
        <p14:creationId xmlns:p14="http://schemas.microsoft.com/office/powerpoint/2010/main" val="3856502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Analyzing the influence of artists is crucial in understanding song popularity. We will discuss how we handled multi-artist collaborations and assessed their impact.</a:t>
            </a:r>
          </a:p>
        </p:txBody>
      </p:sp>
      <p:sp>
        <p:nvSpPr>
          <p:cNvPr id="4" name="Slide Number Placeholder 3"/>
          <p:cNvSpPr>
            <a:spLocks noGrp="1"/>
          </p:cNvSpPr>
          <p:nvPr>
            <p:ph type="sldNum" sz="quarter" idx="5"/>
          </p:nvPr>
        </p:nvSpPr>
        <p:spPr/>
        <p:txBody>
          <a:bodyPr/>
          <a:lstStyle/>
          <a:p>
            <a:fld id="{CB26CDE8-E703-4C79-A7EC-3B3038E83D3A}" type="slidenum">
              <a:t>10</a:t>
            </a:fld>
            <a:endParaRPr lang="en-US"/>
          </a:p>
        </p:txBody>
      </p:sp>
    </p:spTree>
    <p:extLst>
      <p:ext uri="{BB962C8B-B14F-4D97-AF65-F5344CB8AC3E}">
        <p14:creationId xmlns:p14="http://schemas.microsoft.com/office/powerpoint/2010/main" val="2560239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By aggregating streaming data, we calculated the average performance of each artist, providing insights into which artists had the most significant impact on song popularity.</a:t>
            </a:r>
          </a:p>
        </p:txBody>
      </p:sp>
      <p:sp>
        <p:nvSpPr>
          <p:cNvPr id="4" name="Slide Number Placeholder 3"/>
          <p:cNvSpPr>
            <a:spLocks noGrp="1"/>
          </p:cNvSpPr>
          <p:nvPr>
            <p:ph type="sldNum" sz="quarter" idx="5"/>
          </p:nvPr>
        </p:nvSpPr>
        <p:spPr/>
        <p:txBody>
          <a:bodyPr/>
          <a:lstStyle/>
          <a:p>
            <a:fld id="{CB26CDE8-E703-4C79-A7EC-3B3038E83D3A}" type="slidenum">
              <a:t>11</a:t>
            </a:fld>
            <a:endParaRPr lang="en-US"/>
          </a:p>
        </p:txBody>
      </p:sp>
    </p:spTree>
    <p:extLst>
      <p:ext uri="{BB962C8B-B14F-4D97-AF65-F5344CB8AC3E}">
        <p14:creationId xmlns:p14="http://schemas.microsoft.com/office/powerpoint/2010/main" val="3421056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Artists were categorized into various tiers based on their streaming performance, and points were assigned to songs accordingly. This classification helps us gauge the influence of popular artists.</a:t>
            </a:r>
          </a:p>
        </p:txBody>
      </p:sp>
      <p:sp>
        <p:nvSpPr>
          <p:cNvPr id="4" name="Slide Number Placeholder 3"/>
          <p:cNvSpPr>
            <a:spLocks noGrp="1"/>
          </p:cNvSpPr>
          <p:nvPr>
            <p:ph type="sldNum" sz="quarter" idx="5"/>
          </p:nvPr>
        </p:nvSpPr>
        <p:spPr/>
        <p:txBody>
          <a:bodyPr/>
          <a:lstStyle/>
          <a:p>
            <a:fld id="{CB26CDE8-E703-4C79-A7EC-3B3038E83D3A}" type="slidenum">
              <a:t>12</a:t>
            </a:fld>
            <a:endParaRPr lang="en-US"/>
          </a:p>
        </p:txBody>
      </p:sp>
    </p:spTree>
    <p:extLst>
      <p:ext uri="{BB962C8B-B14F-4D97-AF65-F5344CB8AC3E}">
        <p14:creationId xmlns:p14="http://schemas.microsoft.com/office/powerpoint/2010/main" val="2437003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Exploratory Data Analysis (EDA) helps us understand data patterns and relationships. We will describe how we visualized correlations and handled missing values.</a:t>
            </a:r>
          </a:p>
        </p:txBody>
      </p:sp>
      <p:sp>
        <p:nvSpPr>
          <p:cNvPr id="4" name="Slide Number Placeholder 3"/>
          <p:cNvSpPr>
            <a:spLocks noGrp="1"/>
          </p:cNvSpPr>
          <p:nvPr>
            <p:ph type="sldNum" sz="quarter" idx="5"/>
          </p:nvPr>
        </p:nvSpPr>
        <p:spPr/>
        <p:txBody>
          <a:bodyPr/>
          <a:lstStyle/>
          <a:p>
            <a:fld id="{CB26CDE8-E703-4C79-A7EC-3B3038E83D3A}" type="slidenum">
              <a:t>13</a:t>
            </a:fld>
            <a:endParaRPr lang="en-US"/>
          </a:p>
        </p:txBody>
      </p:sp>
    </p:spTree>
    <p:extLst>
      <p:ext uri="{BB962C8B-B14F-4D97-AF65-F5344CB8AC3E}">
        <p14:creationId xmlns:p14="http://schemas.microsoft.com/office/powerpoint/2010/main" val="3865629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identified missing values in our dataset and employed artist-wise medians for imputation, ensuring that our data remained robust and informative for analysis.</a:t>
            </a:r>
          </a:p>
        </p:txBody>
      </p:sp>
      <p:sp>
        <p:nvSpPr>
          <p:cNvPr id="4" name="Slide Number Placeholder 3"/>
          <p:cNvSpPr>
            <a:spLocks noGrp="1"/>
          </p:cNvSpPr>
          <p:nvPr>
            <p:ph type="sldNum" sz="quarter" idx="5"/>
          </p:nvPr>
        </p:nvSpPr>
        <p:spPr/>
        <p:txBody>
          <a:bodyPr/>
          <a:lstStyle/>
          <a:p>
            <a:fld id="{CB26CDE8-E703-4C79-A7EC-3B3038E83D3A}" type="slidenum">
              <a:t>14</a:t>
            </a:fld>
            <a:endParaRPr lang="en-US"/>
          </a:p>
        </p:txBody>
      </p:sp>
    </p:spTree>
    <p:extLst>
      <p:ext uri="{BB962C8B-B14F-4D97-AF65-F5344CB8AC3E}">
        <p14:creationId xmlns:p14="http://schemas.microsoft.com/office/powerpoint/2010/main" val="961102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improve the distribution of skewed variables, we applied log transformations and PowerTransformers, ensuring that our features were appropriately scaled for modeling.</a:t>
            </a:r>
          </a:p>
        </p:txBody>
      </p:sp>
      <p:sp>
        <p:nvSpPr>
          <p:cNvPr id="4" name="Slide Number Placeholder 3"/>
          <p:cNvSpPr>
            <a:spLocks noGrp="1"/>
          </p:cNvSpPr>
          <p:nvPr>
            <p:ph type="sldNum" sz="quarter" idx="5"/>
          </p:nvPr>
        </p:nvSpPr>
        <p:spPr/>
        <p:txBody>
          <a:bodyPr/>
          <a:lstStyle/>
          <a:p>
            <a:fld id="{CB26CDE8-E703-4C79-A7EC-3B3038E83D3A}" type="slidenum">
              <a:t>18</a:t>
            </a:fld>
            <a:endParaRPr lang="en-US"/>
          </a:p>
        </p:txBody>
      </p:sp>
    </p:spTree>
    <p:extLst>
      <p:ext uri="{BB962C8B-B14F-4D97-AF65-F5344CB8AC3E}">
        <p14:creationId xmlns:p14="http://schemas.microsoft.com/office/powerpoint/2010/main" val="772401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a heatmap, we visualized the correlations among various features, highlighting key relationships that could influence song popularity. This step is vital for guiding our analysis.</a:t>
            </a:r>
          </a:p>
        </p:txBody>
      </p:sp>
      <p:sp>
        <p:nvSpPr>
          <p:cNvPr id="4" name="Slide Number Placeholder 3"/>
          <p:cNvSpPr>
            <a:spLocks noGrp="1"/>
          </p:cNvSpPr>
          <p:nvPr>
            <p:ph type="sldNum" sz="quarter" idx="5"/>
          </p:nvPr>
        </p:nvSpPr>
        <p:spPr/>
        <p:txBody>
          <a:bodyPr/>
          <a:lstStyle/>
          <a:p>
            <a:fld id="{CB26CDE8-E703-4C79-A7EC-3B3038E83D3A}" type="slidenum">
              <a:t>15</a:t>
            </a:fld>
            <a:endParaRPr lang="en-US"/>
          </a:p>
        </p:txBody>
      </p:sp>
    </p:spTree>
    <p:extLst>
      <p:ext uri="{BB962C8B-B14F-4D97-AF65-F5344CB8AC3E}">
        <p14:creationId xmlns:p14="http://schemas.microsoft.com/office/powerpoint/2010/main" val="2257151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 will discuss our choice of model for predicting song popularity and how we optimized it for better performance.</a:t>
            </a:r>
          </a:p>
        </p:txBody>
      </p:sp>
      <p:sp>
        <p:nvSpPr>
          <p:cNvPr id="4" name="Slide Number Placeholder 3"/>
          <p:cNvSpPr>
            <a:spLocks noGrp="1"/>
          </p:cNvSpPr>
          <p:nvPr>
            <p:ph type="sldNum" sz="quarter" idx="5"/>
          </p:nvPr>
        </p:nvSpPr>
        <p:spPr/>
        <p:txBody>
          <a:bodyPr/>
          <a:lstStyle/>
          <a:p>
            <a:fld id="{CB26CDE8-E703-4C79-A7EC-3B3038E83D3A}" type="slidenum">
              <a:t>19</a:t>
            </a:fld>
            <a:endParaRPr lang="en-US"/>
          </a:p>
        </p:txBody>
      </p:sp>
    </p:spTree>
    <p:extLst>
      <p:ext uri="{BB962C8B-B14F-4D97-AF65-F5344CB8AC3E}">
        <p14:creationId xmlns:p14="http://schemas.microsoft.com/office/powerpoint/2010/main" val="1170092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employed GridSearchCV to systematically tune hyperparameters for our Random Forest Regressor, ensuring that our model achieved the best possible performance.</a:t>
            </a:r>
          </a:p>
        </p:txBody>
      </p:sp>
      <p:sp>
        <p:nvSpPr>
          <p:cNvPr id="4" name="Slide Number Placeholder 3"/>
          <p:cNvSpPr>
            <a:spLocks noGrp="1"/>
          </p:cNvSpPr>
          <p:nvPr>
            <p:ph type="sldNum" sz="quarter" idx="5"/>
          </p:nvPr>
        </p:nvSpPr>
        <p:spPr/>
        <p:txBody>
          <a:bodyPr/>
          <a:lstStyle/>
          <a:p>
            <a:fld id="{CB26CDE8-E703-4C79-A7EC-3B3038E83D3A}" type="slidenum">
              <a:t>20</a:t>
            </a:fld>
            <a:endParaRPr lang="en-US"/>
          </a:p>
        </p:txBody>
      </p:sp>
    </p:spTree>
    <p:extLst>
      <p:ext uri="{BB962C8B-B14F-4D97-AF65-F5344CB8AC3E}">
        <p14:creationId xmlns:p14="http://schemas.microsoft.com/office/powerpoint/2010/main" val="3248104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crafted interaction features that explored the relationships between key attributes, such as danceability and energy, to better capture the essence of what makes a song appealing.</a:t>
            </a:r>
          </a:p>
        </p:txBody>
      </p:sp>
      <p:sp>
        <p:nvSpPr>
          <p:cNvPr id="4" name="Slide Number Placeholder 3"/>
          <p:cNvSpPr>
            <a:spLocks noGrp="1"/>
          </p:cNvSpPr>
          <p:nvPr>
            <p:ph type="sldNum" sz="quarter" idx="5"/>
          </p:nvPr>
        </p:nvSpPr>
        <p:spPr/>
        <p:txBody>
          <a:bodyPr/>
          <a:lstStyle/>
          <a:p>
            <a:fld id="{CB26CDE8-E703-4C79-A7EC-3B3038E83D3A}" type="slidenum">
              <a:t>17</a:t>
            </a:fld>
            <a:endParaRPr lang="en-US"/>
          </a:p>
        </p:txBody>
      </p:sp>
    </p:spTree>
    <p:extLst>
      <p:ext uri="{BB962C8B-B14F-4D97-AF65-F5344CB8AC3E}">
        <p14:creationId xmlns:p14="http://schemas.microsoft.com/office/powerpoint/2010/main" val="3412923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begin by outlining the problem statement and objectives of our analysis. Next, we'll provide an overview of the data we used, followed by exploratory data analysis. We will then analyze artist influence, discuss feature engineering, and present our model building process. Finally, we will share our actionable recommendations and discuss challenges and future work.</a:t>
            </a:r>
          </a:p>
        </p:txBody>
      </p:sp>
      <p:sp>
        <p:nvSpPr>
          <p:cNvPr id="4" name="Slide Number Placeholder 3"/>
          <p:cNvSpPr>
            <a:spLocks noGrp="1"/>
          </p:cNvSpPr>
          <p:nvPr>
            <p:ph type="sldNum" sz="quarter" idx="5"/>
          </p:nvPr>
        </p:nvSpPr>
        <p:spPr/>
        <p:txBody>
          <a:bodyPr/>
          <a:lstStyle/>
          <a:p>
            <a:fld id="{CB26CDE8-E703-4C79-A7EC-3B3038E83D3A}" type="slidenum">
              <a:t>2</a:t>
            </a:fld>
            <a:endParaRPr lang="en-US"/>
          </a:p>
        </p:txBody>
      </p:sp>
    </p:spTree>
    <p:extLst>
      <p:ext uri="{BB962C8B-B14F-4D97-AF65-F5344CB8AC3E}">
        <p14:creationId xmlns:p14="http://schemas.microsoft.com/office/powerpoint/2010/main" val="2642436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final model was trained using the most relevant features and engineered variables, yielding a robust predictive tool for analyzing song popularity.</a:t>
            </a:r>
          </a:p>
        </p:txBody>
      </p:sp>
      <p:sp>
        <p:nvSpPr>
          <p:cNvPr id="4" name="Slide Number Placeholder 3"/>
          <p:cNvSpPr>
            <a:spLocks noGrp="1"/>
          </p:cNvSpPr>
          <p:nvPr>
            <p:ph type="sldNum" sz="quarter" idx="5"/>
          </p:nvPr>
        </p:nvSpPr>
        <p:spPr/>
        <p:txBody>
          <a:bodyPr/>
          <a:lstStyle/>
          <a:p>
            <a:fld id="{CB26CDE8-E703-4C79-A7EC-3B3038E83D3A}" type="slidenum">
              <a:t>21</a:t>
            </a:fld>
            <a:endParaRPr lang="en-US"/>
          </a:p>
        </p:txBody>
      </p:sp>
    </p:spTree>
    <p:extLst>
      <p:ext uri="{BB962C8B-B14F-4D97-AF65-F5344CB8AC3E}">
        <p14:creationId xmlns:p14="http://schemas.microsoft.com/office/powerpoint/2010/main" val="4241581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Understanding feature importance is critical in determining what drives song popularity. We will highlight the top predictors and key learnings from our analysis.</a:t>
            </a:r>
          </a:p>
        </p:txBody>
      </p:sp>
      <p:sp>
        <p:nvSpPr>
          <p:cNvPr id="4" name="Slide Number Placeholder 3"/>
          <p:cNvSpPr>
            <a:spLocks noGrp="1"/>
          </p:cNvSpPr>
          <p:nvPr>
            <p:ph type="sldNum" sz="quarter" idx="5"/>
          </p:nvPr>
        </p:nvSpPr>
        <p:spPr/>
        <p:txBody>
          <a:bodyPr/>
          <a:lstStyle/>
          <a:p>
            <a:fld id="{CB26CDE8-E703-4C79-A7EC-3B3038E83D3A}" type="slidenum">
              <a:t>22</a:t>
            </a:fld>
            <a:endParaRPr lang="en-US"/>
          </a:p>
        </p:txBody>
      </p:sp>
    </p:spTree>
    <p:extLst>
      <p:ext uri="{BB962C8B-B14F-4D97-AF65-F5344CB8AC3E}">
        <p14:creationId xmlns:p14="http://schemas.microsoft.com/office/powerpoint/2010/main" val="1462559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analysis revealed that the most significant predictors of song popularity include the artist influence score, danceability, energy levels, and the age of the release.</a:t>
            </a:r>
          </a:p>
        </p:txBody>
      </p:sp>
      <p:sp>
        <p:nvSpPr>
          <p:cNvPr id="4" name="Slide Number Placeholder 3"/>
          <p:cNvSpPr>
            <a:spLocks noGrp="1"/>
          </p:cNvSpPr>
          <p:nvPr>
            <p:ph type="sldNum" sz="quarter" idx="5"/>
          </p:nvPr>
        </p:nvSpPr>
        <p:spPr/>
        <p:txBody>
          <a:bodyPr/>
          <a:lstStyle/>
          <a:p>
            <a:fld id="{CB26CDE8-E703-4C79-A7EC-3B3038E83D3A}" type="slidenum">
              <a:t>23</a:t>
            </a:fld>
            <a:endParaRPr lang="en-US"/>
          </a:p>
        </p:txBody>
      </p:sp>
    </p:spTree>
    <p:extLst>
      <p:ext uri="{BB962C8B-B14F-4D97-AF65-F5344CB8AC3E}">
        <p14:creationId xmlns:p14="http://schemas.microsoft.com/office/powerpoint/2010/main" val="827025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Based on our findings, we will provide actionable strategies for music production, marketing, and playlist curation to optimize song popularity.</a:t>
            </a:r>
          </a:p>
        </p:txBody>
      </p:sp>
      <p:sp>
        <p:nvSpPr>
          <p:cNvPr id="4" name="Slide Number Placeholder 3"/>
          <p:cNvSpPr>
            <a:spLocks noGrp="1"/>
          </p:cNvSpPr>
          <p:nvPr>
            <p:ph type="sldNum" sz="quarter" idx="5"/>
          </p:nvPr>
        </p:nvSpPr>
        <p:spPr/>
        <p:txBody>
          <a:bodyPr/>
          <a:lstStyle/>
          <a:p>
            <a:fld id="{CB26CDE8-E703-4C79-A7EC-3B3038E83D3A}" type="slidenum">
              <a:t>26</a:t>
            </a:fld>
            <a:endParaRPr lang="en-US"/>
          </a:p>
        </p:txBody>
      </p:sp>
    </p:spTree>
    <p:extLst>
      <p:ext uri="{BB962C8B-B14F-4D97-AF65-F5344CB8AC3E}">
        <p14:creationId xmlns:p14="http://schemas.microsoft.com/office/powerpoint/2010/main" val="2443356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recommendations will focus on producing music that is danceable and energetic, leveraging influential artists for collaborations, and ensuring strategic placement on playlists to maximize reach.</a:t>
            </a:r>
          </a:p>
        </p:txBody>
      </p:sp>
      <p:sp>
        <p:nvSpPr>
          <p:cNvPr id="4" name="Slide Number Placeholder 3"/>
          <p:cNvSpPr>
            <a:spLocks noGrp="1"/>
          </p:cNvSpPr>
          <p:nvPr>
            <p:ph type="sldNum" sz="quarter" idx="5"/>
          </p:nvPr>
        </p:nvSpPr>
        <p:spPr/>
        <p:txBody>
          <a:bodyPr/>
          <a:lstStyle/>
          <a:p>
            <a:fld id="{CB26CDE8-E703-4C79-A7EC-3B3038E83D3A}" type="slidenum">
              <a:t>27</a:t>
            </a:fld>
            <a:endParaRPr lang="en-US"/>
          </a:p>
        </p:txBody>
      </p:sp>
    </p:spTree>
    <p:extLst>
      <p:ext uri="{BB962C8B-B14F-4D97-AF65-F5344CB8AC3E}">
        <p14:creationId xmlns:p14="http://schemas.microsoft.com/office/powerpoint/2010/main" val="2985557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goal is to identify the key factors that influence Spotify song popularity. We will clean and analyze the data, build predictive models, and ultimately provide actionable insights to recommend trendy songs based on our findings.</a:t>
            </a:r>
          </a:p>
        </p:txBody>
      </p:sp>
      <p:sp>
        <p:nvSpPr>
          <p:cNvPr id="4" name="Slide Number Placeholder 3"/>
          <p:cNvSpPr>
            <a:spLocks noGrp="1"/>
          </p:cNvSpPr>
          <p:nvPr>
            <p:ph type="sldNum" sz="quarter" idx="5"/>
          </p:nvPr>
        </p:nvSpPr>
        <p:spPr/>
        <p:txBody>
          <a:bodyPr/>
          <a:lstStyle/>
          <a:p>
            <a:fld id="{CB26CDE8-E703-4C79-A7EC-3B3038E83D3A}" type="slidenum">
              <a:t>3</a:t>
            </a:fld>
            <a:endParaRPr lang="en-US"/>
          </a:p>
        </p:txBody>
      </p:sp>
    </p:spTree>
    <p:extLst>
      <p:ext uri="{BB962C8B-B14F-4D97-AF65-F5344CB8AC3E}">
        <p14:creationId xmlns:p14="http://schemas.microsoft.com/office/powerpoint/2010/main" val="3649489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Understanding the elements that contribute to a song's popularity on Spotify can significantly enhance music production and marketing strategies. By pinpointing these factors, we can help artists achieve greater visibility.</a:t>
            </a:r>
          </a:p>
        </p:txBody>
      </p:sp>
      <p:sp>
        <p:nvSpPr>
          <p:cNvPr id="4" name="Slide Number Placeholder 3"/>
          <p:cNvSpPr>
            <a:spLocks noGrp="1"/>
          </p:cNvSpPr>
          <p:nvPr>
            <p:ph type="sldNum" sz="quarter" idx="5"/>
          </p:nvPr>
        </p:nvSpPr>
        <p:spPr/>
        <p:txBody>
          <a:bodyPr/>
          <a:lstStyle/>
          <a:p>
            <a:fld id="{CB26CDE8-E703-4C79-A7EC-3B3038E83D3A}" type="slidenum">
              <a:t>4</a:t>
            </a:fld>
            <a:endParaRPr lang="en-US"/>
          </a:p>
        </p:txBody>
      </p:sp>
    </p:spTree>
    <p:extLst>
      <p:ext uri="{BB962C8B-B14F-4D97-AF65-F5344CB8AC3E}">
        <p14:creationId xmlns:p14="http://schemas.microsoft.com/office/powerpoint/2010/main" val="3860746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approach involves thorough data cleaning to ensure accuracy, followed by comprehensive analysis and the development of predictive models that can forecast song popularity based on identified factors.</a:t>
            </a:r>
          </a:p>
        </p:txBody>
      </p:sp>
      <p:sp>
        <p:nvSpPr>
          <p:cNvPr id="4" name="Slide Number Placeholder 3"/>
          <p:cNvSpPr>
            <a:spLocks noGrp="1"/>
          </p:cNvSpPr>
          <p:nvPr>
            <p:ph type="sldNum" sz="quarter" idx="5"/>
          </p:nvPr>
        </p:nvSpPr>
        <p:spPr/>
        <p:txBody>
          <a:bodyPr/>
          <a:lstStyle/>
          <a:p>
            <a:fld id="{CB26CDE8-E703-4C79-A7EC-3B3038E83D3A}" type="slidenum">
              <a:t>5</a:t>
            </a:fld>
            <a:endParaRPr lang="en-US"/>
          </a:p>
        </p:txBody>
      </p:sp>
    </p:spTree>
    <p:extLst>
      <p:ext uri="{BB962C8B-B14F-4D97-AF65-F5344CB8AC3E}">
        <p14:creationId xmlns:p14="http://schemas.microsoft.com/office/powerpoint/2010/main" val="2906331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outcome of our analysis will provide actionable insights that can inform recommendations for music producers and marketers to help promote songs that are likely to become popular.</a:t>
            </a:r>
          </a:p>
        </p:txBody>
      </p:sp>
      <p:sp>
        <p:nvSpPr>
          <p:cNvPr id="4" name="Slide Number Placeholder 3"/>
          <p:cNvSpPr>
            <a:spLocks noGrp="1"/>
          </p:cNvSpPr>
          <p:nvPr>
            <p:ph type="sldNum" sz="quarter" idx="5"/>
          </p:nvPr>
        </p:nvSpPr>
        <p:spPr/>
        <p:txBody>
          <a:bodyPr/>
          <a:lstStyle/>
          <a:p>
            <a:fld id="{CB26CDE8-E703-4C79-A7EC-3B3038E83D3A}" type="slidenum">
              <a:t>6</a:t>
            </a:fld>
            <a:endParaRPr lang="en-US"/>
          </a:p>
        </p:txBody>
      </p:sp>
    </p:spTree>
    <p:extLst>
      <p:ext uri="{BB962C8B-B14F-4D97-AF65-F5344CB8AC3E}">
        <p14:creationId xmlns:p14="http://schemas.microsoft.com/office/powerpoint/2010/main" val="2534227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section, we will discuss the data sources we utilized, the challenges faced with data inconsistencies, and the steps taken to ensure the quality of our data for analysis.</a:t>
            </a:r>
          </a:p>
        </p:txBody>
      </p:sp>
      <p:sp>
        <p:nvSpPr>
          <p:cNvPr id="4" name="Slide Number Placeholder 3"/>
          <p:cNvSpPr>
            <a:spLocks noGrp="1"/>
          </p:cNvSpPr>
          <p:nvPr>
            <p:ph type="sldNum" sz="quarter" idx="5"/>
          </p:nvPr>
        </p:nvSpPr>
        <p:spPr/>
        <p:txBody>
          <a:bodyPr/>
          <a:lstStyle/>
          <a:p>
            <a:fld id="{CB26CDE8-E703-4C79-A7EC-3B3038E83D3A}" type="slidenum">
              <a:t>7</a:t>
            </a:fld>
            <a:endParaRPr lang="en-US"/>
          </a:p>
        </p:txBody>
      </p:sp>
    </p:spTree>
    <p:extLst>
      <p:ext uri="{BB962C8B-B14F-4D97-AF65-F5344CB8AC3E}">
        <p14:creationId xmlns:p14="http://schemas.microsoft.com/office/powerpoint/2010/main" val="4260004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encountered various challenges due to the use of multiple data sources, which led to duplicates and inconsistencies in formats. Addressing these issues was crucial for achieving reliable results.</a:t>
            </a:r>
          </a:p>
        </p:txBody>
      </p:sp>
      <p:sp>
        <p:nvSpPr>
          <p:cNvPr id="4" name="Slide Number Placeholder 3"/>
          <p:cNvSpPr>
            <a:spLocks noGrp="1"/>
          </p:cNvSpPr>
          <p:nvPr>
            <p:ph type="sldNum" sz="quarter" idx="5"/>
          </p:nvPr>
        </p:nvSpPr>
        <p:spPr/>
        <p:txBody>
          <a:bodyPr/>
          <a:lstStyle/>
          <a:p>
            <a:fld id="{CB26CDE8-E703-4C79-A7EC-3B3038E83D3A}" type="slidenum">
              <a:t>8</a:t>
            </a:fld>
            <a:endParaRPr lang="en-US"/>
          </a:p>
        </p:txBody>
      </p:sp>
    </p:spTree>
    <p:extLst>
      <p:ext uri="{BB962C8B-B14F-4D97-AF65-F5344CB8AC3E}">
        <p14:creationId xmlns:p14="http://schemas.microsoft.com/office/powerpoint/2010/main" val="4016864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implemented a series of data cleaning procedures to remove duplicates, standardize formats, and ensure the integrity of the dataset, preparing it for subsequent analysis.</a:t>
            </a:r>
          </a:p>
        </p:txBody>
      </p:sp>
      <p:sp>
        <p:nvSpPr>
          <p:cNvPr id="4" name="Slide Number Placeholder 3"/>
          <p:cNvSpPr>
            <a:spLocks noGrp="1"/>
          </p:cNvSpPr>
          <p:nvPr>
            <p:ph type="sldNum" sz="quarter" idx="5"/>
          </p:nvPr>
        </p:nvSpPr>
        <p:spPr/>
        <p:txBody>
          <a:bodyPr/>
          <a:lstStyle/>
          <a:p>
            <a:fld id="{CB26CDE8-E703-4C79-A7EC-3B3038E83D3A}" type="slidenum">
              <a:t>9</a:t>
            </a:fld>
            <a:endParaRPr lang="en-US"/>
          </a:p>
        </p:txBody>
      </p:sp>
    </p:spTree>
    <p:extLst>
      <p:ext uri="{BB962C8B-B14F-4D97-AF65-F5344CB8AC3E}">
        <p14:creationId xmlns:p14="http://schemas.microsoft.com/office/powerpoint/2010/main" val="3614754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BDC36-4E50-2F6B-A7F7-12141FAA5D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CC83989B-975E-EF24-4D94-A2653296F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6FE9AFE-D97E-EDD9-1C7B-61546C7ABDF7}"/>
              </a:ext>
            </a:extLst>
          </p:cNvPr>
          <p:cNvSpPr>
            <a:spLocks noGrp="1"/>
          </p:cNvSpPr>
          <p:nvPr>
            <p:ph type="dt" sz="half" idx="10"/>
          </p:nvPr>
        </p:nvSpPr>
        <p:spPr/>
        <p:txBody>
          <a:bodyPr/>
          <a:lstStyle/>
          <a:p>
            <a:fld id="{B1A7A29B-CC36-425B-BB43-E3015479E0BE}" type="datetimeFigureOut">
              <a:rPr lang="en-CA" smtClean="0"/>
              <a:t>2025-04-07</a:t>
            </a:fld>
            <a:endParaRPr lang="en-CA"/>
          </a:p>
        </p:txBody>
      </p:sp>
      <p:sp>
        <p:nvSpPr>
          <p:cNvPr id="5" name="Footer Placeholder 4">
            <a:extLst>
              <a:ext uri="{FF2B5EF4-FFF2-40B4-BE49-F238E27FC236}">
                <a16:creationId xmlns:a16="http://schemas.microsoft.com/office/drawing/2014/main" id="{18209DA9-45C5-AAB0-650E-CE68B445FF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8AD311C-C933-ACF2-0BB0-FF7DF6F8A49A}"/>
              </a:ext>
            </a:extLst>
          </p:cNvPr>
          <p:cNvSpPr>
            <a:spLocks noGrp="1"/>
          </p:cNvSpPr>
          <p:nvPr>
            <p:ph type="sldNum" sz="quarter" idx="12"/>
          </p:nvPr>
        </p:nvSpPr>
        <p:spPr/>
        <p:txBody>
          <a:bodyPr/>
          <a:lstStyle/>
          <a:p>
            <a:fld id="{CA40037E-7BF7-40AC-8B4A-B3492E04A50B}" type="slidenum">
              <a:rPr lang="en-CA" smtClean="0"/>
              <a:t>‹#›</a:t>
            </a:fld>
            <a:endParaRPr lang="en-CA"/>
          </a:p>
        </p:txBody>
      </p:sp>
    </p:spTree>
    <p:extLst>
      <p:ext uri="{BB962C8B-B14F-4D97-AF65-F5344CB8AC3E}">
        <p14:creationId xmlns:p14="http://schemas.microsoft.com/office/powerpoint/2010/main" val="84222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D516-C5BC-AE7F-0314-256712D69B4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7581F79-1E98-1DA4-EF15-E7E744F030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A51370-A5B6-1F46-CC56-AEE5DDE887AE}"/>
              </a:ext>
            </a:extLst>
          </p:cNvPr>
          <p:cNvSpPr>
            <a:spLocks noGrp="1"/>
          </p:cNvSpPr>
          <p:nvPr>
            <p:ph type="dt" sz="half" idx="10"/>
          </p:nvPr>
        </p:nvSpPr>
        <p:spPr/>
        <p:txBody>
          <a:bodyPr/>
          <a:lstStyle/>
          <a:p>
            <a:fld id="{B1A7A29B-CC36-425B-BB43-E3015479E0BE}" type="datetimeFigureOut">
              <a:rPr lang="en-CA" smtClean="0"/>
              <a:t>2025-04-07</a:t>
            </a:fld>
            <a:endParaRPr lang="en-CA"/>
          </a:p>
        </p:txBody>
      </p:sp>
      <p:sp>
        <p:nvSpPr>
          <p:cNvPr id="5" name="Footer Placeholder 4">
            <a:extLst>
              <a:ext uri="{FF2B5EF4-FFF2-40B4-BE49-F238E27FC236}">
                <a16:creationId xmlns:a16="http://schemas.microsoft.com/office/drawing/2014/main" id="{7B538294-E51A-5159-6D2B-4A77E39D689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C62674F-FACC-0F72-C501-26BB5B33A064}"/>
              </a:ext>
            </a:extLst>
          </p:cNvPr>
          <p:cNvSpPr>
            <a:spLocks noGrp="1"/>
          </p:cNvSpPr>
          <p:nvPr>
            <p:ph type="sldNum" sz="quarter" idx="12"/>
          </p:nvPr>
        </p:nvSpPr>
        <p:spPr/>
        <p:txBody>
          <a:bodyPr/>
          <a:lstStyle/>
          <a:p>
            <a:fld id="{CA40037E-7BF7-40AC-8B4A-B3492E04A50B}" type="slidenum">
              <a:rPr lang="en-CA" smtClean="0"/>
              <a:t>‹#›</a:t>
            </a:fld>
            <a:endParaRPr lang="en-CA"/>
          </a:p>
        </p:txBody>
      </p:sp>
    </p:spTree>
    <p:extLst>
      <p:ext uri="{BB962C8B-B14F-4D97-AF65-F5344CB8AC3E}">
        <p14:creationId xmlns:p14="http://schemas.microsoft.com/office/powerpoint/2010/main" val="2446866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D5B862-3C5D-0C84-9CA7-438058062E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5E73C5B-8801-C806-499C-7273E532CA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83E8D93-FF75-3B3E-93DF-72AFD44DBFF7}"/>
              </a:ext>
            </a:extLst>
          </p:cNvPr>
          <p:cNvSpPr>
            <a:spLocks noGrp="1"/>
          </p:cNvSpPr>
          <p:nvPr>
            <p:ph type="dt" sz="half" idx="10"/>
          </p:nvPr>
        </p:nvSpPr>
        <p:spPr/>
        <p:txBody>
          <a:bodyPr/>
          <a:lstStyle/>
          <a:p>
            <a:fld id="{B1A7A29B-CC36-425B-BB43-E3015479E0BE}" type="datetimeFigureOut">
              <a:rPr lang="en-CA" smtClean="0"/>
              <a:t>2025-04-07</a:t>
            </a:fld>
            <a:endParaRPr lang="en-CA"/>
          </a:p>
        </p:txBody>
      </p:sp>
      <p:sp>
        <p:nvSpPr>
          <p:cNvPr id="5" name="Footer Placeholder 4">
            <a:extLst>
              <a:ext uri="{FF2B5EF4-FFF2-40B4-BE49-F238E27FC236}">
                <a16:creationId xmlns:a16="http://schemas.microsoft.com/office/drawing/2014/main" id="{DDAA2D9B-F011-63DA-8C26-B406324EA67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E2AEC6-20B5-7969-8EC0-E28450ADB5A7}"/>
              </a:ext>
            </a:extLst>
          </p:cNvPr>
          <p:cNvSpPr>
            <a:spLocks noGrp="1"/>
          </p:cNvSpPr>
          <p:nvPr>
            <p:ph type="sldNum" sz="quarter" idx="12"/>
          </p:nvPr>
        </p:nvSpPr>
        <p:spPr/>
        <p:txBody>
          <a:bodyPr/>
          <a:lstStyle/>
          <a:p>
            <a:fld id="{CA40037E-7BF7-40AC-8B4A-B3492E04A50B}" type="slidenum">
              <a:rPr lang="en-CA" smtClean="0"/>
              <a:t>‹#›</a:t>
            </a:fld>
            <a:endParaRPr lang="en-CA"/>
          </a:p>
        </p:txBody>
      </p:sp>
    </p:spTree>
    <p:extLst>
      <p:ext uri="{BB962C8B-B14F-4D97-AF65-F5344CB8AC3E}">
        <p14:creationId xmlns:p14="http://schemas.microsoft.com/office/powerpoint/2010/main" val="311878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2CA9-2891-48B0-CBC6-7FD90B3AC14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F1041BC-E74B-24EA-AEC7-896AFBB303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68990EE-9A12-9EC0-D92C-1AA25F530AFE}"/>
              </a:ext>
            </a:extLst>
          </p:cNvPr>
          <p:cNvSpPr>
            <a:spLocks noGrp="1"/>
          </p:cNvSpPr>
          <p:nvPr>
            <p:ph type="dt" sz="half" idx="10"/>
          </p:nvPr>
        </p:nvSpPr>
        <p:spPr/>
        <p:txBody>
          <a:bodyPr/>
          <a:lstStyle/>
          <a:p>
            <a:fld id="{B1A7A29B-CC36-425B-BB43-E3015479E0BE}" type="datetimeFigureOut">
              <a:rPr lang="en-CA" smtClean="0"/>
              <a:t>2025-04-07</a:t>
            </a:fld>
            <a:endParaRPr lang="en-CA"/>
          </a:p>
        </p:txBody>
      </p:sp>
      <p:sp>
        <p:nvSpPr>
          <p:cNvPr id="5" name="Footer Placeholder 4">
            <a:extLst>
              <a:ext uri="{FF2B5EF4-FFF2-40B4-BE49-F238E27FC236}">
                <a16:creationId xmlns:a16="http://schemas.microsoft.com/office/drawing/2014/main" id="{924B516C-B2C7-2EA0-A7D1-06CBF49F33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E009C9A-6B35-5394-FB64-1875DD642526}"/>
              </a:ext>
            </a:extLst>
          </p:cNvPr>
          <p:cNvSpPr>
            <a:spLocks noGrp="1"/>
          </p:cNvSpPr>
          <p:nvPr>
            <p:ph type="sldNum" sz="quarter" idx="12"/>
          </p:nvPr>
        </p:nvSpPr>
        <p:spPr/>
        <p:txBody>
          <a:bodyPr/>
          <a:lstStyle/>
          <a:p>
            <a:fld id="{CA40037E-7BF7-40AC-8B4A-B3492E04A50B}" type="slidenum">
              <a:rPr lang="en-CA" smtClean="0"/>
              <a:t>‹#›</a:t>
            </a:fld>
            <a:endParaRPr lang="en-CA"/>
          </a:p>
        </p:txBody>
      </p:sp>
    </p:spTree>
    <p:extLst>
      <p:ext uri="{BB962C8B-B14F-4D97-AF65-F5344CB8AC3E}">
        <p14:creationId xmlns:p14="http://schemas.microsoft.com/office/powerpoint/2010/main" val="205904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C5CE-71BD-C17D-2286-828F729A44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9F2487E-822B-2C5A-C9BF-98F0C12C07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A8B5C-3AA0-6BB2-881E-06683D42C585}"/>
              </a:ext>
            </a:extLst>
          </p:cNvPr>
          <p:cNvSpPr>
            <a:spLocks noGrp="1"/>
          </p:cNvSpPr>
          <p:nvPr>
            <p:ph type="dt" sz="half" idx="10"/>
          </p:nvPr>
        </p:nvSpPr>
        <p:spPr/>
        <p:txBody>
          <a:bodyPr/>
          <a:lstStyle/>
          <a:p>
            <a:fld id="{B1A7A29B-CC36-425B-BB43-E3015479E0BE}" type="datetimeFigureOut">
              <a:rPr lang="en-CA" smtClean="0"/>
              <a:t>2025-04-07</a:t>
            </a:fld>
            <a:endParaRPr lang="en-CA"/>
          </a:p>
        </p:txBody>
      </p:sp>
      <p:sp>
        <p:nvSpPr>
          <p:cNvPr id="5" name="Footer Placeholder 4">
            <a:extLst>
              <a:ext uri="{FF2B5EF4-FFF2-40B4-BE49-F238E27FC236}">
                <a16:creationId xmlns:a16="http://schemas.microsoft.com/office/drawing/2014/main" id="{2A79E605-591F-5159-10E3-07DF2906C8B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B7EA8E8-B6B8-ED04-7EDB-444628346533}"/>
              </a:ext>
            </a:extLst>
          </p:cNvPr>
          <p:cNvSpPr>
            <a:spLocks noGrp="1"/>
          </p:cNvSpPr>
          <p:nvPr>
            <p:ph type="sldNum" sz="quarter" idx="12"/>
          </p:nvPr>
        </p:nvSpPr>
        <p:spPr/>
        <p:txBody>
          <a:bodyPr/>
          <a:lstStyle/>
          <a:p>
            <a:fld id="{CA40037E-7BF7-40AC-8B4A-B3492E04A50B}" type="slidenum">
              <a:rPr lang="en-CA" smtClean="0"/>
              <a:t>‹#›</a:t>
            </a:fld>
            <a:endParaRPr lang="en-CA"/>
          </a:p>
        </p:txBody>
      </p:sp>
    </p:spTree>
    <p:extLst>
      <p:ext uri="{BB962C8B-B14F-4D97-AF65-F5344CB8AC3E}">
        <p14:creationId xmlns:p14="http://schemas.microsoft.com/office/powerpoint/2010/main" val="174472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3661-4835-962C-95E7-D5732FCC7F3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8EEF10A-9C9A-F61E-5CCF-7EB9B5663A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A3D9512-7BA1-5A1E-F809-CF83BA4293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6656526-BC2D-F615-DFC5-8DB3492383EC}"/>
              </a:ext>
            </a:extLst>
          </p:cNvPr>
          <p:cNvSpPr>
            <a:spLocks noGrp="1"/>
          </p:cNvSpPr>
          <p:nvPr>
            <p:ph type="dt" sz="half" idx="10"/>
          </p:nvPr>
        </p:nvSpPr>
        <p:spPr/>
        <p:txBody>
          <a:bodyPr/>
          <a:lstStyle/>
          <a:p>
            <a:fld id="{B1A7A29B-CC36-425B-BB43-E3015479E0BE}" type="datetimeFigureOut">
              <a:rPr lang="en-CA" smtClean="0"/>
              <a:t>2025-04-07</a:t>
            </a:fld>
            <a:endParaRPr lang="en-CA"/>
          </a:p>
        </p:txBody>
      </p:sp>
      <p:sp>
        <p:nvSpPr>
          <p:cNvPr id="6" name="Footer Placeholder 5">
            <a:extLst>
              <a:ext uri="{FF2B5EF4-FFF2-40B4-BE49-F238E27FC236}">
                <a16:creationId xmlns:a16="http://schemas.microsoft.com/office/drawing/2014/main" id="{879CF726-7E77-2602-29F3-601A7C46DE7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C02848F-F3C1-D41F-EB53-60108CA2444D}"/>
              </a:ext>
            </a:extLst>
          </p:cNvPr>
          <p:cNvSpPr>
            <a:spLocks noGrp="1"/>
          </p:cNvSpPr>
          <p:nvPr>
            <p:ph type="sldNum" sz="quarter" idx="12"/>
          </p:nvPr>
        </p:nvSpPr>
        <p:spPr/>
        <p:txBody>
          <a:bodyPr/>
          <a:lstStyle/>
          <a:p>
            <a:fld id="{CA40037E-7BF7-40AC-8B4A-B3492E04A50B}" type="slidenum">
              <a:rPr lang="en-CA" smtClean="0"/>
              <a:t>‹#›</a:t>
            </a:fld>
            <a:endParaRPr lang="en-CA"/>
          </a:p>
        </p:txBody>
      </p:sp>
    </p:spTree>
    <p:extLst>
      <p:ext uri="{BB962C8B-B14F-4D97-AF65-F5344CB8AC3E}">
        <p14:creationId xmlns:p14="http://schemas.microsoft.com/office/powerpoint/2010/main" val="404190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8DB1-CF78-ACDE-2701-FD28F7819EE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8CAA75A-808F-7F86-1C3B-F8CBA76BD2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825BBF-1A0E-8C4A-B680-E7D1C97806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9CEAAC8-564C-D1C0-E267-992C3B2B55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3471EF-3068-D336-5B8F-BBC383D508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C4534FA-4473-5F88-E340-16F1FDB22218}"/>
              </a:ext>
            </a:extLst>
          </p:cNvPr>
          <p:cNvSpPr>
            <a:spLocks noGrp="1"/>
          </p:cNvSpPr>
          <p:nvPr>
            <p:ph type="dt" sz="half" idx="10"/>
          </p:nvPr>
        </p:nvSpPr>
        <p:spPr/>
        <p:txBody>
          <a:bodyPr/>
          <a:lstStyle/>
          <a:p>
            <a:fld id="{B1A7A29B-CC36-425B-BB43-E3015479E0BE}" type="datetimeFigureOut">
              <a:rPr lang="en-CA" smtClean="0"/>
              <a:t>2025-04-07</a:t>
            </a:fld>
            <a:endParaRPr lang="en-CA"/>
          </a:p>
        </p:txBody>
      </p:sp>
      <p:sp>
        <p:nvSpPr>
          <p:cNvPr id="8" name="Footer Placeholder 7">
            <a:extLst>
              <a:ext uri="{FF2B5EF4-FFF2-40B4-BE49-F238E27FC236}">
                <a16:creationId xmlns:a16="http://schemas.microsoft.com/office/drawing/2014/main" id="{0BF11C4B-E691-60A7-C004-73A9CCFFE35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4343120-58C1-AB1F-3CDA-7B455A56CF55}"/>
              </a:ext>
            </a:extLst>
          </p:cNvPr>
          <p:cNvSpPr>
            <a:spLocks noGrp="1"/>
          </p:cNvSpPr>
          <p:nvPr>
            <p:ph type="sldNum" sz="quarter" idx="12"/>
          </p:nvPr>
        </p:nvSpPr>
        <p:spPr/>
        <p:txBody>
          <a:bodyPr/>
          <a:lstStyle/>
          <a:p>
            <a:fld id="{CA40037E-7BF7-40AC-8B4A-B3492E04A50B}" type="slidenum">
              <a:rPr lang="en-CA" smtClean="0"/>
              <a:t>‹#›</a:t>
            </a:fld>
            <a:endParaRPr lang="en-CA"/>
          </a:p>
        </p:txBody>
      </p:sp>
    </p:spTree>
    <p:extLst>
      <p:ext uri="{BB962C8B-B14F-4D97-AF65-F5344CB8AC3E}">
        <p14:creationId xmlns:p14="http://schemas.microsoft.com/office/powerpoint/2010/main" val="53817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6251-3F63-F800-2A0C-5A21F9E2A87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51EE667-120B-AA01-1F93-122D222F1AF1}"/>
              </a:ext>
            </a:extLst>
          </p:cNvPr>
          <p:cNvSpPr>
            <a:spLocks noGrp="1"/>
          </p:cNvSpPr>
          <p:nvPr>
            <p:ph type="dt" sz="half" idx="10"/>
          </p:nvPr>
        </p:nvSpPr>
        <p:spPr/>
        <p:txBody>
          <a:bodyPr/>
          <a:lstStyle/>
          <a:p>
            <a:fld id="{B1A7A29B-CC36-425B-BB43-E3015479E0BE}" type="datetimeFigureOut">
              <a:rPr lang="en-CA" smtClean="0"/>
              <a:t>2025-04-07</a:t>
            </a:fld>
            <a:endParaRPr lang="en-CA"/>
          </a:p>
        </p:txBody>
      </p:sp>
      <p:sp>
        <p:nvSpPr>
          <p:cNvPr id="4" name="Footer Placeholder 3">
            <a:extLst>
              <a:ext uri="{FF2B5EF4-FFF2-40B4-BE49-F238E27FC236}">
                <a16:creationId xmlns:a16="http://schemas.microsoft.com/office/drawing/2014/main" id="{73D823E2-BA01-9EC3-96B7-519BC84EC8D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478D5A3-1B34-EF1B-D1EF-581C3666F7A9}"/>
              </a:ext>
            </a:extLst>
          </p:cNvPr>
          <p:cNvSpPr>
            <a:spLocks noGrp="1"/>
          </p:cNvSpPr>
          <p:nvPr>
            <p:ph type="sldNum" sz="quarter" idx="12"/>
          </p:nvPr>
        </p:nvSpPr>
        <p:spPr/>
        <p:txBody>
          <a:bodyPr/>
          <a:lstStyle/>
          <a:p>
            <a:fld id="{CA40037E-7BF7-40AC-8B4A-B3492E04A50B}" type="slidenum">
              <a:rPr lang="en-CA" smtClean="0"/>
              <a:t>‹#›</a:t>
            </a:fld>
            <a:endParaRPr lang="en-CA"/>
          </a:p>
        </p:txBody>
      </p:sp>
    </p:spTree>
    <p:extLst>
      <p:ext uri="{BB962C8B-B14F-4D97-AF65-F5344CB8AC3E}">
        <p14:creationId xmlns:p14="http://schemas.microsoft.com/office/powerpoint/2010/main" val="271095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D60030-BFBE-A46B-906B-9C741BD22375}"/>
              </a:ext>
            </a:extLst>
          </p:cNvPr>
          <p:cNvSpPr>
            <a:spLocks noGrp="1"/>
          </p:cNvSpPr>
          <p:nvPr>
            <p:ph type="dt" sz="half" idx="10"/>
          </p:nvPr>
        </p:nvSpPr>
        <p:spPr/>
        <p:txBody>
          <a:bodyPr/>
          <a:lstStyle/>
          <a:p>
            <a:fld id="{B1A7A29B-CC36-425B-BB43-E3015479E0BE}" type="datetimeFigureOut">
              <a:rPr lang="en-CA" smtClean="0"/>
              <a:t>2025-04-07</a:t>
            </a:fld>
            <a:endParaRPr lang="en-CA"/>
          </a:p>
        </p:txBody>
      </p:sp>
      <p:sp>
        <p:nvSpPr>
          <p:cNvPr id="3" name="Footer Placeholder 2">
            <a:extLst>
              <a:ext uri="{FF2B5EF4-FFF2-40B4-BE49-F238E27FC236}">
                <a16:creationId xmlns:a16="http://schemas.microsoft.com/office/drawing/2014/main" id="{C09FE422-02AD-3436-B9D1-DA53104D7C0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722986D-FDB4-8F98-7F96-B3ED1F5A6FDB}"/>
              </a:ext>
            </a:extLst>
          </p:cNvPr>
          <p:cNvSpPr>
            <a:spLocks noGrp="1"/>
          </p:cNvSpPr>
          <p:nvPr>
            <p:ph type="sldNum" sz="quarter" idx="12"/>
          </p:nvPr>
        </p:nvSpPr>
        <p:spPr/>
        <p:txBody>
          <a:bodyPr/>
          <a:lstStyle/>
          <a:p>
            <a:fld id="{CA40037E-7BF7-40AC-8B4A-B3492E04A50B}" type="slidenum">
              <a:rPr lang="en-CA" smtClean="0"/>
              <a:t>‹#›</a:t>
            </a:fld>
            <a:endParaRPr lang="en-CA"/>
          </a:p>
        </p:txBody>
      </p:sp>
    </p:spTree>
    <p:extLst>
      <p:ext uri="{BB962C8B-B14F-4D97-AF65-F5344CB8AC3E}">
        <p14:creationId xmlns:p14="http://schemas.microsoft.com/office/powerpoint/2010/main" val="3491583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96875-408F-2ADE-4140-87A958BBCE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3977E78-2083-44D0-5FB1-D7927C6F67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C129502-9E6D-BB5B-C4E1-8798AA94F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48AF17-6C6D-3C57-A6F9-7B7DD2B61277}"/>
              </a:ext>
            </a:extLst>
          </p:cNvPr>
          <p:cNvSpPr>
            <a:spLocks noGrp="1"/>
          </p:cNvSpPr>
          <p:nvPr>
            <p:ph type="dt" sz="half" idx="10"/>
          </p:nvPr>
        </p:nvSpPr>
        <p:spPr/>
        <p:txBody>
          <a:bodyPr/>
          <a:lstStyle/>
          <a:p>
            <a:fld id="{B1A7A29B-CC36-425B-BB43-E3015479E0BE}" type="datetimeFigureOut">
              <a:rPr lang="en-CA" smtClean="0"/>
              <a:t>2025-04-07</a:t>
            </a:fld>
            <a:endParaRPr lang="en-CA"/>
          </a:p>
        </p:txBody>
      </p:sp>
      <p:sp>
        <p:nvSpPr>
          <p:cNvPr id="6" name="Footer Placeholder 5">
            <a:extLst>
              <a:ext uri="{FF2B5EF4-FFF2-40B4-BE49-F238E27FC236}">
                <a16:creationId xmlns:a16="http://schemas.microsoft.com/office/drawing/2014/main" id="{F691DABF-50B3-C3E6-80EF-891D5A8DC3F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27DFE6-C494-F481-993C-A4FA5ACB3559}"/>
              </a:ext>
            </a:extLst>
          </p:cNvPr>
          <p:cNvSpPr>
            <a:spLocks noGrp="1"/>
          </p:cNvSpPr>
          <p:nvPr>
            <p:ph type="sldNum" sz="quarter" idx="12"/>
          </p:nvPr>
        </p:nvSpPr>
        <p:spPr/>
        <p:txBody>
          <a:bodyPr/>
          <a:lstStyle/>
          <a:p>
            <a:fld id="{CA40037E-7BF7-40AC-8B4A-B3492E04A50B}" type="slidenum">
              <a:rPr lang="en-CA" smtClean="0"/>
              <a:t>‹#›</a:t>
            </a:fld>
            <a:endParaRPr lang="en-CA"/>
          </a:p>
        </p:txBody>
      </p:sp>
    </p:spTree>
    <p:extLst>
      <p:ext uri="{BB962C8B-B14F-4D97-AF65-F5344CB8AC3E}">
        <p14:creationId xmlns:p14="http://schemas.microsoft.com/office/powerpoint/2010/main" val="217742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7686-F34D-33CB-FAD0-FD37E8D9E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31E6805-6362-FA00-6077-24D82C15AC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EEE05E0-E560-D570-6F9F-382EDB6EAB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CF0207-7D50-633E-E65F-1CDAB14A16C5}"/>
              </a:ext>
            </a:extLst>
          </p:cNvPr>
          <p:cNvSpPr>
            <a:spLocks noGrp="1"/>
          </p:cNvSpPr>
          <p:nvPr>
            <p:ph type="dt" sz="half" idx="10"/>
          </p:nvPr>
        </p:nvSpPr>
        <p:spPr/>
        <p:txBody>
          <a:bodyPr/>
          <a:lstStyle/>
          <a:p>
            <a:fld id="{B1A7A29B-CC36-425B-BB43-E3015479E0BE}" type="datetimeFigureOut">
              <a:rPr lang="en-CA" smtClean="0"/>
              <a:t>2025-04-07</a:t>
            </a:fld>
            <a:endParaRPr lang="en-CA"/>
          </a:p>
        </p:txBody>
      </p:sp>
      <p:sp>
        <p:nvSpPr>
          <p:cNvPr id="6" name="Footer Placeholder 5">
            <a:extLst>
              <a:ext uri="{FF2B5EF4-FFF2-40B4-BE49-F238E27FC236}">
                <a16:creationId xmlns:a16="http://schemas.microsoft.com/office/drawing/2014/main" id="{B27F1466-434F-C07F-300B-B846232FF23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40622A-5618-D440-2AF1-4F02970CDBF2}"/>
              </a:ext>
            </a:extLst>
          </p:cNvPr>
          <p:cNvSpPr>
            <a:spLocks noGrp="1"/>
          </p:cNvSpPr>
          <p:nvPr>
            <p:ph type="sldNum" sz="quarter" idx="12"/>
          </p:nvPr>
        </p:nvSpPr>
        <p:spPr/>
        <p:txBody>
          <a:bodyPr/>
          <a:lstStyle/>
          <a:p>
            <a:fld id="{CA40037E-7BF7-40AC-8B4A-B3492E04A50B}" type="slidenum">
              <a:rPr lang="en-CA" smtClean="0"/>
              <a:t>‹#›</a:t>
            </a:fld>
            <a:endParaRPr lang="en-CA"/>
          </a:p>
        </p:txBody>
      </p:sp>
    </p:spTree>
    <p:extLst>
      <p:ext uri="{BB962C8B-B14F-4D97-AF65-F5344CB8AC3E}">
        <p14:creationId xmlns:p14="http://schemas.microsoft.com/office/powerpoint/2010/main" val="127645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8A2CB6-47BA-1CDD-28E2-2AD3D5C53E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50FA2E2-8CD7-C7DB-0274-54A4DEF5E0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CFA7E76-CE86-E774-EDB8-E1A59B7283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A7A29B-CC36-425B-BB43-E3015479E0BE}" type="datetimeFigureOut">
              <a:rPr lang="en-CA" smtClean="0"/>
              <a:t>2025-04-07</a:t>
            </a:fld>
            <a:endParaRPr lang="en-CA"/>
          </a:p>
        </p:txBody>
      </p:sp>
      <p:sp>
        <p:nvSpPr>
          <p:cNvPr id="5" name="Footer Placeholder 4">
            <a:extLst>
              <a:ext uri="{FF2B5EF4-FFF2-40B4-BE49-F238E27FC236}">
                <a16:creationId xmlns:a16="http://schemas.microsoft.com/office/drawing/2014/main" id="{EB26ADBC-3D92-A558-5B68-77FB26DBE3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7C68585-9F75-6314-9376-792661EAF0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40037E-7BF7-40AC-8B4A-B3492E04A50B}" type="slidenum">
              <a:rPr lang="en-CA" smtClean="0"/>
              <a:t>‹#›</a:t>
            </a:fld>
            <a:endParaRPr lang="en-CA"/>
          </a:p>
        </p:txBody>
      </p:sp>
    </p:spTree>
    <p:extLst>
      <p:ext uri="{BB962C8B-B14F-4D97-AF65-F5344CB8AC3E}">
        <p14:creationId xmlns:p14="http://schemas.microsoft.com/office/powerpoint/2010/main" val="2644492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BFE9-8AA3-AF1B-C5C3-9032ED61B4C3}"/>
              </a:ext>
            </a:extLst>
          </p:cNvPr>
          <p:cNvSpPr>
            <a:spLocks noGrp="1"/>
          </p:cNvSpPr>
          <p:nvPr>
            <p:ph type="ctrTitle"/>
          </p:nvPr>
        </p:nvSpPr>
        <p:spPr/>
        <p:txBody>
          <a:bodyPr>
            <a:normAutofit fontScale="90000"/>
          </a:bodyPr>
          <a:lstStyle/>
          <a:p>
            <a:r>
              <a:rPr lang="en-US"/>
              <a:t>Decoding Song Popularity on Spotify: An Analytical Approach to Predictive Insights</a:t>
            </a:r>
          </a:p>
        </p:txBody>
      </p:sp>
      <p:sp>
        <p:nvSpPr>
          <p:cNvPr id="3" name="Subtitle 2">
            <a:extLst>
              <a:ext uri="{FF2B5EF4-FFF2-40B4-BE49-F238E27FC236}">
                <a16:creationId xmlns:a16="http://schemas.microsoft.com/office/drawing/2014/main" id="{153BC8C6-BB03-36AB-918A-5EA103FCE840}"/>
              </a:ext>
            </a:extLst>
          </p:cNvPr>
          <p:cNvSpPr>
            <a:spLocks noGrp="1"/>
          </p:cNvSpPr>
          <p:nvPr>
            <p:ph type="subTitle" idx="1"/>
          </p:nvPr>
        </p:nvSpPr>
        <p:spPr/>
        <p:txBody>
          <a:bodyPr vert="horz" lIns="91440" tIns="45720" rIns="91440" bIns="45720" rtlCol="0" anchor="t">
            <a:normAutofit/>
          </a:bodyPr>
          <a:lstStyle/>
          <a:p>
            <a:endParaRPr lang="en-US" dirty="0"/>
          </a:p>
          <a:p>
            <a:r>
              <a:rPr lang="en-US" dirty="0"/>
              <a:t>Understanding factors influencing Spotify song success</a:t>
            </a:r>
          </a:p>
          <a:p>
            <a:r>
              <a:rPr lang="en-US" dirty="0">
                <a:ea typeface="Calibri"/>
                <a:cs typeface="Calibri"/>
              </a:rPr>
              <a:t>-By Abhay </a:t>
            </a:r>
            <a:r>
              <a:rPr lang="en-US" dirty="0" err="1">
                <a:ea typeface="Calibri"/>
                <a:cs typeface="Calibri"/>
              </a:rPr>
              <a:t>Kukade</a:t>
            </a:r>
            <a:endParaRPr lang="en-US">
              <a:ea typeface="Calibri"/>
              <a:cs typeface="Calibri"/>
            </a:endParaRPr>
          </a:p>
        </p:txBody>
      </p:sp>
    </p:spTree>
    <p:extLst>
      <p:ext uri="{BB962C8B-B14F-4D97-AF65-F5344CB8AC3E}">
        <p14:creationId xmlns:p14="http://schemas.microsoft.com/office/powerpoint/2010/main" val="102237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E77B-8F3C-57EE-604C-C0B915D41364}"/>
              </a:ext>
            </a:extLst>
          </p:cNvPr>
          <p:cNvSpPr>
            <a:spLocks noGrp="1"/>
          </p:cNvSpPr>
          <p:nvPr>
            <p:ph type="ctrTitle"/>
          </p:nvPr>
        </p:nvSpPr>
        <p:spPr/>
        <p:txBody>
          <a:bodyPr/>
          <a:lstStyle/>
          <a:p>
            <a:r>
              <a:rPr lang="en-US"/>
              <a:t>Artist Influence Analysis</a:t>
            </a:r>
          </a:p>
        </p:txBody>
      </p:sp>
    </p:spTree>
    <p:extLst>
      <p:ext uri="{BB962C8B-B14F-4D97-AF65-F5344CB8AC3E}">
        <p14:creationId xmlns:p14="http://schemas.microsoft.com/office/powerpoint/2010/main" val="33727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CD05-511E-8FFE-76C9-49D66CB3A536}"/>
              </a:ext>
            </a:extLst>
          </p:cNvPr>
          <p:cNvSpPr>
            <a:spLocks noGrp="1"/>
          </p:cNvSpPr>
          <p:nvPr>
            <p:ph type="title"/>
          </p:nvPr>
        </p:nvSpPr>
        <p:spPr/>
        <p:txBody>
          <a:bodyPr/>
          <a:lstStyle/>
          <a:p>
            <a:r>
              <a:rPr lang="en-US"/>
              <a:t>Aggregated Streams to Get Artist Average Performance</a:t>
            </a:r>
          </a:p>
        </p:txBody>
      </p:sp>
      <p:sp>
        <p:nvSpPr>
          <p:cNvPr id="4" name="Content Placeholder 3">
            <a:extLst>
              <a:ext uri="{FF2B5EF4-FFF2-40B4-BE49-F238E27FC236}">
                <a16:creationId xmlns:a16="http://schemas.microsoft.com/office/drawing/2014/main" id="{B6807D04-157F-5F30-F77F-7546AEB4289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48360" y="2465705"/>
            <a:ext cx="10515600" cy="3711258"/>
          </a:xfrm>
        </p:spPr>
        <p:txBody>
          <a:bodyPr vert="horz" lIns="91440" tIns="45720" rIns="91440" bIns="45720" rtlCol="0" anchor="t">
            <a:normAutofit/>
          </a:bodyPr>
          <a:lstStyle/>
          <a:p>
            <a:r>
              <a:rPr lang="en-US" sz="2000" dirty="0">
                <a:ea typeface="Calibri"/>
                <a:cs typeface="Calibri"/>
              </a:rPr>
              <a:t>Splitting multi-artist rows enabled to focus on each artist's specific impact on a song.</a:t>
            </a:r>
          </a:p>
          <a:p>
            <a:r>
              <a:rPr lang="en-US" sz="2000" dirty="0">
                <a:ea typeface="Calibri"/>
                <a:cs typeface="Calibri"/>
              </a:rPr>
              <a:t>Ranked artist based on average aggregated streams</a:t>
            </a:r>
          </a:p>
          <a:p>
            <a:r>
              <a:rPr lang="en-US" sz="2000" dirty="0"/>
              <a:t>Average streams count provide insights into artists' contributions to song popularity and listener engagement.</a:t>
            </a:r>
            <a:endParaRPr lang="en-US" sz="2000" dirty="0">
              <a:ea typeface="Calibri"/>
              <a:cs typeface="Calibri"/>
            </a:endParaRPr>
          </a:p>
          <a:p>
            <a:r>
              <a:rPr lang="en-US" sz="2000" dirty="0">
                <a:ea typeface="Calibri"/>
                <a:cs typeface="Calibri"/>
              </a:rPr>
              <a:t>Created a new feature 'points' by assigning percentile tiers on average streams for the artists</a:t>
            </a:r>
          </a:p>
          <a:p>
            <a:r>
              <a:rPr lang="en-US" sz="2000" dirty="0">
                <a:ea typeface="Calibri"/>
                <a:cs typeface="Calibri"/>
              </a:rPr>
              <a:t>'points' mapped back to each song in the main </a:t>
            </a:r>
            <a:r>
              <a:rPr lang="en-US" sz="2000" dirty="0" err="1">
                <a:ea typeface="Calibri"/>
                <a:cs typeface="Calibri"/>
              </a:rPr>
              <a:t>df</a:t>
            </a:r>
            <a:endParaRPr lang="en-US" sz="2000" dirty="0">
              <a:ea typeface="Calibri"/>
              <a:cs typeface="Calibri"/>
            </a:endParaRPr>
          </a:p>
        </p:txBody>
      </p:sp>
    </p:spTree>
    <p:extLst>
      <p:ext uri="{BB962C8B-B14F-4D97-AF65-F5344CB8AC3E}">
        <p14:creationId xmlns:p14="http://schemas.microsoft.com/office/powerpoint/2010/main" val="113526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3314-8666-D7A2-35BA-88DEB55CBBD1}"/>
              </a:ext>
            </a:extLst>
          </p:cNvPr>
          <p:cNvSpPr>
            <a:spLocks noGrp="1"/>
          </p:cNvSpPr>
          <p:nvPr>
            <p:ph type="title"/>
          </p:nvPr>
        </p:nvSpPr>
        <p:spPr/>
        <p:txBody>
          <a:bodyPr/>
          <a:lstStyle/>
          <a:p>
            <a:r>
              <a:rPr lang="en-US"/>
              <a:t>Classified Artists Into Top 5, 10, 20, 50, 100 → Assigned 'Points' To Songs</a:t>
            </a:r>
          </a:p>
        </p:txBody>
      </p:sp>
      <p:sp>
        <p:nvSpPr>
          <p:cNvPr id="4" name="Content Placeholder 3">
            <a:extLst>
              <a:ext uri="{FF2B5EF4-FFF2-40B4-BE49-F238E27FC236}">
                <a16:creationId xmlns:a16="http://schemas.microsoft.com/office/drawing/2014/main" id="{964A412C-35FC-BE34-6F76-4F259320B79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a:normAutofit fontScale="92500" lnSpcReduction="20000"/>
          </a:bodyPr>
          <a:lstStyle/>
          <a:p>
            <a:r>
              <a:rPr lang="en-US"/>
              <a:t>Artist Classification</a:t>
            </a:r>
          </a:p>
          <a:p>
            <a:pPr lvl="1"/>
            <a:r>
              <a:rPr lang="en-US"/>
              <a:t>Artists are categorized into different tiers based on their streaming performance, which helps to identify top performers.</a:t>
            </a:r>
          </a:p>
          <a:p>
            <a:r>
              <a:rPr lang="en-US"/>
              <a:t>Points Assignation</a:t>
            </a:r>
          </a:p>
          <a:p>
            <a:pPr lvl="1"/>
            <a:r>
              <a:rPr lang="en-US"/>
              <a:t>Points are assigned to songs based on their streaming performance, reflecting their popularity and influence in the music industry.</a:t>
            </a:r>
          </a:p>
          <a:p>
            <a:r>
              <a:rPr lang="en-US"/>
              <a:t>Influence Measurement</a:t>
            </a:r>
          </a:p>
          <a:p>
            <a:pPr lvl="1"/>
            <a:r>
              <a:rPr lang="en-US"/>
              <a:t>This classification allows us to gauge the influence of popular artists in shaping musical trends and charts.</a:t>
            </a:r>
          </a:p>
        </p:txBody>
      </p:sp>
      <p:pic>
        <p:nvPicPr>
          <p:cNvPr id="3" name="Picture 2">
            <a:extLst>
              <a:ext uri="{FF2B5EF4-FFF2-40B4-BE49-F238E27FC236}">
                <a16:creationId xmlns:a16="http://schemas.microsoft.com/office/drawing/2014/main" id="{CB591C4F-BB19-50E8-AD65-85A915A32FD0}"/>
              </a:ext>
            </a:extLst>
          </p:cNvPr>
          <p:cNvPicPr>
            <a:picLocks noChangeAspect="1"/>
          </p:cNvPicPr>
          <p:nvPr/>
        </p:nvPicPr>
        <p:blipFill>
          <a:blip r:embed="rId3"/>
          <a:stretch>
            <a:fillRect/>
          </a:stretch>
        </p:blipFill>
        <p:spPr>
          <a:xfrm>
            <a:off x="838200" y="2184571"/>
            <a:ext cx="5171304" cy="3250858"/>
          </a:xfrm>
          <a:prstGeom prst="rect">
            <a:avLst/>
          </a:prstGeom>
        </p:spPr>
      </p:pic>
    </p:spTree>
    <p:extLst>
      <p:ext uri="{BB962C8B-B14F-4D97-AF65-F5344CB8AC3E}">
        <p14:creationId xmlns:p14="http://schemas.microsoft.com/office/powerpoint/2010/main" val="373149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FB33E-A2D6-163F-4C86-0F8577FCFD90}"/>
              </a:ext>
            </a:extLst>
          </p:cNvPr>
          <p:cNvSpPr>
            <a:spLocks noGrp="1"/>
          </p:cNvSpPr>
          <p:nvPr>
            <p:ph type="ctrTitle"/>
          </p:nvPr>
        </p:nvSpPr>
        <p:spPr/>
        <p:txBody>
          <a:bodyPr/>
          <a:lstStyle/>
          <a:p>
            <a:r>
              <a:rPr lang="en-US"/>
              <a:t>Exploratory Data Analysis (EDA)</a:t>
            </a:r>
          </a:p>
        </p:txBody>
      </p:sp>
    </p:spTree>
    <p:extLst>
      <p:ext uri="{BB962C8B-B14F-4D97-AF65-F5344CB8AC3E}">
        <p14:creationId xmlns:p14="http://schemas.microsoft.com/office/powerpoint/2010/main" val="247381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FEED-21D7-C3B5-3F76-981F1AB3CCA6}"/>
              </a:ext>
            </a:extLst>
          </p:cNvPr>
          <p:cNvSpPr>
            <a:spLocks noGrp="1"/>
          </p:cNvSpPr>
          <p:nvPr>
            <p:ph type="title"/>
          </p:nvPr>
        </p:nvSpPr>
        <p:spPr/>
        <p:txBody>
          <a:bodyPr/>
          <a:lstStyle/>
          <a:p>
            <a:r>
              <a:rPr lang="en-US"/>
              <a:t>Identified Missing Values and Imputed Them Using Artist-Wise Medians</a:t>
            </a:r>
          </a:p>
        </p:txBody>
      </p:sp>
      <p:sp>
        <p:nvSpPr>
          <p:cNvPr id="4" name="Content Placeholder 3">
            <a:extLst>
              <a:ext uri="{FF2B5EF4-FFF2-40B4-BE49-F238E27FC236}">
                <a16:creationId xmlns:a16="http://schemas.microsoft.com/office/drawing/2014/main" id="{2301039D-B81C-FE69-FD3C-0EA4C941725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49960" y="2292985"/>
            <a:ext cx="10414000" cy="3883978"/>
          </a:xfrm>
        </p:spPr>
        <p:txBody>
          <a:bodyPr vert="horz" lIns="91440" tIns="45720" rIns="91440" bIns="45720" rtlCol="0" anchor="t">
            <a:normAutofit/>
          </a:bodyPr>
          <a:lstStyle/>
          <a:p>
            <a:r>
              <a:rPr lang="en-US" dirty="0"/>
              <a:t>Identifying Missing Values</a:t>
            </a:r>
          </a:p>
          <a:p>
            <a:pPr lvl="1"/>
            <a:r>
              <a:rPr lang="en-US" dirty="0"/>
              <a:t>Systematically identified missing values in the dataset, which is critical for maintaining data integrity.</a:t>
            </a:r>
            <a:endParaRPr lang="en-US" dirty="0">
              <a:ea typeface="Calibri"/>
              <a:cs typeface="Calibri"/>
            </a:endParaRPr>
          </a:p>
          <a:p>
            <a:r>
              <a:rPr lang="en-US" dirty="0"/>
              <a:t>Artist-Wise Medians for Imputation</a:t>
            </a:r>
            <a:endParaRPr lang="en-US" dirty="0">
              <a:ea typeface="Calibri"/>
              <a:cs typeface="Calibri"/>
            </a:endParaRPr>
          </a:p>
          <a:p>
            <a:pPr lvl="1"/>
            <a:r>
              <a:rPr lang="en-US" dirty="0"/>
              <a:t>Using artist-wise medians for imputation allowed to replace missing values while preserving the dataset's overall structure and distribution.</a:t>
            </a:r>
            <a:endParaRPr lang="en-US" dirty="0">
              <a:ea typeface="Calibri"/>
              <a:cs typeface="Calibri"/>
            </a:endParaRPr>
          </a:p>
          <a:p>
            <a:r>
              <a:rPr lang="en-US" dirty="0"/>
              <a:t>Ensuring Data Robustness</a:t>
            </a:r>
            <a:endParaRPr lang="en-US" dirty="0">
              <a:ea typeface="Calibri"/>
              <a:cs typeface="Calibri"/>
            </a:endParaRPr>
          </a:p>
          <a:p>
            <a:pPr lvl="1"/>
            <a:r>
              <a:rPr lang="en-US" dirty="0"/>
              <a:t>This imputation method ensures that the data remains robust and informative for future analysis and decision-making.</a:t>
            </a:r>
            <a:endParaRPr lang="en-US" dirty="0">
              <a:ea typeface="Calibri"/>
              <a:cs typeface="Calibri"/>
            </a:endParaRPr>
          </a:p>
        </p:txBody>
      </p:sp>
    </p:spTree>
    <p:extLst>
      <p:ext uri="{BB962C8B-B14F-4D97-AF65-F5344CB8AC3E}">
        <p14:creationId xmlns:p14="http://schemas.microsoft.com/office/powerpoint/2010/main" val="1743528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A8D06-CC72-2B6B-C56A-02A9C1A1241B}"/>
              </a:ext>
            </a:extLst>
          </p:cNvPr>
          <p:cNvSpPr>
            <a:spLocks noGrp="1"/>
          </p:cNvSpPr>
          <p:nvPr>
            <p:ph type="title"/>
          </p:nvPr>
        </p:nvSpPr>
        <p:spPr/>
        <p:txBody>
          <a:bodyPr/>
          <a:lstStyle/>
          <a:p>
            <a:r>
              <a:rPr lang="en-US" dirty="0"/>
              <a:t>Transformed Skewed Variables Using </a:t>
            </a:r>
            <a:r>
              <a:rPr lang="en-US" dirty="0" err="1"/>
              <a:t>PowerTransformer</a:t>
            </a:r>
            <a:endParaRPr lang="en-US" dirty="0" err="1">
              <a:ea typeface="Calibri Light"/>
              <a:cs typeface="Calibri Light"/>
            </a:endParaRPr>
          </a:p>
        </p:txBody>
      </p:sp>
      <p:sp>
        <p:nvSpPr>
          <p:cNvPr id="4" name="Content Placeholder 3">
            <a:extLst>
              <a:ext uri="{FF2B5EF4-FFF2-40B4-BE49-F238E27FC236}">
                <a16:creationId xmlns:a16="http://schemas.microsoft.com/office/drawing/2014/main" id="{7FB8E22C-834D-0E40-5AE5-E99369A05D3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945357" y="1825625"/>
            <a:ext cx="10408443" cy="4351338"/>
          </a:xfrm>
        </p:spPr>
        <p:txBody>
          <a:bodyPr>
            <a:normAutofit/>
          </a:bodyPr>
          <a:lstStyle/>
          <a:p>
            <a:r>
              <a:rPr lang="en-US"/>
              <a:t>Understanding Skewed Variables</a:t>
            </a:r>
          </a:p>
          <a:p>
            <a:pPr lvl="1"/>
            <a:r>
              <a:rPr lang="en-US"/>
              <a:t>Skewed variables can negatively impact model performance, making transformations essential for better analysis.</a:t>
            </a:r>
          </a:p>
          <a:p>
            <a:r>
              <a:rPr lang="en-US"/>
              <a:t>Log Transformation</a:t>
            </a:r>
          </a:p>
          <a:p>
            <a:pPr lvl="1"/>
            <a:r>
              <a:rPr lang="en-US"/>
              <a:t>Log transformations are commonly used to reduce skewness and normalize distribution, aiding in model accuracy.</a:t>
            </a:r>
          </a:p>
          <a:p>
            <a:r>
              <a:rPr lang="en-US"/>
              <a:t>PowerTransformer Utility</a:t>
            </a:r>
          </a:p>
          <a:p>
            <a:pPr lvl="1"/>
            <a:r>
              <a:rPr lang="en-US"/>
              <a:t>PowerTransformers can stabilize variance and make data more Gaussian-like, improving the effectiveness of modeling.</a:t>
            </a:r>
          </a:p>
        </p:txBody>
      </p:sp>
    </p:spTree>
    <p:extLst>
      <p:ext uri="{BB962C8B-B14F-4D97-AF65-F5344CB8AC3E}">
        <p14:creationId xmlns:p14="http://schemas.microsoft.com/office/powerpoint/2010/main" val="3862506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2791-937C-BF51-1D1C-5B5C0E7699E8}"/>
              </a:ext>
            </a:extLst>
          </p:cNvPr>
          <p:cNvSpPr>
            <a:spLocks noGrp="1"/>
          </p:cNvSpPr>
          <p:nvPr>
            <p:ph type="title"/>
          </p:nvPr>
        </p:nvSpPr>
        <p:spPr>
          <a:xfrm>
            <a:off x="838200" y="-218281"/>
            <a:ext cx="10515600" cy="1325563"/>
          </a:xfrm>
        </p:spPr>
        <p:txBody>
          <a:bodyPr/>
          <a:lstStyle/>
          <a:p>
            <a:r>
              <a:rPr lang="en-US" dirty="0">
                <a:ea typeface="Calibri Light"/>
                <a:cs typeface="Calibri Light"/>
              </a:rPr>
              <a:t>Distribution after Transformation</a:t>
            </a:r>
            <a:endParaRPr lang="en-US" dirty="0"/>
          </a:p>
        </p:txBody>
      </p:sp>
      <p:pic>
        <p:nvPicPr>
          <p:cNvPr id="5" name="Content Placeholder 4">
            <a:extLst>
              <a:ext uri="{FF2B5EF4-FFF2-40B4-BE49-F238E27FC236}">
                <a16:creationId xmlns:a16="http://schemas.microsoft.com/office/drawing/2014/main" id="{FC0A21C4-DA05-4F3F-8F82-4D35445A147A}"/>
              </a:ext>
            </a:extLst>
          </p:cNvPr>
          <p:cNvPicPr>
            <a:picLocks noGrp="1" noChangeAspect="1"/>
          </p:cNvPicPr>
          <p:nvPr>
            <p:ph sz="half" idx="1"/>
          </p:nvPr>
        </p:nvPicPr>
        <p:blipFill>
          <a:blip r:embed="rId2"/>
          <a:stretch>
            <a:fillRect/>
          </a:stretch>
        </p:blipFill>
        <p:spPr>
          <a:xfrm>
            <a:off x="647700" y="787711"/>
            <a:ext cx="10908505" cy="5879479"/>
          </a:xfrm>
        </p:spPr>
      </p:pic>
    </p:spTree>
    <p:extLst>
      <p:ext uri="{BB962C8B-B14F-4D97-AF65-F5344CB8AC3E}">
        <p14:creationId xmlns:p14="http://schemas.microsoft.com/office/powerpoint/2010/main" val="1997358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0487F-B211-F8D1-B4EF-9DAAB6868E27}"/>
              </a:ext>
            </a:extLst>
          </p:cNvPr>
          <p:cNvSpPr>
            <a:spLocks noGrp="1"/>
          </p:cNvSpPr>
          <p:nvPr>
            <p:ph type="title"/>
          </p:nvPr>
        </p:nvSpPr>
        <p:spPr/>
        <p:txBody>
          <a:bodyPr/>
          <a:lstStyle/>
          <a:p>
            <a:r>
              <a:rPr lang="en-US"/>
              <a:t>Visualized Correlations via Heatmap</a:t>
            </a:r>
          </a:p>
        </p:txBody>
      </p:sp>
      <p:sp>
        <p:nvSpPr>
          <p:cNvPr id="4" name="Content Placeholder 3">
            <a:extLst>
              <a:ext uri="{FF2B5EF4-FFF2-40B4-BE49-F238E27FC236}">
                <a16:creationId xmlns:a16="http://schemas.microsoft.com/office/drawing/2014/main" id="{D8C96EC4-CABB-25D2-46BC-F4FB36DB536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980680" y="1825625"/>
            <a:ext cx="3383280" cy="4351338"/>
          </a:xfrm>
        </p:spPr>
        <p:txBody>
          <a:bodyPr vert="horz" lIns="91440" tIns="45720" rIns="91440" bIns="45720" rtlCol="0" anchor="t">
            <a:normAutofit/>
          </a:bodyPr>
          <a:lstStyle/>
          <a:p>
            <a:r>
              <a:rPr lang="en-US" sz="2000" dirty="0"/>
              <a:t>Key Relationships Highlighted</a:t>
            </a:r>
            <a:endParaRPr lang="en-US" sz="2000">
              <a:ea typeface="Calibri"/>
              <a:cs typeface="Calibri"/>
            </a:endParaRPr>
          </a:p>
          <a:p>
            <a:pPr lvl="1"/>
            <a:r>
              <a:rPr lang="en-US" sz="1800" dirty="0"/>
              <a:t>By visualizing correlations, we can identify key relationships that may significantly influence the success of songs.</a:t>
            </a:r>
            <a:endParaRPr lang="en-US" sz="1800">
              <a:ea typeface="Calibri"/>
              <a:cs typeface="Calibri"/>
            </a:endParaRPr>
          </a:p>
          <a:p>
            <a:r>
              <a:rPr lang="en-US" sz="2000" dirty="0"/>
              <a:t>Guiding Analysis</a:t>
            </a:r>
            <a:endParaRPr lang="en-US" sz="2000">
              <a:ea typeface="Calibri"/>
              <a:cs typeface="Calibri"/>
            </a:endParaRPr>
          </a:p>
          <a:p>
            <a:pPr lvl="1"/>
            <a:r>
              <a:rPr lang="en-US" sz="1800" dirty="0"/>
              <a:t>This visual representation is crucial for guiding our further analysis and decision-making in the study.</a:t>
            </a:r>
            <a:endParaRPr lang="en-US" sz="1800">
              <a:ea typeface="Calibri"/>
              <a:cs typeface="Calibri"/>
            </a:endParaRPr>
          </a:p>
        </p:txBody>
      </p:sp>
      <p:pic>
        <p:nvPicPr>
          <p:cNvPr id="7" name="Picture 6">
            <a:extLst>
              <a:ext uri="{FF2B5EF4-FFF2-40B4-BE49-F238E27FC236}">
                <a16:creationId xmlns:a16="http://schemas.microsoft.com/office/drawing/2014/main" id="{B715FF1E-061D-AF4F-CD54-1BC404624DC7}"/>
              </a:ext>
            </a:extLst>
          </p:cNvPr>
          <p:cNvPicPr>
            <a:picLocks noChangeAspect="1"/>
          </p:cNvPicPr>
          <p:nvPr/>
        </p:nvPicPr>
        <p:blipFill>
          <a:blip r:embed="rId3"/>
          <a:stretch>
            <a:fillRect/>
          </a:stretch>
        </p:blipFill>
        <p:spPr>
          <a:xfrm>
            <a:off x="732269" y="1300480"/>
            <a:ext cx="6297702" cy="5405120"/>
          </a:xfrm>
          <a:prstGeom prst="rect">
            <a:avLst/>
          </a:prstGeom>
        </p:spPr>
      </p:pic>
    </p:spTree>
    <p:extLst>
      <p:ext uri="{BB962C8B-B14F-4D97-AF65-F5344CB8AC3E}">
        <p14:creationId xmlns:p14="http://schemas.microsoft.com/office/powerpoint/2010/main" val="3538099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34FC-6956-FE1B-CACF-B02B726F83E7}"/>
              </a:ext>
            </a:extLst>
          </p:cNvPr>
          <p:cNvSpPr>
            <a:spLocks noGrp="1"/>
          </p:cNvSpPr>
          <p:nvPr>
            <p:ph type="ctrTitle"/>
          </p:nvPr>
        </p:nvSpPr>
        <p:spPr/>
        <p:txBody>
          <a:bodyPr/>
          <a:lstStyle/>
          <a:p>
            <a:r>
              <a:rPr lang="en-US"/>
              <a:t>Model Building – Random Forest Regressor</a:t>
            </a:r>
          </a:p>
        </p:txBody>
      </p:sp>
    </p:spTree>
    <p:extLst>
      <p:ext uri="{BB962C8B-B14F-4D97-AF65-F5344CB8AC3E}">
        <p14:creationId xmlns:p14="http://schemas.microsoft.com/office/powerpoint/2010/main" val="952296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5AD34-6634-6F63-9F08-1BA1E6AA5FB4}"/>
              </a:ext>
            </a:extLst>
          </p:cNvPr>
          <p:cNvSpPr>
            <a:spLocks noGrp="1"/>
          </p:cNvSpPr>
          <p:nvPr>
            <p:ph type="title"/>
          </p:nvPr>
        </p:nvSpPr>
        <p:spPr/>
        <p:txBody>
          <a:bodyPr/>
          <a:lstStyle/>
          <a:p>
            <a:r>
              <a:rPr lang="en-US"/>
              <a:t>Used GridSearchCV to Tune Hyperparameters</a:t>
            </a:r>
          </a:p>
        </p:txBody>
      </p:sp>
      <p:sp>
        <p:nvSpPr>
          <p:cNvPr id="4" name="Content Placeholder 3">
            <a:extLst>
              <a:ext uri="{FF2B5EF4-FFF2-40B4-BE49-F238E27FC236}">
                <a16:creationId xmlns:a16="http://schemas.microsoft.com/office/drawing/2014/main" id="{1590E77E-3B8C-0B62-5A67-48DFB357407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088232" y="1825625"/>
            <a:ext cx="10265568" cy="4351338"/>
          </a:xfrm>
        </p:spPr>
        <p:txBody>
          <a:bodyPr>
            <a:normAutofit/>
          </a:bodyPr>
          <a:lstStyle/>
          <a:p>
            <a:r>
              <a:rPr lang="en-US"/>
              <a:t>Hyperparameter Tuning</a:t>
            </a:r>
          </a:p>
          <a:p>
            <a:pPr lvl="1"/>
            <a:r>
              <a:rPr lang="en-US"/>
              <a:t>Hyperparameter tuning is essential for improving the performance of machine learning models, including Random Forest Regressor.</a:t>
            </a:r>
          </a:p>
          <a:p>
            <a:r>
              <a:rPr lang="en-US"/>
              <a:t>GridSearchCV Method</a:t>
            </a:r>
          </a:p>
          <a:p>
            <a:pPr lvl="1"/>
            <a:r>
              <a:rPr lang="en-US"/>
              <a:t>GridSearchCV is a powerful tool that helps in finding the optimal parameters by exhaustively searching through a specified parameter grid.</a:t>
            </a:r>
          </a:p>
          <a:p>
            <a:r>
              <a:rPr lang="en-US"/>
              <a:t>Random Forest Regressor</a:t>
            </a:r>
          </a:p>
          <a:p>
            <a:pPr lvl="1"/>
            <a:r>
              <a:rPr lang="en-US"/>
              <a:t>The Random Forest Regressor is an ensemble learning method that improves predictive accuracy through multiple decision trees.</a:t>
            </a:r>
          </a:p>
        </p:txBody>
      </p:sp>
    </p:spTree>
    <p:extLst>
      <p:ext uri="{BB962C8B-B14F-4D97-AF65-F5344CB8AC3E}">
        <p14:creationId xmlns:p14="http://schemas.microsoft.com/office/powerpoint/2010/main" val="414373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6471-9E9D-671D-4591-B80D3D82FB82}"/>
              </a:ext>
            </a:extLst>
          </p:cNvPr>
          <p:cNvSpPr>
            <a:spLocks noGrp="1"/>
          </p:cNvSpPr>
          <p:nvPr>
            <p:ph type="title"/>
          </p:nvPr>
        </p:nvSpPr>
        <p:spPr/>
        <p:txBody>
          <a:bodyPr/>
          <a:lstStyle/>
          <a:p>
            <a:r>
              <a:rPr lang="en-US"/>
              <a:t>Outline of the Presentation</a:t>
            </a:r>
          </a:p>
        </p:txBody>
      </p:sp>
      <p:sp>
        <p:nvSpPr>
          <p:cNvPr id="3" name="Content Placeholder 2">
            <a:extLst>
              <a:ext uri="{FF2B5EF4-FFF2-40B4-BE49-F238E27FC236}">
                <a16:creationId xmlns:a16="http://schemas.microsoft.com/office/drawing/2014/main" id="{7F99D50F-0631-E4E7-CCD5-F98D5E1908C2}"/>
              </a:ext>
            </a:extLst>
          </p:cNvPr>
          <p:cNvSpPr>
            <a:spLocks noGrp="1"/>
          </p:cNvSpPr>
          <p:nvPr>
            <p:ph idx="1"/>
            <p:extLst>
              <p:ext uri="{E7BDC344-281C-4309-B0C6-D0EE65EED2A8}">
                <p202:designPr xmlns:p202="http://schemas.microsoft.com/office/powerpoint/2020/02/main">
                  <p202:designTagLst>
                    <p202:designTag name="ARCH:1:CLS" val="BulletedText"/>
                  </p202:designTagLst>
                </p202:designPr>
              </p:ext>
            </p:extLst>
          </p:nvPr>
        </p:nvSpPr>
        <p:spPr/>
        <p:txBody>
          <a:bodyPr>
            <a:normAutofit lnSpcReduction="10000"/>
          </a:bodyPr>
          <a:lstStyle/>
          <a:p>
            <a:r>
              <a:rPr lang="en-US"/>
              <a:t>Problem Statement &amp; Objective</a:t>
            </a:r>
          </a:p>
          <a:p>
            <a:r>
              <a:rPr lang="en-US"/>
              <a:t>Data Overview</a:t>
            </a:r>
          </a:p>
          <a:p>
            <a:r>
              <a:rPr lang="en-US"/>
              <a:t>Exploratory Data Analysis (EDA)</a:t>
            </a:r>
          </a:p>
          <a:p>
            <a:r>
              <a:rPr lang="en-US"/>
              <a:t>Artist Influence Analysis</a:t>
            </a:r>
          </a:p>
          <a:p>
            <a:r>
              <a:rPr lang="en-US"/>
              <a:t>Feature Engineering &amp; Selection</a:t>
            </a:r>
          </a:p>
          <a:p>
            <a:r>
              <a:rPr lang="en-US"/>
              <a:t>Model Building – Random Forest Regressor</a:t>
            </a:r>
          </a:p>
          <a:p>
            <a:r>
              <a:rPr lang="en-US"/>
              <a:t>Feature Importance &amp; Insights</a:t>
            </a:r>
          </a:p>
          <a:p>
            <a:r>
              <a:rPr lang="en-US"/>
              <a:t>Actionable Recommendations</a:t>
            </a:r>
          </a:p>
          <a:p>
            <a:r>
              <a:rPr lang="en-US"/>
              <a:t>Challenges &amp; Future Work</a:t>
            </a:r>
          </a:p>
        </p:txBody>
      </p:sp>
    </p:spTree>
    <p:extLst>
      <p:ext uri="{BB962C8B-B14F-4D97-AF65-F5344CB8AC3E}">
        <p14:creationId xmlns:p14="http://schemas.microsoft.com/office/powerpoint/2010/main" val="3905766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CFB30-8AD0-F16D-5B13-FDCC12B5EABF}"/>
              </a:ext>
            </a:extLst>
          </p:cNvPr>
          <p:cNvSpPr>
            <a:spLocks noGrp="1"/>
          </p:cNvSpPr>
          <p:nvPr>
            <p:ph type="title"/>
          </p:nvPr>
        </p:nvSpPr>
        <p:spPr>
          <a:xfrm>
            <a:off x="838200" y="103188"/>
            <a:ext cx="10515600" cy="1325563"/>
          </a:xfrm>
        </p:spPr>
        <p:txBody>
          <a:bodyPr/>
          <a:lstStyle/>
          <a:p>
            <a:r>
              <a:rPr lang="en-US" dirty="0"/>
              <a:t>Created Interaction Features</a:t>
            </a:r>
            <a:endParaRPr lang="en-US" dirty="0">
              <a:ea typeface="Calibri Light"/>
              <a:cs typeface="Calibri Light"/>
            </a:endParaRPr>
          </a:p>
        </p:txBody>
      </p:sp>
      <p:sp>
        <p:nvSpPr>
          <p:cNvPr id="4" name="Content Placeholder 3">
            <a:extLst>
              <a:ext uri="{FF2B5EF4-FFF2-40B4-BE49-F238E27FC236}">
                <a16:creationId xmlns:a16="http://schemas.microsoft.com/office/drawing/2014/main" id="{EC8737CA-F283-3DEA-3C48-D90092BD394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220072" y="1623219"/>
            <a:ext cx="3395665" cy="4351338"/>
          </a:xfrm>
        </p:spPr>
        <p:txBody>
          <a:bodyPr>
            <a:normAutofit fontScale="77500" lnSpcReduction="20000"/>
          </a:bodyPr>
          <a:lstStyle/>
          <a:p>
            <a:r>
              <a:rPr lang="en-US"/>
              <a:t>Understanding Danceability</a:t>
            </a:r>
          </a:p>
          <a:p>
            <a:pPr lvl="1"/>
            <a:r>
              <a:rPr lang="en-US"/>
              <a:t>Danceability captures how suitable a track is for dancing, influenced by tempo, rhythm, and structure.</a:t>
            </a:r>
          </a:p>
          <a:p>
            <a:r>
              <a:rPr lang="en-US"/>
              <a:t>Energy Level in Music</a:t>
            </a:r>
          </a:p>
          <a:p>
            <a:pPr lvl="1"/>
            <a:r>
              <a:rPr lang="en-US"/>
              <a:t>Energy reflects the intensity and activity of a song, affecting its appeal and listener engagement.</a:t>
            </a:r>
          </a:p>
          <a:p>
            <a:r>
              <a:rPr lang="en-US"/>
              <a:t>Interaction of Features</a:t>
            </a:r>
          </a:p>
          <a:p>
            <a:pPr lvl="1"/>
            <a:r>
              <a:rPr lang="en-US"/>
              <a:t>Exploring interactions, like danceability and energy, helps us understand the overall appeal of a song.</a:t>
            </a:r>
          </a:p>
        </p:txBody>
      </p:sp>
      <p:pic>
        <p:nvPicPr>
          <p:cNvPr id="7" name="Picture 6">
            <a:extLst>
              <a:ext uri="{FF2B5EF4-FFF2-40B4-BE49-F238E27FC236}">
                <a16:creationId xmlns:a16="http://schemas.microsoft.com/office/drawing/2014/main" id="{E5FBF345-E78F-B57F-6398-346545D19075}"/>
              </a:ext>
            </a:extLst>
          </p:cNvPr>
          <p:cNvPicPr>
            <a:picLocks noChangeAspect="1"/>
          </p:cNvPicPr>
          <p:nvPr/>
        </p:nvPicPr>
        <p:blipFill>
          <a:blip r:embed="rId3"/>
          <a:stretch>
            <a:fillRect/>
          </a:stretch>
        </p:blipFill>
        <p:spPr>
          <a:xfrm>
            <a:off x="238124" y="1423986"/>
            <a:ext cx="7977188" cy="4772026"/>
          </a:xfrm>
          <a:prstGeom prst="rect">
            <a:avLst/>
          </a:prstGeom>
        </p:spPr>
      </p:pic>
    </p:spTree>
    <p:extLst>
      <p:ext uri="{BB962C8B-B14F-4D97-AF65-F5344CB8AC3E}">
        <p14:creationId xmlns:p14="http://schemas.microsoft.com/office/powerpoint/2010/main" val="1944573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8D40BC-106B-71E2-3EBB-9B1F377C3886}"/>
              </a:ext>
            </a:extLst>
          </p:cNvPr>
          <p:cNvPicPr>
            <a:picLocks noChangeAspect="1"/>
          </p:cNvPicPr>
          <p:nvPr/>
        </p:nvPicPr>
        <p:blipFill>
          <a:blip r:embed="rId2"/>
          <a:stretch>
            <a:fillRect/>
          </a:stretch>
        </p:blipFill>
        <p:spPr>
          <a:xfrm>
            <a:off x="399209" y="546283"/>
            <a:ext cx="6949177" cy="751575"/>
          </a:xfrm>
          <a:prstGeom prst="rect">
            <a:avLst/>
          </a:prstGeom>
        </p:spPr>
      </p:pic>
      <p:pic>
        <p:nvPicPr>
          <p:cNvPr id="5" name="Picture 4">
            <a:extLst>
              <a:ext uri="{FF2B5EF4-FFF2-40B4-BE49-F238E27FC236}">
                <a16:creationId xmlns:a16="http://schemas.microsoft.com/office/drawing/2014/main" id="{49F49DC8-D2B2-4060-3FA2-1B20690A07C4}"/>
              </a:ext>
            </a:extLst>
          </p:cNvPr>
          <p:cNvPicPr>
            <a:picLocks noChangeAspect="1"/>
          </p:cNvPicPr>
          <p:nvPr/>
        </p:nvPicPr>
        <p:blipFill>
          <a:blip r:embed="rId3"/>
          <a:stretch>
            <a:fillRect/>
          </a:stretch>
        </p:blipFill>
        <p:spPr>
          <a:xfrm>
            <a:off x="7878836" y="467625"/>
            <a:ext cx="3913955" cy="830233"/>
          </a:xfrm>
          <a:prstGeom prst="rect">
            <a:avLst/>
          </a:prstGeom>
        </p:spPr>
      </p:pic>
      <p:pic>
        <p:nvPicPr>
          <p:cNvPr id="7" name="Picture 6">
            <a:extLst>
              <a:ext uri="{FF2B5EF4-FFF2-40B4-BE49-F238E27FC236}">
                <a16:creationId xmlns:a16="http://schemas.microsoft.com/office/drawing/2014/main" id="{D920884F-300A-63BA-C84B-269C2250FB50}"/>
              </a:ext>
            </a:extLst>
          </p:cNvPr>
          <p:cNvPicPr>
            <a:picLocks noChangeAspect="1"/>
          </p:cNvPicPr>
          <p:nvPr/>
        </p:nvPicPr>
        <p:blipFill>
          <a:blip r:embed="rId4"/>
          <a:stretch>
            <a:fillRect/>
          </a:stretch>
        </p:blipFill>
        <p:spPr>
          <a:xfrm>
            <a:off x="2236269" y="1771213"/>
            <a:ext cx="7483488" cy="4397121"/>
          </a:xfrm>
          <a:prstGeom prst="rect">
            <a:avLst/>
          </a:prstGeom>
        </p:spPr>
      </p:pic>
    </p:spTree>
    <p:extLst>
      <p:ext uri="{BB962C8B-B14F-4D97-AF65-F5344CB8AC3E}">
        <p14:creationId xmlns:p14="http://schemas.microsoft.com/office/powerpoint/2010/main" val="2262024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60BD-3110-C8BE-B4DB-360BF7FDB48C}"/>
              </a:ext>
            </a:extLst>
          </p:cNvPr>
          <p:cNvSpPr>
            <a:spLocks noGrp="1"/>
          </p:cNvSpPr>
          <p:nvPr>
            <p:ph type="title"/>
          </p:nvPr>
        </p:nvSpPr>
        <p:spPr/>
        <p:txBody>
          <a:bodyPr/>
          <a:lstStyle/>
          <a:p>
            <a:r>
              <a:rPr lang="en-US"/>
              <a:t>Final Model Trained on Top Features and Engineered Variables</a:t>
            </a:r>
          </a:p>
        </p:txBody>
      </p:sp>
      <p:pic>
        <p:nvPicPr>
          <p:cNvPr id="9" name="Picture 8">
            <a:extLst>
              <a:ext uri="{FF2B5EF4-FFF2-40B4-BE49-F238E27FC236}">
                <a16:creationId xmlns:a16="http://schemas.microsoft.com/office/drawing/2014/main" id="{153A9849-749C-8E93-88B3-CA8E5858F317}"/>
              </a:ext>
            </a:extLst>
          </p:cNvPr>
          <p:cNvPicPr>
            <a:picLocks noChangeAspect="1"/>
          </p:cNvPicPr>
          <p:nvPr/>
        </p:nvPicPr>
        <p:blipFill>
          <a:blip r:embed="rId3"/>
          <a:stretch>
            <a:fillRect/>
          </a:stretch>
        </p:blipFill>
        <p:spPr>
          <a:xfrm>
            <a:off x="2169319" y="1709736"/>
            <a:ext cx="7841457" cy="4641057"/>
          </a:xfrm>
          <a:prstGeom prst="rect">
            <a:avLst/>
          </a:prstGeom>
        </p:spPr>
      </p:pic>
    </p:spTree>
    <p:extLst>
      <p:ext uri="{BB962C8B-B14F-4D97-AF65-F5344CB8AC3E}">
        <p14:creationId xmlns:p14="http://schemas.microsoft.com/office/powerpoint/2010/main" val="281617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3B35-BE0C-693A-8036-E82A0F8B0E18}"/>
              </a:ext>
            </a:extLst>
          </p:cNvPr>
          <p:cNvSpPr>
            <a:spLocks noGrp="1"/>
          </p:cNvSpPr>
          <p:nvPr>
            <p:ph type="ctrTitle"/>
          </p:nvPr>
        </p:nvSpPr>
        <p:spPr/>
        <p:txBody>
          <a:bodyPr/>
          <a:lstStyle/>
          <a:p>
            <a:r>
              <a:rPr lang="en-US"/>
              <a:t>Feature Importance &amp; Insights</a:t>
            </a:r>
          </a:p>
        </p:txBody>
      </p:sp>
    </p:spTree>
    <p:extLst>
      <p:ext uri="{BB962C8B-B14F-4D97-AF65-F5344CB8AC3E}">
        <p14:creationId xmlns:p14="http://schemas.microsoft.com/office/powerpoint/2010/main" val="2582170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F885A-B940-E939-37B6-BF05338F64AC}"/>
              </a:ext>
            </a:extLst>
          </p:cNvPr>
          <p:cNvSpPr>
            <a:spLocks noGrp="1"/>
          </p:cNvSpPr>
          <p:nvPr>
            <p:ph type="title"/>
          </p:nvPr>
        </p:nvSpPr>
        <p:spPr>
          <a:xfrm>
            <a:off x="838200" y="246063"/>
            <a:ext cx="10515600" cy="706439"/>
          </a:xfrm>
        </p:spPr>
        <p:txBody>
          <a:bodyPr/>
          <a:lstStyle/>
          <a:p>
            <a:r>
              <a:rPr lang="en-US" dirty="0"/>
              <a:t>Top Predictors</a:t>
            </a:r>
            <a:endParaRPr lang="en-US" dirty="0">
              <a:ea typeface="Calibri Light"/>
              <a:cs typeface="Calibri Light"/>
            </a:endParaRPr>
          </a:p>
        </p:txBody>
      </p:sp>
      <p:sp>
        <p:nvSpPr>
          <p:cNvPr id="6" name="TextBox 5">
            <a:extLst>
              <a:ext uri="{FF2B5EF4-FFF2-40B4-BE49-F238E27FC236}">
                <a16:creationId xmlns:a16="http://schemas.microsoft.com/office/drawing/2014/main" id="{6344E1B6-B00E-21B9-AD63-F7BA2FD09DCC}"/>
              </a:ext>
            </a:extLst>
          </p:cNvPr>
          <p:cNvSpPr txBox="1"/>
          <p:nvPr/>
        </p:nvSpPr>
        <p:spPr>
          <a:xfrm>
            <a:off x="711994" y="950119"/>
            <a:ext cx="10779917"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b="1" dirty="0"/>
              <a:t>Song Age (</a:t>
            </a:r>
            <a:r>
              <a:rPr lang="en-US" b="1" dirty="0" err="1"/>
              <a:t>song_age_days</a:t>
            </a:r>
            <a:r>
              <a:rPr lang="en-US" b="1" dirty="0"/>
              <a:t>)</a:t>
            </a:r>
          </a:p>
          <a:p>
            <a:pPr marL="685800" lvl="2" indent="-228600">
              <a:buFont typeface="Wingdings"/>
              <a:buChar char="§"/>
            </a:pPr>
            <a:r>
              <a:rPr lang="en-US" dirty="0"/>
              <a:t>Older songs accumulate more streams over time.</a:t>
            </a:r>
            <a:endParaRPr lang="en-US" dirty="0">
              <a:ea typeface="Calibri"/>
              <a:cs typeface="Calibri"/>
            </a:endParaRPr>
          </a:p>
          <a:p>
            <a:pPr marL="685800" lvl="2" indent="-228600">
              <a:buFont typeface="Wingdings"/>
              <a:buChar char="§"/>
            </a:pPr>
            <a:r>
              <a:rPr lang="en-US" dirty="0"/>
              <a:t>Strongest predictor due to continuous exposure and sharing.</a:t>
            </a:r>
            <a:endParaRPr lang="en-US" dirty="0">
              <a:ea typeface="Calibri"/>
              <a:cs typeface="Calibri"/>
            </a:endParaRPr>
          </a:p>
          <a:p>
            <a:pPr marL="228600" indent="-228600">
              <a:buFont typeface=""/>
              <a:buChar char="•"/>
            </a:pPr>
            <a:r>
              <a:rPr lang="en-US" b="1" dirty="0"/>
              <a:t>Artist Popularity (points)</a:t>
            </a:r>
            <a:endParaRPr lang="en-US" b="1" dirty="0">
              <a:ea typeface="Calibri"/>
              <a:cs typeface="Calibri"/>
            </a:endParaRPr>
          </a:p>
          <a:p>
            <a:pPr marL="685800" lvl="2" indent="-228600">
              <a:buFont typeface="Wingdings"/>
              <a:buChar char="§"/>
            </a:pPr>
            <a:r>
              <a:rPr lang="en-US" dirty="0"/>
              <a:t>Weighted score based on artist’s average stream performance.</a:t>
            </a:r>
            <a:endParaRPr lang="en-US" dirty="0">
              <a:ea typeface="Calibri"/>
              <a:cs typeface="Calibri"/>
            </a:endParaRPr>
          </a:p>
          <a:p>
            <a:pPr marL="685800" lvl="2" indent="-228600">
              <a:buFont typeface="Wingdings"/>
              <a:buChar char="§"/>
            </a:pPr>
            <a:r>
              <a:rPr lang="en-US" dirty="0"/>
              <a:t>Songs by top-tier artists (Top 5 / Top 10) consistently perform better.</a:t>
            </a:r>
            <a:endParaRPr lang="en-US" dirty="0">
              <a:ea typeface="Calibri"/>
              <a:cs typeface="Calibri"/>
            </a:endParaRPr>
          </a:p>
          <a:p>
            <a:pPr marL="228600" indent="-228600">
              <a:buFont typeface=""/>
              <a:buChar char="•"/>
            </a:pPr>
            <a:r>
              <a:rPr lang="en-US" b="1" dirty="0"/>
              <a:t>Artist Influence × Song Age (</a:t>
            </a:r>
            <a:r>
              <a:rPr lang="en-US" b="1" dirty="0" err="1"/>
              <a:t>song_age_days</a:t>
            </a:r>
            <a:r>
              <a:rPr lang="en-US" b="1" dirty="0"/>
              <a:t> * points)</a:t>
            </a:r>
            <a:endParaRPr lang="en-US" b="1" dirty="0">
              <a:ea typeface="Calibri"/>
              <a:cs typeface="Calibri"/>
            </a:endParaRPr>
          </a:p>
          <a:p>
            <a:pPr marL="685800" lvl="2" indent="-228600">
              <a:buFont typeface="Wingdings"/>
              <a:buChar char="§"/>
            </a:pPr>
            <a:r>
              <a:rPr lang="en-US" dirty="0"/>
              <a:t>Interaction term captures impact of both artist hype and longevity.</a:t>
            </a:r>
            <a:endParaRPr lang="en-US" dirty="0">
              <a:ea typeface="Calibri"/>
              <a:cs typeface="Calibri"/>
            </a:endParaRPr>
          </a:p>
          <a:p>
            <a:pPr marL="685800" lvl="2" indent="-228600">
              <a:buFont typeface="Wingdings"/>
              <a:buChar char="§"/>
            </a:pPr>
            <a:r>
              <a:rPr lang="en-US" dirty="0"/>
              <a:t>Amplifies predictive power when influential artists release newer content.</a:t>
            </a:r>
            <a:endParaRPr lang="en-US" dirty="0">
              <a:ea typeface="Calibri"/>
              <a:cs typeface="Calibri"/>
            </a:endParaRPr>
          </a:p>
          <a:p>
            <a:pPr marL="228600" indent="-228600">
              <a:buFont typeface=""/>
              <a:buChar char="•"/>
            </a:pPr>
            <a:r>
              <a:rPr lang="en-US" b="1" dirty="0"/>
              <a:t>Danceability (%)</a:t>
            </a:r>
            <a:endParaRPr lang="en-US" b="1" dirty="0">
              <a:ea typeface="Calibri"/>
              <a:cs typeface="Calibri"/>
            </a:endParaRPr>
          </a:p>
          <a:p>
            <a:pPr marL="685800" lvl="2" indent="-228600">
              <a:buFont typeface="Wingdings"/>
              <a:buChar char="§"/>
            </a:pPr>
            <a:r>
              <a:rPr lang="en-US" dirty="0"/>
              <a:t>Songs that are easier to dance to tend to go viral and appear on playlists.</a:t>
            </a:r>
            <a:endParaRPr lang="en-US" dirty="0">
              <a:ea typeface="Calibri"/>
              <a:cs typeface="Calibri"/>
            </a:endParaRPr>
          </a:p>
          <a:p>
            <a:pPr marL="685800" lvl="2" indent="-228600">
              <a:buFont typeface="Wingdings"/>
              <a:buChar char="§"/>
            </a:pPr>
            <a:r>
              <a:rPr lang="en-US" dirty="0"/>
              <a:t>High influence on short-form content (Reels, TikTok).</a:t>
            </a:r>
            <a:endParaRPr lang="en-US" dirty="0">
              <a:ea typeface="Calibri"/>
              <a:cs typeface="Calibri"/>
            </a:endParaRPr>
          </a:p>
          <a:p>
            <a:pPr marL="228600" indent="-228600">
              <a:buFont typeface=""/>
              <a:buChar char="•"/>
            </a:pPr>
            <a:r>
              <a:rPr lang="en-US" b="1" dirty="0"/>
              <a:t>Release Timing (</a:t>
            </a:r>
            <a:r>
              <a:rPr lang="en-US" b="1" dirty="0" err="1"/>
              <a:t>release_quarter</a:t>
            </a:r>
            <a:r>
              <a:rPr lang="en-US" b="1" dirty="0"/>
              <a:t>)</a:t>
            </a:r>
            <a:endParaRPr lang="en-US" b="1" dirty="0">
              <a:ea typeface="Calibri"/>
              <a:cs typeface="Calibri"/>
            </a:endParaRPr>
          </a:p>
          <a:p>
            <a:pPr marL="685800" lvl="2" indent="-228600">
              <a:buFont typeface="Wingdings"/>
              <a:buChar char="§"/>
            </a:pPr>
            <a:r>
              <a:rPr lang="en-US" dirty="0"/>
              <a:t>Seasonality plays a role; strategic releases in Q4 and summer often perform better.</a:t>
            </a:r>
            <a:endParaRPr lang="en-US" dirty="0">
              <a:ea typeface="Calibri"/>
              <a:cs typeface="Calibri"/>
            </a:endParaRPr>
          </a:p>
          <a:p>
            <a:pPr marL="228600" indent="-228600">
              <a:buFont typeface=""/>
              <a:buChar char="•"/>
            </a:pPr>
            <a:r>
              <a:rPr lang="en-US" b="1" dirty="0"/>
              <a:t>Key &amp; Mode (e.g., Major or Minor)</a:t>
            </a:r>
            <a:endParaRPr lang="en-US" b="1" dirty="0">
              <a:ea typeface="Calibri"/>
              <a:cs typeface="Calibri"/>
            </a:endParaRPr>
          </a:p>
          <a:p>
            <a:pPr marL="685800" lvl="2" indent="-228600">
              <a:buFont typeface="Wingdings"/>
              <a:buChar char="§"/>
            </a:pPr>
            <a:r>
              <a:rPr lang="en-US" dirty="0"/>
              <a:t>Subtle correlation with mood/tone of songs.</a:t>
            </a:r>
            <a:endParaRPr lang="en-US" dirty="0">
              <a:ea typeface="Calibri"/>
              <a:cs typeface="Calibri"/>
            </a:endParaRPr>
          </a:p>
          <a:p>
            <a:pPr marL="685800" lvl="2" indent="-228600">
              <a:buFont typeface="Wingdings"/>
              <a:buChar char="§"/>
            </a:pPr>
            <a:r>
              <a:rPr lang="en-US" dirty="0"/>
              <a:t>Minor-key songs trend more during specific periods or genres.</a:t>
            </a:r>
            <a:endParaRPr lang="en-US" dirty="0">
              <a:ea typeface="Calibri"/>
              <a:cs typeface="Calibri"/>
            </a:endParaRPr>
          </a:p>
          <a:p>
            <a:pPr marL="228600" indent="-228600">
              <a:buFont typeface=""/>
              <a:buChar char="•"/>
            </a:pPr>
            <a:r>
              <a:rPr lang="en-US" b="1" dirty="0"/>
              <a:t>Polynomial Features (e.g., song_age_days², points²)</a:t>
            </a:r>
            <a:endParaRPr lang="en-US" b="1" dirty="0">
              <a:ea typeface="Calibri"/>
              <a:cs typeface="Calibri"/>
            </a:endParaRPr>
          </a:p>
          <a:p>
            <a:pPr marL="685800" lvl="2" indent="-228600">
              <a:buFont typeface="Wingdings"/>
              <a:buChar char="§"/>
            </a:pPr>
            <a:r>
              <a:rPr lang="en-US" dirty="0"/>
              <a:t>Capture nonlinear effects and diminishing returns on age/popularity.</a:t>
            </a:r>
            <a:endParaRPr lang="en-US" dirty="0">
              <a:ea typeface="Calibri"/>
              <a:cs typeface="Calibri"/>
            </a:endParaRPr>
          </a:p>
          <a:p>
            <a:pPr marL="228600" indent="-228600">
              <a:buFont typeface=""/>
              <a:buChar char="•"/>
            </a:pPr>
            <a:r>
              <a:rPr lang="en-US" b="1" dirty="0" err="1"/>
              <a:t>Acousticness</a:t>
            </a:r>
            <a:r>
              <a:rPr lang="en-US" b="1" dirty="0"/>
              <a:t> (%) &amp; BPM</a:t>
            </a:r>
            <a:endParaRPr lang="en-US" b="1" dirty="0">
              <a:ea typeface="Calibri"/>
              <a:cs typeface="Calibri"/>
            </a:endParaRPr>
          </a:p>
          <a:p>
            <a:pPr marL="685800" lvl="2" indent="-228600">
              <a:buFont typeface="Wingdings"/>
              <a:buChar char="§"/>
            </a:pPr>
            <a:r>
              <a:rPr lang="en-US" dirty="0"/>
              <a:t>Genre indicators that subtly influence playlist placement and listener retention.</a:t>
            </a:r>
            <a:endParaRPr lang="en-US" dirty="0">
              <a:ea typeface="Calibri"/>
              <a:cs typeface="Calibri"/>
            </a:endParaRPr>
          </a:p>
        </p:txBody>
      </p:sp>
    </p:spTree>
    <p:extLst>
      <p:ext uri="{BB962C8B-B14F-4D97-AF65-F5344CB8AC3E}">
        <p14:creationId xmlns:p14="http://schemas.microsoft.com/office/powerpoint/2010/main" val="270140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5193-1A42-0245-5106-2BD940FF3924}"/>
              </a:ext>
            </a:extLst>
          </p:cNvPr>
          <p:cNvSpPr>
            <a:spLocks noGrp="1"/>
          </p:cNvSpPr>
          <p:nvPr>
            <p:ph type="ctrTitle"/>
          </p:nvPr>
        </p:nvSpPr>
        <p:spPr/>
        <p:txBody>
          <a:bodyPr/>
          <a:lstStyle/>
          <a:p>
            <a:r>
              <a:rPr lang="en-US"/>
              <a:t>Actionable Recommendations</a:t>
            </a:r>
          </a:p>
        </p:txBody>
      </p:sp>
    </p:spTree>
    <p:extLst>
      <p:ext uri="{BB962C8B-B14F-4D97-AF65-F5344CB8AC3E}">
        <p14:creationId xmlns:p14="http://schemas.microsoft.com/office/powerpoint/2010/main" val="2484189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51DB-F4E0-3194-35FA-EC597710C24A}"/>
              </a:ext>
            </a:extLst>
          </p:cNvPr>
          <p:cNvSpPr>
            <a:spLocks noGrp="1"/>
          </p:cNvSpPr>
          <p:nvPr>
            <p:ph type="title"/>
          </p:nvPr>
        </p:nvSpPr>
        <p:spPr/>
        <p:txBody>
          <a:bodyPr>
            <a:normAutofit/>
          </a:bodyPr>
          <a:lstStyle/>
          <a:p>
            <a:r>
              <a:rPr lang="en-US" dirty="0"/>
              <a:t>Based on Key Learnings</a:t>
            </a:r>
            <a:endParaRPr lang="en-US" dirty="0">
              <a:ea typeface="Calibri Light"/>
              <a:cs typeface="Calibri Light"/>
            </a:endParaRPr>
          </a:p>
        </p:txBody>
      </p:sp>
      <p:sp>
        <p:nvSpPr>
          <p:cNvPr id="4" name="Content Placeholder 3">
            <a:extLst>
              <a:ext uri="{FF2B5EF4-FFF2-40B4-BE49-F238E27FC236}">
                <a16:creationId xmlns:a16="http://schemas.microsoft.com/office/drawing/2014/main" id="{FF3E660B-3D5E-C048-6A16-03B802B27A9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38201" y="1825625"/>
            <a:ext cx="10515599" cy="4351338"/>
          </a:xfrm>
        </p:spPr>
        <p:txBody>
          <a:bodyPr vert="horz" lIns="91440" tIns="45720" rIns="91440" bIns="45720" rtlCol="0" anchor="t">
            <a:normAutofit/>
          </a:bodyPr>
          <a:lstStyle/>
          <a:p>
            <a:r>
              <a:rPr lang="en-US" sz="2000" dirty="0">
                <a:latin typeface="Calibri"/>
                <a:ea typeface="Roboto"/>
                <a:cs typeface="Roboto"/>
              </a:rPr>
              <a:t>Prioritize recommending older, artist-backed songs in user suggestions</a:t>
            </a:r>
          </a:p>
          <a:p>
            <a:r>
              <a:rPr lang="en-US" sz="2000" dirty="0">
                <a:latin typeface="Calibri"/>
                <a:ea typeface="Roboto"/>
                <a:cs typeface="Roboto"/>
              </a:rPr>
              <a:t>Surface danceable tracks from newer artists to increase </a:t>
            </a:r>
            <a:r>
              <a:rPr lang="en-US" sz="2000" dirty="0">
                <a:latin typeface="Calibri"/>
                <a:ea typeface="Calibri"/>
                <a:cs typeface="Calibri"/>
              </a:rPr>
              <a:t>early</a:t>
            </a:r>
            <a:r>
              <a:rPr lang="en-US" sz="2000" dirty="0">
                <a:latin typeface="Calibri"/>
                <a:ea typeface="Roboto"/>
                <a:cs typeface="Roboto"/>
              </a:rPr>
              <a:t> traction</a:t>
            </a:r>
            <a:endParaRPr lang="en-US" sz="2000">
              <a:latin typeface="Calibri"/>
              <a:ea typeface="Calibri"/>
              <a:cs typeface="Calibri"/>
            </a:endParaRPr>
          </a:p>
          <a:p>
            <a:r>
              <a:rPr lang="en-US" sz="2000" dirty="0">
                <a:latin typeface="Calibri"/>
                <a:ea typeface="Roboto"/>
                <a:cs typeface="Roboto"/>
              </a:rPr>
              <a:t>Use release quarter + age to dynamically boost discoverability of seasonal hits</a:t>
            </a:r>
            <a:endParaRPr lang="en-US" sz="2000">
              <a:latin typeface="Calibri"/>
              <a:ea typeface="Calibri"/>
              <a:cs typeface="Calibri"/>
            </a:endParaRPr>
          </a:p>
          <a:p>
            <a:r>
              <a:rPr lang="en-US" sz="2000" dirty="0">
                <a:latin typeface="Calibri"/>
                <a:ea typeface="Roboto"/>
                <a:cs typeface="Roboto"/>
              </a:rPr>
              <a:t>Focus on acoustic long-tails for playlists that cater to mood-based listening</a:t>
            </a:r>
            <a:endParaRPr lang="en-US" sz="2000">
              <a:latin typeface="Calibri"/>
              <a:ea typeface="Calibri"/>
              <a:cs typeface="Calibri"/>
            </a:endParaRPr>
          </a:p>
        </p:txBody>
      </p:sp>
    </p:spTree>
    <p:extLst>
      <p:ext uri="{BB962C8B-B14F-4D97-AF65-F5344CB8AC3E}">
        <p14:creationId xmlns:p14="http://schemas.microsoft.com/office/powerpoint/2010/main" val="248488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683D-1367-B8B1-8CF1-81C3683C3914}"/>
              </a:ext>
            </a:extLst>
          </p:cNvPr>
          <p:cNvSpPr>
            <a:spLocks noGrp="1"/>
          </p:cNvSpPr>
          <p:nvPr>
            <p:ph type="ctrTitle"/>
          </p:nvPr>
        </p:nvSpPr>
        <p:spPr/>
        <p:txBody>
          <a:bodyPr/>
          <a:lstStyle/>
          <a:p>
            <a:r>
              <a:rPr lang="en-US"/>
              <a:t>Problem Statement &amp; Objective</a:t>
            </a:r>
          </a:p>
        </p:txBody>
      </p:sp>
    </p:spTree>
    <p:extLst>
      <p:ext uri="{BB962C8B-B14F-4D97-AF65-F5344CB8AC3E}">
        <p14:creationId xmlns:p14="http://schemas.microsoft.com/office/powerpoint/2010/main" val="3920384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E002-73A2-A90A-776F-F1BEC29CC216}"/>
              </a:ext>
            </a:extLst>
          </p:cNvPr>
          <p:cNvSpPr>
            <a:spLocks noGrp="1"/>
          </p:cNvSpPr>
          <p:nvPr>
            <p:ph type="title"/>
          </p:nvPr>
        </p:nvSpPr>
        <p:spPr/>
        <p:txBody>
          <a:bodyPr/>
          <a:lstStyle/>
          <a:p>
            <a:r>
              <a:rPr lang="en-US"/>
              <a:t>Goal: Identify Key Factors Influencing Spotify Song Popularity</a:t>
            </a:r>
          </a:p>
        </p:txBody>
      </p:sp>
      <p:sp>
        <p:nvSpPr>
          <p:cNvPr id="4" name="Content Placeholder 3">
            <a:extLst>
              <a:ext uri="{FF2B5EF4-FFF2-40B4-BE49-F238E27FC236}">
                <a16:creationId xmlns:a16="http://schemas.microsoft.com/office/drawing/2014/main" id="{4D0ABAD4-C88D-4B78-5169-A6B3F3523EE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55606" y="1825625"/>
            <a:ext cx="4598194" cy="4351338"/>
          </a:xfrm>
        </p:spPr>
        <p:txBody>
          <a:bodyPr vert="horz" lIns="91440" tIns="45720" rIns="91440" bIns="45720" rtlCol="0" anchor="t">
            <a:normAutofit/>
          </a:bodyPr>
          <a:lstStyle/>
          <a:p>
            <a:r>
              <a:rPr lang="en-US" dirty="0"/>
              <a:t>Elements of Popularity</a:t>
            </a:r>
          </a:p>
          <a:p>
            <a:pPr lvl="1"/>
            <a:r>
              <a:rPr lang="en-US" dirty="0">
                <a:ea typeface="Calibri"/>
                <a:cs typeface="Calibri"/>
              </a:rPr>
              <a:t>Streams</a:t>
            </a:r>
          </a:p>
          <a:p>
            <a:pPr lvl="1"/>
            <a:r>
              <a:rPr lang="en-US" dirty="0">
                <a:ea typeface="Calibri"/>
                <a:cs typeface="Calibri"/>
              </a:rPr>
              <a:t>In Playlists and Charts count</a:t>
            </a:r>
            <a:endParaRPr lang="en-US" dirty="0"/>
          </a:p>
          <a:p>
            <a:r>
              <a:rPr lang="en-US" dirty="0"/>
              <a:t>Song Metrics </a:t>
            </a:r>
            <a:endParaRPr lang="en-US" dirty="0">
              <a:ea typeface="Calibri"/>
              <a:cs typeface="Calibri"/>
            </a:endParaRPr>
          </a:p>
          <a:p>
            <a:pPr lvl="1"/>
            <a:r>
              <a:rPr lang="en-US" dirty="0" err="1">
                <a:ea typeface="Calibri"/>
                <a:cs typeface="Calibri"/>
              </a:rPr>
              <a:t>Acousticness</a:t>
            </a:r>
            <a:endParaRPr lang="en-US" dirty="0">
              <a:ea typeface="Calibri"/>
              <a:cs typeface="Calibri"/>
            </a:endParaRPr>
          </a:p>
          <a:p>
            <a:pPr lvl="1"/>
            <a:r>
              <a:rPr lang="en-US" dirty="0">
                <a:ea typeface="Calibri"/>
                <a:cs typeface="Calibri"/>
              </a:rPr>
              <a:t>Valence</a:t>
            </a:r>
          </a:p>
          <a:p>
            <a:pPr lvl="1"/>
            <a:r>
              <a:rPr lang="en-US" dirty="0">
                <a:ea typeface="Calibri"/>
                <a:cs typeface="Calibri"/>
              </a:rPr>
              <a:t>Danceability</a:t>
            </a:r>
          </a:p>
          <a:p>
            <a:r>
              <a:rPr lang="en-US" dirty="0"/>
              <a:t>Artists</a:t>
            </a:r>
            <a:endParaRPr lang="en-US" dirty="0">
              <a:ea typeface="Calibri"/>
              <a:cs typeface="Calibri"/>
            </a:endParaRPr>
          </a:p>
        </p:txBody>
      </p:sp>
      <p:pic>
        <p:nvPicPr>
          <p:cNvPr id="7" name="Content Placeholder 6">
            <a:extLst>
              <a:ext uri="{FF2B5EF4-FFF2-40B4-BE49-F238E27FC236}">
                <a16:creationId xmlns:a16="http://schemas.microsoft.com/office/drawing/2014/main" id="{2AE8D6AF-20C6-4892-D6EE-4BBB044B1D86}"/>
              </a:ext>
            </a:extLst>
          </p:cNvPr>
          <p:cNvPicPr>
            <a:picLocks noGrp="1" noChangeAspect="1"/>
          </p:cNvPicPr>
          <p:nvPr>
            <p:ph sz="half" idx="1"/>
          </p:nvPr>
        </p:nvPicPr>
        <p:blipFill>
          <a:blip r:embed="rId3"/>
          <a:stretch>
            <a:fillRect/>
          </a:stretch>
        </p:blipFill>
        <p:spPr>
          <a:xfrm>
            <a:off x="838200" y="2435927"/>
            <a:ext cx="5229224" cy="2714015"/>
          </a:xfrm>
        </p:spPr>
      </p:pic>
    </p:spTree>
    <p:extLst>
      <p:ext uri="{BB962C8B-B14F-4D97-AF65-F5344CB8AC3E}">
        <p14:creationId xmlns:p14="http://schemas.microsoft.com/office/powerpoint/2010/main" val="362901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CFD6-F967-BAEF-343C-59DEF2A01733}"/>
              </a:ext>
            </a:extLst>
          </p:cNvPr>
          <p:cNvSpPr>
            <a:spLocks noGrp="1"/>
          </p:cNvSpPr>
          <p:nvPr>
            <p:ph type="title"/>
          </p:nvPr>
        </p:nvSpPr>
        <p:spPr/>
        <p:txBody>
          <a:bodyPr/>
          <a:lstStyle/>
          <a:p>
            <a:r>
              <a:rPr lang="en-US"/>
              <a:t>Approach: Clean and Analyze Data, Build Predictive Models</a:t>
            </a:r>
          </a:p>
        </p:txBody>
      </p:sp>
      <p:sp>
        <p:nvSpPr>
          <p:cNvPr id="4" name="Content Placeholder 3">
            <a:extLst>
              <a:ext uri="{FF2B5EF4-FFF2-40B4-BE49-F238E27FC236}">
                <a16:creationId xmlns:a16="http://schemas.microsoft.com/office/drawing/2014/main" id="{004CEEB7-D627-2E39-53AB-886647FE66C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031240" y="2181225"/>
            <a:ext cx="10332720" cy="3995738"/>
          </a:xfrm>
        </p:spPr>
        <p:txBody>
          <a:bodyPr vert="horz" lIns="91440" tIns="45720" rIns="91440" bIns="45720" rtlCol="0" anchor="t">
            <a:normAutofit/>
          </a:bodyPr>
          <a:lstStyle/>
          <a:p>
            <a:r>
              <a:rPr lang="en-US" dirty="0"/>
              <a:t>Data Cleaning Process</a:t>
            </a:r>
          </a:p>
          <a:p>
            <a:pPr lvl="1"/>
            <a:r>
              <a:rPr lang="en-US" dirty="0"/>
              <a:t>Thorough data cleaning is essential to ensure the accuracy of the dataset, removing any inconsistencies and errors.</a:t>
            </a:r>
            <a:endParaRPr lang="en-US" dirty="0">
              <a:ea typeface="Calibri"/>
              <a:cs typeface="Calibri"/>
            </a:endParaRPr>
          </a:p>
          <a:p>
            <a:r>
              <a:rPr lang="en-US" dirty="0"/>
              <a:t>Comprehensive Data Analysis</a:t>
            </a:r>
            <a:endParaRPr lang="en-US" dirty="0">
              <a:ea typeface="Calibri"/>
              <a:cs typeface="Calibri"/>
            </a:endParaRPr>
          </a:p>
          <a:p>
            <a:pPr lvl="1"/>
            <a:r>
              <a:rPr lang="en-US" dirty="0"/>
              <a:t>After cleaning the data, I performed comprehensive analysis to identify trends and patterns that influence song popularity.</a:t>
            </a:r>
            <a:endParaRPr lang="en-US" dirty="0">
              <a:ea typeface="Calibri"/>
              <a:cs typeface="Calibri"/>
            </a:endParaRPr>
          </a:p>
          <a:p>
            <a:r>
              <a:rPr lang="en-US" dirty="0"/>
              <a:t>Building Predictive Models</a:t>
            </a:r>
            <a:endParaRPr lang="en-US" dirty="0">
              <a:ea typeface="Calibri"/>
              <a:cs typeface="Calibri"/>
            </a:endParaRPr>
          </a:p>
          <a:p>
            <a:pPr lvl="1"/>
            <a:r>
              <a:rPr lang="en-US" dirty="0"/>
              <a:t>I developed predictive models that leverage the analyzed data to forecast song popularity based on key identified factors.</a:t>
            </a:r>
            <a:endParaRPr lang="en-US" dirty="0">
              <a:ea typeface="Calibri"/>
              <a:cs typeface="Calibri"/>
            </a:endParaRPr>
          </a:p>
        </p:txBody>
      </p:sp>
    </p:spTree>
    <p:extLst>
      <p:ext uri="{BB962C8B-B14F-4D97-AF65-F5344CB8AC3E}">
        <p14:creationId xmlns:p14="http://schemas.microsoft.com/office/powerpoint/2010/main" val="298256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82C4-4463-5B2F-0CB0-193EAC5A1498}"/>
              </a:ext>
            </a:extLst>
          </p:cNvPr>
          <p:cNvSpPr>
            <a:spLocks noGrp="1"/>
          </p:cNvSpPr>
          <p:nvPr>
            <p:ph type="title"/>
          </p:nvPr>
        </p:nvSpPr>
        <p:spPr/>
        <p:txBody>
          <a:bodyPr/>
          <a:lstStyle/>
          <a:p>
            <a:r>
              <a:rPr lang="en-US" dirty="0"/>
              <a:t>Outcome: Actionable Insights to Recommend Trendy Songs</a:t>
            </a:r>
          </a:p>
        </p:txBody>
      </p:sp>
      <p:pic>
        <p:nvPicPr>
          <p:cNvPr id="5" name="Content Placeholder 4" descr="http://teekid.com/istockphoto/banner/banner3.jpg">
            <a:extLst>
              <a:ext uri="{FF2B5EF4-FFF2-40B4-BE49-F238E27FC236}">
                <a16:creationId xmlns:a16="http://schemas.microsoft.com/office/drawing/2014/main" id="{8561AD14-E93E-451D-8819-84159D557EAF}"/>
              </a:ext>
            </a:extLst>
          </p:cNvPr>
          <p:cNvPicPr>
            <a:picLocks noGrp="1" noChangeAspect="1"/>
          </p:cNvPicPr>
          <p:nvPr>
            <p:ph sz="half" idx="1"/>
          </p:nvPr>
        </p:nvPicPr>
        <p:blipFill>
          <a:blip r:embed="rId3"/>
          <a:stretch>
            <a:fillRect/>
          </a:stretch>
        </p:blipFill>
        <p:spPr>
          <a:xfrm>
            <a:off x="1253331" y="1825625"/>
            <a:ext cx="4351338" cy="4351338"/>
          </a:xfrm>
        </p:spPr>
      </p:pic>
      <p:sp>
        <p:nvSpPr>
          <p:cNvPr id="4" name="Content Placeholder 3">
            <a:extLst>
              <a:ext uri="{FF2B5EF4-FFF2-40B4-BE49-F238E27FC236}">
                <a16:creationId xmlns:a16="http://schemas.microsoft.com/office/drawing/2014/main" id="{6D53184C-9336-3959-AA43-EA94E206759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vert="horz" lIns="91440" tIns="45720" rIns="91440" bIns="45720" rtlCol="0" anchor="t">
            <a:normAutofit/>
          </a:bodyPr>
          <a:lstStyle/>
          <a:p>
            <a:r>
              <a:rPr lang="en-US" dirty="0"/>
              <a:t>Two-Pronged Actionable Insights </a:t>
            </a:r>
            <a:r>
              <a:rPr lang="en-US" sz="2000" dirty="0"/>
              <a:t>(Identify songs that are likely to become popular based on data-driven trends and listener preferences)</a:t>
            </a:r>
          </a:p>
          <a:p>
            <a:pPr lvl="1"/>
            <a:r>
              <a:rPr lang="en-US" sz="2000" dirty="0">
                <a:ea typeface="Calibri"/>
                <a:cs typeface="Calibri"/>
              </a:rPr>
              <a:t>For New Songs – Using song metadata and its musical properties</a:t>
            </a:r>
          </a:p>
          <a:p>
            <a:pPr lvl="1"/>
            <a:endParaRPr lang="en-US" sz="2000" dirty="0">
              <a:ea typeface="Calibri"/>
              <a:cs typeface="Calibri"/>
            </a:endParaRPr>
          </a:p>
          <a:p>
            <a:pPr lvl="1"/>
            <a:r>
              <a:rPr lang="en-US" sz="2000" dirty="0">
                <a:ea typeface="Calibri"/>
                <a:cs typeface="Calibri"/>
              </a:rPr>
              <a:t>For Old Songs – Also using available Charts and Playlists data from other Streaming Platforms</a:t>
            </a:r>
            <a:endParaRPr lang="en-US" sz="2000">
              <a:ea typeface="Calibri"/>
              <a:cs typeface="Calibri"/>
            </a:endParaRPr>
          </a:p>
        </p:txBody>
      </p:sp>
    </p:spTree>
    <p:extLst>
      <p:ext uri="{BB962C8B-B14F-4D97-AF65-F5344CB8AC3E}">
        <p14:creationId xmlns:p14="http://schemas.microsoft.com/office/powerpoint/2010/main" val="116692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6B72-190E-142B-925A-854879CE07B7}"/>
              </a:ext>
            </a:extLst>
          </p:cNvPr>
          <p:cNvSpPr>
            <a:spLocks noGrp="1"/>
          </p:cNvSpPr>
          <p:nvPr>
            <p:ph type="ctrTitle"/>
          </p:nvPr>
        </p:nvSpPr>
        <p:spPr/>
        <p:txBody>
          <a:bodyPr/>
          <a:lstStyle/>
          <a:p>
            <a:r>
              <a:rPr lang="en-US"/>
              <a:t>Data Overview</a:t>
            </a:r>
          </a:p>
        </p:txBody>
      </p:sp>
    </p:spTree>
    <p:extLst>
      <p:ext uri="{BB962C8B-B14F-4D97-AF65-F5344CB8AC3E}">
        <p14:creationId xmlns:p14="http://schemas.microsoft.com/office/powerpoint/2010/main" val="2612537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C6FF-1C13-4D20-A736-6C0A3C0EB527}"/>
              </a:ext>
            </a:extLst>
          </p:cNvPr>
          <p:cNvSpPr>
            <a:spLocks noGrp="1"/>
          </p:cNvSpPr>
          <p:nvPr>
            <p:ph type="title"/>
          </p:nvPr>
        </p:nvSpPr>
        <p:spPr/>
        <p:txBody>
          <a:bodyPr/>
          <a:lstStyle/>
          <a:p>
            <a:r>
              <a:rPr lang="en-US" dirty="0"/>
              <a:t>Challenges</a:t>
            </a:r>
            <a:endParaRPr lang="en-US" dirty="0">
              <a:ea typeface="Calibri Light"/>
              <a:cs typeface="Calibri Light"/>
            </a:endParaRPr>
          </a:p>
        </p:txBody>
      </p:sp>
      <p:sp>
        <p:nvSpPr>
          <p:cNvPr id="4" name="Content Placeholder 3">
            <a:extLst>
              <a:ext uri="{FF2B5EF4-FFF2-40B4-BE49-F238E27FC236}">
                <a16:creationId xmlns:a16="http://schemas.microsoft.com/office/drawing/2014/main" id="{91B6FC7A-367E-A772-D976-148B9F67FDC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vert="horz" lIns="91440" tIns="45720" rIns="91440" bIns="45720" rtlCol="0" anchor="t">
            <a:normAutofit fontScale="92500"/>
          </a:bodyPr>
          <a:lstStyle/>
          <a:p>
            <a:r>
              <a:rPr lang="en-US" dirty="0">
                <a:ea typeface="Calibri"/>
                <a:cs typeface="Calibri"/>
              </a:rPr>
              <a:t>Identifying Target and Independent variables</a:t>
            </a:r>
          </a:p>
          <a:p>
            <a:pPr lvl="1"/>
            <a:r>
              <a:rPr lang="en-US" dirty="0"/>
              <a:t>Reasoning whether Playlist and Chart counts should be used as predictors</a:t>
            </a:r>
            <a:endParaRPr lang="en-US" dirty="0">
              <a:ea typeface="Calibri"/>
              <a:cs typeface="Calibri"/>
            </a:endParaRPr>
          </a:p>
          <a:p>
            <a:r>
              <a:rPr lang="en-US" dirty="0"/>
              <a:t>Duplicated Data Entries</a:t>
            </a:r>
            <a:endParaRPr lang="en-US" dirty="0">
              <a:ea typeface="Calibri"/>
              <a:cs typeface="Calibri"/>
            </a:endParaRPr>
          </a:p>
          <a:p>
            <a:pPr lvl="1"/>
            <a:r>
              <a:rPr lang="en-US" dirty="0"/>
              <a:t>Many Duplicate Song Ids in both the song and node details dataset </a:t>
            </a:r>
            <a:endParaRPr lang="en-US" dirty="0">
              <a:ea typeface="Calibri"/>
              <a:cs typeface="Calibri"/>
            </a:endParaRPr>
          </a:p>
          <a:p>
            <a:r>
              <a:rPr lang="en-US" dirty="0"/>
              <a:t>Inconsistent Data Formats and Errors</a:t>
            </a:r>
            <a:endParaRPr lang="en-US" dirty="0">
              <a:ea typeface="Calibri"/>
              <a:cs typeface="Calibri"/>
            </a:endParaRPr>
          </a:p>
          <a:p>
            <a:pPr lvl="1"/>
            <a:r>
              <a:rPr lang="en-US" dirty="0"/>
              <a:t>Columns – </a:t>
            </a:r>
            <a:r>
              <a:rPr lang="en-US" dirty="0" err="1"/>
              <a:t>Song_Id</a:t>
            </a:r>
            <a:r>
              <a:rPr lang="en-US" dirty="0"/>
              <a:t>, </a:t>
            </a:r>
            <a:r>
              <a:rPr lang="en-US" dirty="0" err="1"/>
              <a:t>released_month</a:t>
            </a:r>
            <a:r>
              <a:rPr lang="en-US" dirty="0"/>
              <a:t>, </a:t>
            </a:r>
            <a:r>
              <a:rPr lang="en-US" dirty="0" err="1"/>
              <a:t>released_year</a:t>
            </a:r>
            <a:r>
              <a:rPr lang="en-US" dirty="0"/>
              <a:t>, streams</a:t>
            </a:r>
            <a:endParaRPr lang="en-US" dirty="0">
              <a:ea typeface="Calibri"/>
              <a:cs typeface="Calibri"/>
            </a:endParaRPr>
          </a:p>
        </p:txBody>
      </p:sp>
      <p:pic>
        <p:nvPicPr>
          <p:cNvPr id="3" name="Picture 2">
            <a:extLst>
              <a:ext uri="{FF2B5EF4-FFF2-40B4-BE49-F238E27FC236}">
                <a16:creationId xmlns:a16="http://schemas.microsoft.com/office/drawing/2014/main" id="{88E6DD02-A761-B3DE-D202-6FC4F9504518}"/>
              </a:ext>
            </a:extLst>
          </p:cNvPr>
          <p:cNvPicPr>
            <a:picLocks noChangeAspect="1"/>
          </p:cNvPicPr>
          <p:nvPr/>
        </p:nvPicPr>
        <p:blipFill>
          <a:blip r:embed="rId3"/>
          <a:stretch>
            <a:fillRect/>
          </a:stretch>
        </p:blipFill>
        <p:spPr>
          <a:xfrm>
            <a:off x="455083" y="5725583"/>
            <a:ext cx="5185834" cy="560917"/>
          </a:xfrm>
          <a:prstGeom prst="rect">
            <a:avLst/>
          </a:prstGeom>
        </p:spPr>
      </p:pic>
      <p:pic>
        <p:nvPicPr>
          <p:cNvPr id="5" name="Picture 4">
            <a:extLst>
              <a:ext uri="{FF2B5EF4-FFF2-40B4-BE49-F238E27FC236}">
                <a16:creationId xmlns:a16="http://schemas.microsoft.com/office/drawing/2014/main" id="{DAD7E46D-C381-3052-F90C-AFCC48B2A94D}"/>
              </a:ext>
            </a:extLst>
          </p:cNvPr>
          <p:cNvPicPr>
            <a:picLocks noChangeAspect="1"/>
          </p:cNvPicPr>
          <p:nvPr/>
        </p:nvPicPr>
        <p:blipFill>
          <a:blip r:embed="rId4"/>
          <a:stretch>
            <a:fillRect/>
          </a:stretch>
        </p:blipFill>
        <p:spPr>
          <a:xfrm>
            <a:off x="450321" y="3960813"/>
            <a:ext cx="5195359" cy="1666875"/>
          </a:xfrm>
          <a:prstGeom prst="rect">
            <a:avLst/>
          </a:prstGeom>
        </p:spPr>
      </p:pic>
      <p:pic>
        <p:nvPicPr>
          <p:cNvPr id="6" name="Picture 5">
            <a:extLst>
              <a:ext uri="{FF2B5EF4-FFF2-40B4-BE49-F238E27FC236}">
                <a16:creationId xmlns:a16="http://schemas.microsoft.com/office/drawing/2014/main" id="{AC44A9D3-317D-929A-0758-5529941C631D}"/>
              </a:ext>
            </a:extLst>
          </p:cNvPr>
          <p:cNvPicPr>
            <a:picLocks noChangeAspect="1"/>
          </p:cNvPicPr>
          <p:nvPr/>
        </p:nvPicPr>
        <p:blipFill>
          <a:blip r:embed="rId5"/>
          <a:stretch>
            <a:fillRect/>
          </a:stretch>
        </p:blipFill>
        <p:spPr>
          <a:xfrm>
            <a:off x="446088" y="1702858"/>
            <a:ext cx="5182658" cy="2118783"/>
          </a:xfrm>
          <a:prstGeom prst="rect">
            <a:avLst/>
          </a:prstGeom>
        </p:spPr>
      </p:pic>
    </p:spTree>
    <p:extLst>
      <p:ext uri="{BB962C8B-B14F-4D97-AF65-F5344CB8AC3E}">
        <p14:creationId xmlns:p14="http://schemas.microsoft.com/office/powerpoint/2010/main" val="80519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E81E8-BC11-134B-CD5C-6D10BCE8D035}"/>
              </a:ext>
            </a:extLst>
          </p:cNvPr>
          <p:cNvSpPr>
            <a:spLocks noGrp="1"/>
          </p:cNvSpPr>
          <p:nvPr>
            <p:ph type="title"/>
          </p:nvPr>
        </p:nvSpPr>
        <p:spPr/>
        <p:txBody>
          <a:bodyPr/>
          <a:lstStyle/>
          <a:p>
            <a:r>
              <a:rPr lang="en-US"/>
              <a:t>Steps Taken for Data Cleaning and Transformation</a:t>
            </a:r>
          </a:p>
        </p:txBody>
      </p:sp>
      <p:sp>
        <p:nvSpPr>
          <p:cNvPr id="4" name="Content Placeholder 3">
            <a:extLst>
              <a:ext uri="{FF2B5EF4-FFF2-40B4-BE49-F238E27FC236}">
                <a16:creationId xmlns:a16="http://schemas.microsoft.com/office/drawing/2014/main" id="{BE7924A4-C7D6-AE21-942A-D33CC7F4C4A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vert="horz" lIns="91440" tIns="45720" rIns="91440" bIns="45720" rtlCol="0" anchor="t">
            <a:normAutofit fontScale="92500" lnSpcReduction="10000"/>
          </a:bodyPr>
          <a:lstStyle/>
          <a:p>
            <a:r>
              <a:rPr lang="en-US" dirty="0"/>
              <a:t>Removing Duplicates</a:t>
            </a:r>
          </a:p>
          <a:p>
            <a:pPr lvl="1"/>
            <a:r>
              <a:rPr lang="en-US" dirty="0"/>
              <a:t>The first step in data cleaning was to identify and remove duplicate entries, ensuring each record is unique.</a:t>
            </a:r>
            <a:endParaRPr lang="en-US" dirty="0">
              <a:ea typeface="Calibri"/>
              <a:cs typeface="Calibri"/>
            </a:endParaRPr>
          </a:p>
          <a:p>
            <a:r>
              <a:rPr lang="en-US" dirty="0"/>
              <a:t>Standardizing Formats</a:t>
            </a:r>
            <a:endParaRPr lang="en-US" dirty="0">
              <a:ea typeface="Calibri"/>
              <a:cs typeface="Calibri"/>
            </a:endParaRPr>
          </a:p>
          <a:p>
            <a:pPr lvl="1"/>
            <a:r>
              <a:rPr lang="en-US" dirty="0"/>
              <a:t>I standardized formats across all data fields, ensuring consistency and accuracy for analysis.</a:t>
            </a:r>
            <a:endParaRPr lang="en-US" dirty="0">
              <a:ea typeface="Calibri"/>
              <a:cs typeface="Calibri"/>
            </a:endParaRPr>
          </a:p>
          <a:p>
            <a:r>
              <a:rPr lang="en-US" dirty="0"/>
              <a:t>Ensuring Data Integrity</a:t>
            </a:r>
            <a:endParaRPr lang="en-US" dirty="0">
              <a:ea typeface="Calibri"/>
              <a:cs typeface="Calibri"/>
            </a:endParaRPr>
          </a:p>
          <a:p>
            <a:pPr lvl="1"/>
            <a:r>
              <a:rPr lang="en-US" dirty="0"/>
              <a:t>Data integrity checks were implemented to validate the accuracy and reliability of the dataset before analysis.</a:t>
            </a:r>
            <a:endParaRPr lang="en-US" dirty="0">
              <a:ea typeface="Calibri"/>
              <a:cs typeface="Calibri"/>
            </a:endParaRPr>
          </a:p>
        </p:txBody>
      </p:sp>
      <p:pic>
        <p:nvPicPr>
          <p:cNvPr id="3" name="Picture 2">
            <a:extLst>
              <a:ext uri="{FF2B5EF4-FFF2-40B4-BE49-F238E27FC236}">
                <a16:creationId xmlns:a16="http://schemas.microsoft.com/office/drawing/2014/main" id="{22FC7B35-5A34-BA68-69E6-5B761719B1EA}"/>
              </a:ext>
            </a:extLst>
          </p:cNvPr>
          <p:cNvPicPr>
            <a:picLocks noChangeAspect="1"/>
          </p:cNvPicPr>
          <p:nvPr/>
        </p:nvPicPr>
        <p:blipFill>
          <a:blip r:embed="rId3"/>
          <a:stretch>
            <a:fillRect/>
          </a:stretch>
        </p:blipFill>
        <p:spPr>
          <a:xfrm>
            <a:off x="702018" y="2334012"/>
            <a:ext cx="5392180" cy="3343275"/>
          </a:xfrm>
          <a:prstGeom prst="rect">
            <a:avLst/>
          </a:prstGeom>
        </p:spPr>
      </p:pic>
    </p:spTree>
    <p:extLst>
      <p:ext uri="{BB962C8B-B14F-4D97-AF65-F5344CB8AC3E}">
        <p14:creationId xmlns:p14="http://schemas.microsoft.com/office/powerpoint/2010/main" val="3773294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Words>
  <Application>Microsoft Office PowerPoint</Application>
  <PresentationFormat>Widescreen</PresentationFormat>
  <Paragraphs>3</Paragraphs>
  <Slides>26</Slides>
  <Notes>24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Decoding Song Popularity on Spotify: An Analytical Approach to Predictive Insights</vt:lpstr>
      <vt:lpstr>Outline of the Presentation</vt:lpstr>
      <vt:lpstr>Problem Statement &amp; Objective</vt:lpstr>
      <vt:lpstr>Goal: Identify Key Factors Influencing Spotify Song Popularity</vt:lpstr>
      <vt:lpstr>Approach: Clean and Analyze Data, Build Predictive Models</vt:lpstr>
      <vt:lpstr>Outcome: Actionable Insights to Recommend Trendy Songs</vt:lpstr>
      <vt:lpstr>Data Overview</vt:lpstr>
      <vt:lpstr>Challenges</vt:lpstr>
      <vt:lpstr>Steps Taken for Data Cleaning and Transformation</vt:lpstr>
      <vt:lpstr>Artist Influence Analysis</vt:lpstr>
      <vt:lpstr>Aggregated Streams to Get Artist Average Performance</vt:lpstr>
      <vt:lpstr>Classified Artists Into Top 5, 10, 20, 50, 100 → Assigned 'Points' To Songs</vt:lpstr>
      <vt:lpstr>Exploratory Data Analysis (EDA)</vt:lpstr>
      <vt:lpstr>Identified Missing Values and Imputed Them Using Artist-Wise Medians</vt:lpstr>
      <vt:lpstr>Transformed Skewed Variables Using PowerTransformer</vt:lpstr>
      <vt:lpstr>Distribution after Transformation</vt:lpstr>
      <vt:lpstr>Visualized Correlations via Heatmap</vt:lpstr>
      <vt:lpstr>Model Building – Random Forest Regressor</vt:lpstr>
      <vt:lpstr>Used GridSearchCV to Tune Hyperparameters</vt:lpstr>
      <vt:lpstr>Created Interaction Features</vt:lpstr>
      <vt:lpstr>PowerPoint Presentation</vt:lpstr>
      <vt:lpstr>Final Model Trained on Top Features and Engineered Variables</vt:lpstr>
      <vt:lpstr>Feature Importance &amp; Insights</vt:lpstr>
      <vt:lpstr>Top Predictors</vt:lpstr>
      <vt:lpstr>Actionable Recommendations</vt:lpstr>
      <vt:lpstr>Based on Key Learnings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Abhay Kukade</dc:creator>
  <cp:lastModifiedBy>Abhay Kukade</cp:lastModifiedBy>
  <cp:revision>347</cp:revision>
  <dcterms:created xsi:type="dcterms:W3CDTF">2025-04-07T21:52:43Z</dcterms:created>
  <dcterms:modified xsi:type="dcterms:W3CDTF">2025-04-08T03:51:56Z</dcterms:modified>
</cp:coreProperties>
</file>