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Geo" panose="020B0604020202020204"/>
      <p:regular r:id="rId31"/>
      <p:italic r:id="rId32"/>
    </p:embeddedFont>
    <p:embeddedFont>
      <p:font typeface="Georgia" panose="02040502050405020303" pitchFamily="18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HrS622P/1g9/qrz2vxOtKfK5B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86EA43-7901-4526-B2A5-81DCC85C319C}">
  <a:tblStyle styleId="{8F86EA43-7901-4526-B2A5-81DCC85C31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478907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fc478907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Generating Revenue ways: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a5e5ccc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1a5e5ccc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1aae2be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d1aae2be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dd2029fdd_4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dd2029fdd_4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1aae2be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d1aae2be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dd2029fd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dd2029fd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043b2a0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043b2a0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043b2a0c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043b2a0c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c468d4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01c468d47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Thank you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7f523e53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1197f523e53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7f523e5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197f523e5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3a3eedd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f3a3eedd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Write all core problems here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7f523e53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197f523e53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x.in/en-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pkart.com" TargetMode="External"/><Relationship Id="rId4" Type="http://schemas.openxmlformats.org/officeDocument/2006/relationships/hyperlink" Target="https://www.olx.in/en-in/post/attributes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0090" y="484043"/>
            <a:ext cx="3983815" cy="39838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3796125" y="1564575"/>
            <a:ext cx="3983700" cy="2426700"/>
          </a:xfrm>
          <a:prstGeom prst="rect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 Name: </a:t>
            </a:r>
            <a:endParaRPr sz="3600" b="1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F8F8F8"/>
                </a:solidFill>
              </a:rPr>
              <a:t>SwapSquad</a:t>
            </a:r>
            <a:r>
              <a:rPr lang="en" sz="3600" b="1">
                <a:solidFill>
                  <a:schemeClr val="dk2"/>
                </a:solidFill>
              </a:rPr>
              <a:t> </a:t>
            </a: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187575" y="4736850"/>
            <a:ext cx="256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© NIIT-StackRoute 2020-2021 </a:t>
            </a:r>
            <a:endParaRPr sz="1000" b="0" i="0" u="none" strike="noStrike" cap="non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8239035" y="95794"/>
            <a:ext cx="783000" cy="104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-1150476" y="4246330"/>
            <a:ext cx="568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#</a:t>
            </a:r>
            <a:r>
              <a:rPr lang="en" sz="14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FullStackFuture</a:t>
            </a:r>
            <a:endParaRPr sz="1100" b="0" i="0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170775" y="103425"/>
            <a:ext cx="368203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Event Storming (Contd.)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4572000" y="503625"/>
            <a:ext cx="21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p9"/>
          <p:cNvGraphicFramePr/>
          <p:nvPr/>
        </p:nvGraphicFramePr>
        <p:xfrm>
          <a:off x="283175" y="503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14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8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Sports Gear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Suitcase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Banks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Silver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Wall Stickers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Medicines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Smart Watches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Rucksacks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Storage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Pencils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Ladder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Wall Stickers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Noodles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Supplements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HandBags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Gaming Accessories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 Charger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Grass Mats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Painting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Fitness Equipments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Cameras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Bath Fitting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Laptop Charger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Water Pumps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Hair Oil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Thermometer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Handmade Handlooms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 Accessories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Screwdriver Sets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Battery Table Fan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Extension Cords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Trimmer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Earbuds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Guitars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Mop Sets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Furniture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Dispensers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Photo Frames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Router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Keyboards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Audio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Coppers &amp; Knives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Gold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Dogs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Wall Shelves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 Tools 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307625" y="207050"/>
            <a:ext cx="89463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 Wish (Benchmark Systems)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361800" y="668900"/>
            <a:ext cx="842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828200" y="860900"/>
            <a:ext cx="7650000" cy="20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For OLX people buy or sell the product, In our Application they can exchange the product .money transaction  isn’t involved 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For each and every transaction they get some coins as the reward.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Images should be properly taken of the product.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We make  it necessary that people have to upload the short video of working product.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We make sure not to promote fake ads.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We try to make sure not to delay in response of both seller and buyer.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4789076b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800" b="1">
                <a:solidFill>
                  <a:srgbClr val="1A1A1A"/>
                </a:solidFill>
              </a:rPr>
              <a:t> </a:t>
            </a:r>
            <a:r>
              <a:rPr lang="en" sz="2022" b="1">
                <a:solidFill>
                  <a:srgbClr val="1A1A1A"/>
                </a:solidFill>
              </a:rPr>
              <a:t>I Like (Benchmark Systems) URL (Website) :</a:t>
            </a:r>
            <a:r>
              <a:rPr lang="en" sz="1911" b="1">
                <a:solidFill>
                  <a:srgbClr val="1A1A1A"/>
                </a:solidFill>
              </a:rPr>
              <a:t> </a:t>
            </a:r>
            <a:endParaRPr sz="2911"/>
          </a:p>
        </p:txBody>
      </p:sp>
      <p:sp>
        <p:nvSpPr>
          <p:cNvPr id="135" name="Google Shape;135;gfc4789076b_0_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Language change feature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https://www.olx.in/en-in</a:t>
            </a:r>
            <a:r>
              <a:rPr lang="en" sz="1600"/>
              <a:t> (olx)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Load more products like without going to another age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https://www.olx.in/en-in</a:t>
            </a:r>
            <a:r>
              <a:rPr lang="en" sz="1600"/>
              <a:t> (olx)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the fields which is not mentioned in product list 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https://www.olx.in/en-in/post/attributes1</a:t>
            </a:r>
            <a:r>
              <a:rPr lang="en" sz="1600"/>
              <a:t>  (olx)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Good design to attract customers(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https://www.flipkart.com</a:t>
            </a: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Catalogs to display your products(</a:t>
            </a:r>
            <a:r>
              <a:rPr lang="en" sz="1600" u="sng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https://www.flipkart.com</a:t>
            </a:r>
            <a:r>
              <a:rPr lang="en" sz="16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/>
        </p:nvSpPr>
        <p:spPr>
          <a:xfrm>
            <a:off x="402325" y="173725"/>
            <a:ext cx="57090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Identify the Stakeholder of the Product (Persona)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402325" y="1378325"/>
            <a:ext cx="371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381600" y="801600"/>
            <a:ext cx="83808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Below or average income people.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living in town areas.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of small business.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having good network connection in their area.</a:t>
            </a:r>
            <a:endParaRPr sz="16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700"/>
              <a:t>P</a:t>
            </a:r>
            <a:r>
              <a:rPr lang="en" sz="1600"/>
              <a:t>eople with basic knowledge on online shopping.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Those person whose job is transferable every two or three year.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Homewakers.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486250" y="431625"/>
            <a:ext cx="57090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Financial Model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524850" y="1411250"/>
            <a:ext cx="79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310275" y="195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b="1">
                <a:solidFill>
                  <a:srgbClr val="1A1A1A"/>
                </a:solidFill>
              </a:rPr>
              <a:t>High-level</a:t>
            </a:r>
            <a:r>
              <a:rPr lang="en" sz="1800"/>
              <a:t> </a:t>
            </a:r>
            <a:r>
              <a:rPr lang="en" sz="1800" b="1">
                <a:solidFill>
                  <a:srgbClr val="1A1A1A"/>
                </a:solidFill>
              </a:rPr>
              <a:t>Features</a:t>
            </a:r>
            <a:endParaRPr sz="1800" b="1">
              <a:solidFill>
                <a:srgbClr val="1A1A1A"/>
              </a:solidFill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359925" y="243150"/>
            <a:ext cx="871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935775" y="1099375"/>
            <a:ext cx="6982500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1. Users should be able to register in our platform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2. </a:t>
            </a: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User should be able to login using JWT authentication and OAuth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3. Communication between users through chatroom.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4.Email notification.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5.Rating feature.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6.Images of Products.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7.Filtration.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8.Distance between customers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8F8F8"/>
                </a:highlight>
              </a:rPr>
              <a:t>9.Share feature</a:t>
            </a: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70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a5e5ccccf_0_0"/>
          <p:cNvSpPr txBox="1"/>
          <p:nvPr/>
        </p:nvSpPr>
        <p:spPr>
          <a:xfrm>
            <a:off x="402325" y="173725"/>
            <a:ext cx="57090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Microservices Decomposition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1a5e5ccccf_0_0"/>
          <p:cNvSpPr txBox="1"/>
          <p:nvPr/>
        </p:nvSpPr>
        <p:spPr>
          <a:xfrm>
            <a:off x="674025" y="1701400"/>
            <a:ext cx="3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1a5e5ccccf_0_0"/>
          <p:cNvSpPr txBox="1"/>
          <p:nvPr/>
        </p:nvSpPr>
        <p:spPr>
          <a:xfrm>
            <a:off x="533975" y="3367250"/>
            <a:ext cx="62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3" name="Google Shape;163;g11a5e5ccccf_0_0"/>
          <p:cNvGraphicFramePr/>
          <p:nvPr>
            <p:extLst>
              <p:ext uri="{D42A27DB-BD31-4B8C-83A1-F6EECF244321}">
                <p14:modId xmlns:p14="http://schemas.microsoft.com/office/powerpoint/2010/main" val="1376832036"/>
              </p:ext>
            </p:extLst>
          </p:nvPr>
        </p:nvGraphicFramePr>
        <p:xfrm>
          <a:off x="215153" y="762725"/>
          <a:ext cx="8284611" cy="4211055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3276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7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6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 u="sng" dirty="0">
                          <a:solidFill>
                            <a:schemeClr val="dk1"/>
                          </a:solidFill>
                        </a:rPr>
                        <a:t>Microservices</a:t>
                      </a:r>
                      <a:endParaRPr b="1"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" b="1" u="sng" dirty="0">
                          <a:solidFill>
                            <a:schemeClr val="dk1"/>
                          </a:solidFill>
                        </a:rPr>
                        <a:t>Database</a:t>
                      </a:r>
                      <a:endParaRPr b="1" u="sng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User authentication management service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tp sevice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Mysql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Rituraj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User 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service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Mysql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[Prince][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Mohit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Product 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Details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Mysql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[Abhay]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Recommendation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dk1"/>
                          </a:solidFill>
                        </a:rPr>
                        <a:t>Mysql</a:t>
                      </a:r>
                      <a:endParaRPr lang="en-I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Chat </a:t>
                      </a:r>
                      <a:r>
                        <a:rPr lang="en" dirty="0" smtClean="0">
                          <a:solidFill>
                            <a:schemeClr val="dk1"/>
                          </a:solidFill>
                        </a:rPr>
                        <a:t>Feature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 err="1">
                          <a:solidFill>
                            <a:schemeClr val="dk1"/>
                          </a:solidFill>
                        </a:rPr>
                        <a:t>Mysql</a:t>
                      </a:r>
                      <a:endParaRPr lang="en-I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2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Email Notification service for sending the products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err="1">
                          <a:solidFill>
                            <a:schemeClr val="dk1"/>
                          </a:solidFill>
                        </a:rPr>
                        <a:t>Mysql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Transaction Details 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 err="1">
                          <a:solidFill>
                            <a:schemeClr val="dk1"/>
                          </a:solidFill>
                        </a:rPr>
                        <a:t>Mysql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6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Payment Services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 err="1">
                          <a:solidFill>
                            <a:schemeClr val="dk1"/>
                          </a:solidFill>
                        </a:rPr>
                        <a:t>Mysql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aae2be2a_0_0"/>
          <p:cNvSpPr txBox="1">
            <a:spLocks noGrp="1"/>
          </p:cNvSpPr>
          <p:nvPr>
            <p:ph type="title"/>
          </p:nvPr>
        </p:nvSpPr>
        <p:spPr>
          <a:xfrm>
            <a:off x="395613" y="21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736"/>
              <a:buFont typeface="Arial"/>
              <a:buNone/>
            </a:pPr>
            <a:r>
              <a:rPr lang="en" sz="1900" b="1" u="sng">
                <a:solidFill>
                  <a:srgbClr val="1A1A1A"/>
                </a:solidFill>
              </a:rPr>
              <a:t>Architecture Diagram</a:t>
            </a:r>
            <a:endParaRPr/>
          </a:p>
        </p:txBody>
      </p:sp>
      <p:pic>
        <p:nvPicPr>
          <p:cNvPr id="169" name="Google Shape;169;gd1aae2be2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6600"/>
            <a:ext cx="8839202" cy="389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dd2029fdd_4_50"/>
          <p:cNvSpPr txBox="1">
            <a:spLocks noGrp="1"/>
          </p:cNvSpPr>
          <p:nvPr>
            <p:ph type="title"/>
          </p:nvPr>
        </p:nvSpPr>
        <p:spPr>
          <a:xfrm>
            <a:off x="311700" y="6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</a:t>
            </a:r>
            <a:r>
              <a:rPr lang="en" sz="2500"/>
              <a:t>Architecture Diagram</a:t>
            </a:r>
            <a:endParaRPr/>
          </a:p>
        </p:txBody>
      </p:sp>
      <p:pic>
        <p:nvPicPr>
          <p:cNvPr id="175" name="Google Shape;175;gfdd2029fdd_4_50"/>
          <p:cNvPicPr preferRelativeResize="0"/>
          <p:nvPr/>
        </p:nvPicPr>
        <p:blipFill rotWithShape="1">
          <a:blip r:embed="rId3">
            <a:alphaModFix/>
          </a:blip>
          <a:srcRect t="16541"/>
          <a:stretch/>
        </p:blipFill>
        <p:spPr>
          <a:xfrm>
            <a:off x="311700" y="637675"/>
            <a:ext cx="8520600" cy="432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1aae2be2a_0_5"/>
          <p:cNvSpPr txBox="1">
            <a:spLocks noGrp="1"/>
          </p:cNvSpPr>
          <p:nvPr>
            <p:ph type="title"/>
          </p:nvPr>
        </p:nvSpPr>
        <p:spPr>
          <a:xfrm>
            <a:off x="236700" y="241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Data flow</a:t>
            </a:r>
            <a:endParaRPr/>
          </a:p>
        </p:txBody>
      </p:sp>
      <p:pic>
        <p:nvPicPr>
          <p:cNvPr id="181" name="Google Shape;181;gd1aae2be2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6525"/>
            <a:ext cx="8839201" cy="38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412800" y="620150"/>
            <a:ext cx="57090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Problem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56825" y="702625"/>
            <a:ext cx="84471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50" b="0" i="0" u="none" strike="noStrike" cap="none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31550" y="1646475"/>
            <a:ext cx="8880900" cy="17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</a:rPr>
              <a:t>Everybody possesses things that they no longer use. For example, say clothes, accessories, games, books, and so on. What you do with them?</a:t>
            </a:r>
            <a:endParaRPr sz="130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</a:rPr>
              <a:t>Instead of throwing them away, any user would like to exchange them for some other items they need.This is referred to as barter trading.</a:t>
            </a:r>
            <a:endParaRPr sz="130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</a:rPr>
              <a:t>The problem to solve is how we put up a platform to discover items we want and list items we want to share and start barter trading at free of cost.</a:t>
            </a:r>
            <a:endParaRPr sz="130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1D1C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dd2029fdd_4_0"/>
          <p:cNvSpPr txBox="1">
            <a:spLocks noGrp="1"/>
          </p:cNvSpPr>
          <p:nvPr>
            <p:ph type="title"/>
          </p:nvPr>
        </p:nvSpPr>
        <p:spPr>
          <a:xfrm>
            <a:off x="210350" y="15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</a:t>
            </a:r>
            <a:r>
              <a:rPr lang="en" sz="2788"/>
              <a:t>Data flow</a:t>
            </a:r>
            <a:endParaRPr sz="36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gfdd2029fdd_4_0"/>
          <p:cNvPicPr preferRelativeResize="0"/>
          <p:nvPr/>
        </p:nvPicPr>
        <p:blipFill rotWithShape="1">
          <a:blip r:embed="rId3">
            <a:alphaModFix/>
          </a:blip>
          <a:srcRect t="15987"/>
          <a:stretch/>
        </p:blipFill>
        <p:spPr>
          <a:xfrm>
            <a:off x="311700" y="802575"/>
            <a:ext cx="8520600" cy="399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043b2a0cc_1_0"/>
          <p:cNvSpPr txBox="1">
            <a:spLocks noGrp="1"/>
          </p:cNvSpPr>
          <p:nvPr>
            <p:ph type="title"/>
          </p:nvPr>
        </p:nvSpPr>
        <p:spPr>
          <a:xfrm>
            <a:off x="311700" y="161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9011"/>
              <a:buFont typeface="Arial"/>
              <a:buNone/>
            </a:pPr>
            <a:r>
              <a:rPr lang="en" sz="2022" b="1">
                <a:solidFill>
                  <a:srgbClr val="1A1A1A"/>
                </a:solidFill>
              </a:rPr>
              <a:t>Data Model</a:t>
            </a:r>
            <a:endParaRPr sz="2022" b="1"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8461"/>
              <a:buFont typeface="Arial"/>
              <a:buNone/>
            </a:pP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3" name="Google Shape;193;g14043b2a0cc_1_0"/>
          <p:cNvGraphicFramePr/>
          <p:nvPr>
            <p:extLst>
              <p:ext uri="{D42A27DB-BD31-4B8C-83A1-F6EECF244321}">
                <p14:modId xmlns:p14="http://schemas.microsoft.com/office/powerpoint/2010/main" val="2895404038"/>
              </p:ext>
            </p:extLst>
          </p:nvPr>
        </p:nvGraphicFramePr>
        <p:xfrm>
          <a:off x="605925" y="499875"/>
          <a:ext cx="8381075" cy="4361725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247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2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1-User Authentication Service: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Class UserLogin{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“Email” : String,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“Password” : </a:t>
                      </a:r>
                      <a:r>
                        <a:rPr lang="en" sz="1300" dirty="0" smtClean="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}</a:t>
                      </a:r>
                      <a:endParaRPr dirty="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2-User Registration Service:-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Class UserRegistration{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“FirstName”:String,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“LastName”:String,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“Age”:int,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“Gender”:String,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“Mobile No.”:Longint,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“Email”:string,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“Password”:string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“CPassword”:String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Class Address{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“Location”:string,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“Landmark”:string,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“City”:string,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“District”:string,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 “country”:string,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“pincode”:int,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     }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200" dirty="0"/>
                    </a:p>
                  </a:txBody>
                  <a:tcPr marL="91425" marR="91425" marT="0" marB="0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4-Product Details:-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Class Product{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Id”:Integer,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owner email”:string,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“Name”:String,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“Image”:list&lt;byte&gt;,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“Purchase Date”:date, ⇒(pdatepost)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“category”:String,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“Date of post”:date, =&gt; (pdate)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Location”: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Status”:enum(available, Not available),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“Mode of exchange”:enum(Bartering, Coins),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“Price of product in coins”:Double,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list for exchange”:list&lt;String&gt;,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“Description”:String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3-Chat feature:-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Class Chat{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chatId:int,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“ownerEmail”: String,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“buyerEmail”:String,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“List&lt;Message&gt;”{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“senderEmail”:string,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“Time”:time,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“replyMessage”:string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043b2a0cc_1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 b="1">
                <a:solidFill>
                  <a:srgbClr val="1A1A1A"/>
                </a:solidFill>
              </a:rPr>
              <a:t>Data Model</a:t>
            </a:r>
            <a:endParaRPr sz="2022" b="1"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9" name="Google Shape;199;g14043b2a0cc_1_6"/>
          <p:cNvGraphicFramePr/>
          <p:nvPr/>
        </p:nvGraphicFramePr>
        <p:xfrm>
          <a:off x="745450" y="106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255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5-Transaction Details :-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Class Transaction{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“Transaction Id”: Longint,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 buyer”: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 Seller”: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“Product Name”:string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“Date of Transaction”:Date,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“Transaction Method”:enum(Bartering, Coins),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“Price of product in coins”:Double,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“Exchange product list”:list&lt;String&gt;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“history details”:string: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}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6-Recommendation:-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Class recommendation{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Id”:int,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Product owner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Email”:string,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“city”:string,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“State”:string,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Category”:string,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“Mobile No.”:Longint,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name”:String,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A1A1A"/>
                          </a:solidFill>
                        </a:rPr>
                        <a:t>“Product image”:byte</a:t>
                      </a:r>
                      <a:endParaRPr sz="1300">
                        <a:solidFill>
                          <a:srgbClr val="1A1A1A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7-Email Notification service :-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Class Notification{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“emailBuyer”: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“Email Seller”: String,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Id”:int,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“Product name”:String,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“Transaction Number”: Longint,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“Date of Transaction”:Date,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“Transaction Method”:String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}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1c468d479_1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Product names</a:t>
            </a:r>
            <a:endParaRPr/>
          </a:p>
        </p:txBody>
      </p:sp>
      <p:sp>
        <p:nvSpPr>
          <p:cNvPr id="205" name="Google Shape;205;g101c468d479_1_6"/>
          <p:cNvSpPr txBox="1">
            <a:spLocks noGrp="1"/>
          </p:cNvSpPr>
          <p:nvPr>
            <p:ph type="body" idx="1"/>
          </p:nvPr>
        </p:nvSpPr>
        <p:spPr>
          <a:xfrm>
            <a:off x="311700" y="1024325"/>
            <a:ext cx="39009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BarterMate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BarterKart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EasyBarter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Exchange Product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QuickBarter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EasyExchange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Easychange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Give&amp;Take -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Trade on Trade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Swapkart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eBarterCLub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SwapSquad  -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ExchangeBucket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Swapily -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101c468d479_1_6"/>
          <p:cNvSpPr txBox="1"/>
          <p:nvPr/>
        </p:nvSpPr>
        <p:spPr>
          <a:xfrm>
            <a:off x="2865975" y="1296775"/>
            <a:ext cx="516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01c468d479_1_6"/>
          <p:cNvSpPr txBox="1">
            <a:spLocks noGrp="1"/>
          </p:cNvSpPr>
          <p:nvPr>
            <p:ph type="body" idx="1"/>
          </p:nvPr>
        </p:nvSpPr>
        <p:spPr>
          <a:xfrm>
            <a:off x="4931400" y="923650"/>
            <a:ext cx="39009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Barggain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Swapza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BarterSpot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 startAt="16"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FreeSwap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0090" y="484043"/>
            <a:ext cx="3983816" cy="398381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/>
        </p:nvSpPr>
        <p:spPr>
          <a:xfrm>
            <a:off x="4254204" y="2187300"/>
            <a:ext cx="33159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6187575" y="4736850"/>
            <a:ext cx="256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© NIIT-StackRoute 2020-2021 </a:t>
            </a:r>
            <a:endParaRPr sz="1000" b="0" i="0" u="none" strike="noStrike" cap="non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8239035" y="95794"/>
            <a:ext cx="783000" cy="104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-1150476" y="4246330"/>
            <a:ext cx="568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#</a:t>
            </a:r>
            <a:r>
              <a:rPr lang="en" sz="1400" b="0" i="0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FullStackFuture</a:t>
            </a:r>
            <a:endParaRPr sz="1100" b="0" i="0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97f523e53_4_6"/>
          <p:cNvSpPr txBox="1"/>
          <p:nvPr/>
        </p:nvSpPr>
        <p:spPr>
          <a:xfrm>
            <a:off x="288950" y="153875"/>
            <a:ext cx="57090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Domains :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7f523e53_4_0"/>
          <p:cNvSpPr txBox="1"/>
          <p:nvPr/>
        </p:nvSpPr>
        <p:spPr>
          <a:xfrm>
            <a:off x="721302" y="292128"/>
            <a:ext cx="57090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 Points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197f523e53_4_0"/>
          <p:cNvSpPr txBox="1"/>
          <p:nvPr/>
        </p:nvSpPr>
        <p:spPr>
          <a:xfrm>
            <a:off x="4944150" y="4086900"/>
            <a:ext cx="7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1197f523e53_4_0"/>
          <p:cNvSpPr txBox="1"/>
          <p:nvPr/>
        </p:nvSpPr>
        <p:spPr>
          <a:xfrm>
            <a:off x="416325" y="980350"/>
            <a:ext cx="8500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197f523e53_4_0"/>
          <p:cNvSpPr txBox="1"/>
          <p:nvPr/>
        </p:nvSpPr>
        <p:spPr>
          <a:xfrm>
            <a:off x="946675" y="856125"/>
            <a:ext cx="78693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Communication problem : bargain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Needed person didn’t get it.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Right value for the product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Improper evaluation of the products: Like person has knowledge on that product so that they can check the right product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Not much beneficial for larger value of products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 match found : what somebody wants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Difference in the value of the products exchanged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double coincidence of wants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Indivisibility of Goods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Lack of Store of Value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Inconvenience in Lending and Borrowing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Inconvenience in Government Receipts and Payments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standards of products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If the exchanged things are detected how can they return.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There is caste difference where high caste people cannot exchange the things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People facing problem in backward areas where only few members have the needy things.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information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a3eedd3a_3_0"/>
          <p:cNvSpPr txBox="1"/>
          <p:nvPr/>
        </p:nvSpPr>
        <p:spPr>
          <a:xfrm>
            <a:off x="721302" y="292128"/>
            <a:ext cx="57090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 Points(conti …)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f3a3eedd3a_3_0"/>
          <p:cNvSpPr txBox="1"/>
          <p:nvPr/>
        </p:nvSpPr>
        <p:spPr>
          <a:xfrm>
            <a:off x="4944150" y="4086900"/>
            <a:ext cx="73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f3a3eedd3a_3_0"/>
          <p:cNvSpPr txBox="1"/>
          <p:nvPr/>
        </p:nvSpPr>
        <p:spPr>
          <a:xfrm>
            <a:off x="416325" y="980350"/>
            <a:ext cx="85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f3a3eedd3a_3_0"/>
          <p:cNvSpPr txBox="1"/>
          <p:nvPr/>
        </p:nvSpPr>
        <p:spPr>
          <a:xfrm>
            <a:off x="1035250" y="991650"/>
            <a:ext cx="687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f3a3eedd3a_3_0"/>
          <p:cNvSpPr txBox="1"/>
          <p:nvPr/>
        </p:nvSpPr>
        <p:spPr>
          <a:xfrm>
            <a:off x="860875" y="958950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f3a3eedd3a_3_0"/>
          <p:cNvSpPr txBox="1"/>
          <p:nvPr/>
        </p:nvSpPr>
        <p:spPr>
          <a:xfrm>
            <a:off x="644925" y="714475"/>
            <a:ext cx="82722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Due to network problem people can't communicate 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/>
              <a:t>Everything you have to buy with money only.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/>
              <a:t>If you have any thing is more amount the price of that things getting lower.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/>
              <a:t>It is very difficult to store goods particularly perishable goods for a long period. They lose their value as time passes.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If someone need the things of low value but have the things of high value.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Transportation problem of the products.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18"/>
            </a:pPr>
            <a:r>
              <a:rPr lang="en">
                <a:solidFill>
                  <a:schemeClr val="dk1"/>
                </a:solidFill>
              </a:rPr>
              <a:t>Problem in getting the distance between the peoples to exchange the things.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567625" y="412489"/>
            <a:ext cx="8270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Problem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524025" y="1013450"/>
            <a:ext cx="8476500" cy="3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Users do not have idea about buyers who are available in their location and interested to exchanges their product , so it is waste of time for seller to find suitable buyer of their product.</a:t>
            </a:r>
            <a:endParaRPr sz="17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7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50">
                <a:solidFill>
                  <a:srgbClr val="1D1C1D"/>
                </a:solidFill>
                <a:highlight>
                  <a:srgbClr val="F8F8F8"/>
                </a:highlight>
              </a:rPr>
              <a:t>So this product  acts like a platform where sellers can register their products and buyers can choose suitable products of their choice by using chat features and payment service.</a:t>
            </a:r>
            <a:endParaRPr sz="17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171450" y="305725"/>
            <a:ext cx="8520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901"/>
              <a:buFont typeface="Arial"/>
              <a:buNone/>
            </a:pP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User Experience (What can constitute bad experience? Why won’t a user visit again? (Non-</a:t>
            </a:r>
            <a:r>
              <a:rPr lang="en" sz="1800" b="1" i="1">
                <a:solidFill>
                  <a:srgbClr val="1A1A1A"/>
                </a:solidFill>
              </a:rPr>
              <a:t>Technical</a:t>
            </a: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171450" y="926450"/>
            <a:ext cx="8796600" cy="3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Desired Product does not matches.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Lack of Information about products.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Lack of proper description of the product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provide useless, irrelevant content to your users.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Lack of availability of products.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Not happy with the previous exchanges.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replacement of product 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Shipping Problem.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When product doesn’t match upto the expectation of customers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Customer service related issues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400"/>
              <a:buFont typeface="Georgia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Users are not trustworthy.</a:t>
            </a: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414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7f523e53_4_11"/>
          <p:cNvSpPr txBox="1">
            <a:spLocks noGrp="1"/>
          </p:cNvSpPr>
          <p:nvPr>
            <p:ph type="title"/>
          </p:nvPr>
        </p:nvSpPr>
        <p:spPr>
          <a:xfrm>
            <a:off x="171450" y="305725"/>
            <a:ext cx="8520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901"/>
              <a:buFont typeface="Arial"/>
              <a:buNone/>
            </a:pP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User Experience (What can constitute bad experience? Why won’t a user visit again? (</a:t>
            </a:r>
            <a:r>
              <a:rPr lang="en" sz="1800" b="1" i="1">
                <a:solidFill>
                  <a:srgbClr val="1A1A1A"/>
                </a:solidFill>
              </a:rPr>
              <a:t>Technical</a:t>
            </a:r>
            <a:r>
              <a:rPr lang="en" sz="18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6" name="Google Shape;106;g1197f523e53_4_11"/>
          <p:cNvSpPr txBox="1">
            <a:spLocks noGrp="1"/>
          </p:cNvSpPr>
          <p:nvPr>
            <p:ph type="body" idx="1"/>
          </p:nvPr>
        </p:nvSpPr>
        <p:spPr>
          <a:xfrm>
            <a:off x="171450" y="926450"/>
            <a:ext cx="8520600" cy="47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Slow -loading Sites.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Lack of engagement.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Lack of Contact information.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much , less images or bad image quality.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Payment information ,and payment gateway not work properly.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user friendly site due to lot of extra features.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Your website has a complicated navigation.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Pop-ups with the Close button.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Lack of Different category wise product search.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142"/>
              </a:buClr>
              <a:buSzPts val="1800"/>
              <a:buAutoNum type="arabicPeriod"/>
            </a:pPr>
            <a:r>
              <a:rPr lang="en">
                <a:solidFill>
                  <a:srgbClr val="424142"/>
                </a:solidFill>
                <a:highlight>
                  <a:schemeClr val="lt1"/>
                </a:highlight>
              </a:rPr>
              <a:t>Layout issues with website pages.</a:t>
            </a:r>
            <a:endParaRPr>
              <a:solidFill>
                <a:srgbClr val="424142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Poor or Underrated Website Design.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Overall, how satisfied were you with your site Search experience is not given.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424142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/>
        </p:nvSpPr>
        <p:spPr>
          <a:xfrm>
            <a:off x="184200" y="103450"/>
            <a:ext cx="216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Event Storming</a:t>
            </a:r>
            <a:endParaRPr sz="1800" b="1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256075" y="266050"/>
            <a:ext cx="26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4294425" y="373900"/>
            <a:ext cx="26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250625" y="762800"/>
            <a:ext cx="6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8"/>
          <p:cNvGraphicFramePr/>
          <p:nvPr/>
        </p:nvGraphicFramePr>
        <p:xfrm>
          <a:off x="192375" y="503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{8F86EA43-7901-4526-B2A5-81DCC85C319C}</a:tableStyleId>
              </a:tblPr>
              <a:tblGrid>
                <a:gridCol w="11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Chair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Bike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Bicycle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Geysers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Microwave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Shoe Racks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Bean Bags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Clothes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Stove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Vacuum Cleaners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Bookshelves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Aquarium Tank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highlight>
                            <a:srgbClr val="FFFFFF"/>
                          </a:highlight>
                        </a:rPr>
                        <a:t>Refrigerator</a:t>
                      </a:r>
                      <a:endParaRPr sz="16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Utensile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Water Purifiers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Dressing Tables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Watches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Laptop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Chimenyes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Sofas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Swings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Belts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Television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Milton Bottles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Battery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Mixer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Mattresses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Kids Seating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Wallets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Clock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Extension Board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Cooler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 Sets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Toys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 Chairs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 Temple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Lens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Air conditioner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Headphone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Home Decor Range</a:t>
                      </a:r>
                      <a:endParaRPr sz="1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Washing machine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Wardrobes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Benches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Sunglasses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Grinder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Speakers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Earbuds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Bedsheets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Inverter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Recliners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TV Mounts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Sportswear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1559</Words>
  <Application>Microsoft Office PowerPoint</Application>
  <PresentationFormat>On-screen Show (16:9)</PresentationFormat>
  <Paragraphs>385</Paragraphs>
  <Slides>24</Slides>
  <Notes>24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Roboto</vt:lpstr>
      <vt:lpstr>Geo</vt:lpstr>
      <vt:lpstr>Times New Roman</vt:lpstr>
      <vt:lpstr>Georgia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Users do not have idea about buyers who are available in their location and interested to exchanges their product , so it is waste of time for seller to find suitable buyer of their product.  So this product  acts like a platform where sellers can register their products and buyers can choose suitable products of their choice by using chat features and payment service.</vt:lpstr>
      <vt:lpstr>User Experience (What can constitute bad experience? Why won’t a user visit again? (Non-Technical)</vt:lpstr>
      <vt:lpstr>User Experience (What can constitute bad experience? Why won’t a user visit again? (Technical)</vt:lpstr>
      <vt:lpstr>PowerPoint Presentation</vt:lpstr>
      <vt:lpstr>PowerPoint Presentation</vt:lpstr>
      <vt:lpstr>PowerPoint Presentation</vt:lpstr>
      <vt:lpstr> I Like (Benchmark Systems) URL (Website) : </vt:lpstr>
      <vt:lpstr>PowerPoint Presentation</vt:lpstr>
      <vt:lpstr>PowerPoint Presentation</vt:lpstr>
      <vt:lpstr>High-level Features</vt:lpstr>
      <vt:lpstr>PowerPoint Presentation</vt:lpstr>
      <vt:lpstr>Architecture Diagram</vt:lpstr>
      <vt:lpstr>Sample Architecture Diagram</vt:lpstr>
      <vt:lpstr>Data flow</vt:lpstr>
      <vt:lpstr>Sample Data flow </vt:lpstr>
      <vt:lpstr>Data Model     </vt:lpstr>
      <vt:lpstr>Data Model      </vt:lpstr>
      <vt:lpstr>Product names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Abhay Kumar</cp:lastModifiedBy>
  <cp:revision>5</cp:revision>
  <dcterms:modified xsi:type="dcterms:W3CDTF">2024-02-28T11:40:24Z</dcterms:modified>
</cp:coreProperties>
</file>