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0" r:id="rId25"/>
    <p:sldId id="278" r:id="rId26"/>
    <p:sldId id="279" r:id="rId27"/>
  </p:sldIdLst>
  <p:sldSz cx="9144000" cy="5143500" type="screen16x9"/>
  <p:notesSz cx="6858000" cy="9144000"/>
  <p:embeddedFontLst>
    <p:embeddedFont>
      <p:font typeface="Geo" panose="020B0604020202020204"/>
      <p:regular r:id="rId29"/>
      <p: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HrS622P/1g9/qrz2vxOtKfK5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6EA43-7901-4526-B2A5-81DCC85C319C}">
  <a:tblStyle styleId="{8F86EA43-7901-4526-B2A5-81DCC85C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5" autoAdjust="0"/>
  </p:normalViewPr>
  <p:slideViewPr>
    <p:cSldViewPr snapToGrid="0">
      <p:cViewPr>
        <p:scale>
          <a:sx n="107" d="100"/>
          <a:sy n="107" d="100"/>
        </p:scale>
        <p:origin x="682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890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fc47890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Generating Revenue ways: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e5cc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a5e5ccc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ae2b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d1aae2b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2029fdd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2029fdd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aae2be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d1aae2be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d2029f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d2029f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43b2a0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43b2a0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79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468d4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01c468d4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7f523e5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197f523e5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f523e5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197f523e5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a3eedd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f3a3eedd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Write all core problems here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7f523e53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197f523e53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x.in/en-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pkart.com" TargetMode="External"/><Relationship Id="rId4" Type="http://schemas.openxmlformats.org/officeDocument/2006/relationships/hyperlink" Target="https://www.olx.in/en-in/post/attributes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5" cy="3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796125" y="1564575"/>
            <a:ext cx="3983700" cy="24267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Name: </a:t>
            </a:r>
            <a:endParaRPr sz="36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F8F8F8"/>
                </a:solidFill>
              </a:rPr>
              <a:t>Guidely</a:t>
            </a:r>
            <a:r>
              <a:rPr lang="en" sz="3600" b="1" dirty="0">
                <a:solidFill>
                  <a:schemeClr val="dk2"/>
                </a:solidFill>
              </a:rPr>
              <a:t> </a:t>
            </a:r>
            <a:r>
              <a:rPr lang="en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70775" y="103425"/>
            <a:ext cx="36820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 (Contd.)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572000" y="503625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283175" y="50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4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Sports Gear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Suitcase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Banks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Watches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Rucksacks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Storage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Pencils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Ladder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Noodles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Supplements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 Mats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Equipments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 Fitting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Pumps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Hair Oil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Thermometer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Handmade Handlooms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Screwdriver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Table 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Cords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Trimmer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Guitars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Mop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Furniture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 Frames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Keyboards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Coppers &amp; Knives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 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 Tools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307625" y="207050"/>
            <a:ext cx="8946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 Wish (Benchmark Systems)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61800" y="668900"/>
            <a:ext cx="84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8200" y="860900"/>
            <a:ext cx="765000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OLX people buy or sell the product, In our Application they can exchange the product .money transaction  isn’t involved 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each and every transaction they get some coins as the reward.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Images should be properly taken of the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 it necessary that people have to upload the short video of working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sure not to promote fake ads.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try to make sure not to delay in response of both seller and buyer.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789076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1">
                <a:solidFill>
                  <a:srgbClr val="1A1A1A"/>
                </a:solidFill>
              </a:rPr>
              <a:t> </a:t>
            </a:r>
            <a:r>
              <a:rPr lang="en" sz="2022" b="1">
                <a:solidFill>
                  <a:srgbClr val="1A1A1A"/>
                </a:solidFill>
              </a:rPr>
              <a:t>I Like (Benchmark Systems) URL (Website) :</a:t>
            </a:r>
            <a:r>
              <a:rPr lang="en" sz="1911" b="1">
                <a:solidFill>
                  <a:srgbClr val="1A1A1A"/>
                </a:solidFill>
              </a:rPr>
              <a:t> </a:t>
            </a:r>
            <a:endParaRPr sz="2911"/>
          </a:p>
        </p:txBody>
      </p:sp>
      <p:sp>
        <p:nvSpPr>
          <p:cNvPr id="135" name="Google Shape;135;gfc4789076b_0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Language change feature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more products like without going to another age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fields which is not mentioned in product list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https://www.olx.in/en-in/post/attributes1</a:t>
            </a:r>
            <a:r>
              <a:rPr lang="en" sz="1600"/>
              <a:t> 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design to attract customers(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Catalogs to display your products(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402325" y="1737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Identify the Stakeholder of the Product (Persona)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02325" y="1378325"/>
            <a:ext cx="371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600" y="801600"/>
            <a:ext cx="83808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or average income people.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living in town areas.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of small business.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having good network connection in their area.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</a:t>
            </a:r>
            <a:r>
              <a:rPr lang="en" sz="1600"/>
              <a:t>eople with basic knowledge on online shopping.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person whose job is transferable every two or three year.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Homewakers.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86250" y="4316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Financial Model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24850" y="1411250"/>
            <a:ext cx="79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310275" y="19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1A1A1A"/>
                </a:solidFill>
              </a:rPr>
              <a:t>High-level</a:t>
            </a:r>
            <a:r>
              <a:rPr lang="en" sz="1800"/>
              <a:t> </a:t>
            </a:r>
            <a:r>
              <a:rPr lang="en" sz="1800" b="1">
                <a:solidFill>
                  <a:srgbClr val="1A1A1A"/>
                </a:solidFill>
              </a:rPr>
              <a:t>Features</a:t>
            </a:r>
            <a:endParaRPr sz="1800" b="1">
              <a:solidFill>
                <a:srgbClr val="1A1A1A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359925" y="243150"/>
            <a:ext cx="87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35775" y="1099375"/>
            <a:ext cx="69825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Users should be able to register in our platform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User should be able to login using JWT authentication and OAuth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3. Communication between users through chatroom.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4.Email notification.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5.Rating feature.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6.Images of Products.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7.Filtration.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8.Distance between customers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9.Share feature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5e5ccccf_0_0"/>
          <p:cNvSpPr txBox="1"/>
          <p:nvPr/>
        </p:nvSpPr>
        <p:spPr>
          <a:xfrm>
            <a:off x="402325" y="173725"/>
            <a:ext cx="5709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Microservices Decomposition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a5e5ccccf_0_0"/>
          <p:cNvSpPr txBox="1"/>
          <p:nvPr/>
        </p:nvSpPr>
        <p:spPr>
          <a:xfrm>
            <a:off x="674025" y="1701400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a5e5ccccf_0_0"/>
          <p:cNvSpPr txBox="1"/>
          <p:nvPr/>
        </p:nvSpPr>
        <p:spPr>
          <a:xfrm>
            <a:off x="533975" y="33672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g11a5e5ccccf_0_0"/>
          <p:cNvGraphicFramePr/>
          <p:nvPr>
            <p:extLst>
              <p:ext uri="{D42A27DB-BD31-4B8C-83A1-F6EECF244321}">
                <p14:modId xmlns:p14="http://schemas.microsoft.com/office/powerpoint/2010/main" val="1002207718"/>
              </p:ext>
            </p:extLst>
          </p:nvPr>
        </p:nvGraphicFramePr>
        <p:xfrm>
          <a:off x="466350" y="762725"/>
          <a:ext cx="8211300" cy="377937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42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Microservices</a:t>
                      </a:r>
                      <a:endParaRPr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b="1" u="sng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ogin service,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Otp 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Mysql,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File1 service 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MongoDB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Details 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MongoDB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Comment 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MongoDB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Exam Service</a:t>
                      </a:r>
                      <a:endParaRPr lang="en-I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Email Notification service for sending the products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Transaction Details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Payment Services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MongoDB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e2be2a_0_0"/>
          <p:cNvSpPr txBox="1">
            <a:spLocks noGrp="1"/>
          </p:cNvSpPr>
          <p:nvPr>
            <p:ph type="title"/>
          </p:nvPr>
        </p:nvSpPr>
        <p:spPr>
          <a:xfrm>
            <a:off x="395613" y="21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Arial"/>
              <a:buNone/>
            </a:pPr>
            <a:r>
              <a:rPr lang="en" sz="1900" b="1" u="sng">
                <a:solidFill>
                  <a:srgbClr val="1A1A1A"/>
                </a:solidFill>
              </a:rPr>
              <a:t>Architecture Diagram</a:t>
            </a:r>
            <a:endParaRPr/>
          </a:p>
        </p:txBody>
      </p:sp>
      <p:pic>
        <p:nvPicPr>
          <p:cNvPr id="169" name="Google Shape;169;gd1aae2be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600"/>
            <a:ext cx="8839202" cy="38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d2029fdd_4_50"/>
          <p:cNvSpPr txBox="1">
            <a:spLocks noGrp="1"/>
          </p:cNvSpPr>
          <p:nvPr>
            <p:ph type="title"/>
          </p:nvPr>
        </p:nvSpPr>
        <p:spPr>
          <a:xfrm>
            <a:off x="311700" y="6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500"/>
              <a:t>Architecture Diagram</a:t>
            </a:r>
            <a:endParaRPr/>
          </a:p>
        </p:txBody>
      </p:sp>
      <p:pic>
        <p:nvPicPr>
          <p:cNvPr id="175" name="Google Shape;175;gfdd2029fdd_4_50"/>
          <p:cNvPicPr preferRelativeResize="0"/>
          <p:nvPr/>
        </p:nvPicPr>
        <p:blipFill rotWithShape="1">
          <a:blip r:embed="rId3">
            <a:alphaModFix/>
          </a:blip>
          <a:srcRect t="16541"/>
          <a:stretch/>
        </p:blipFill>
        <p:spPr>
          <a:xfrm>
            <a:off x="311700" y="637675"/>
            <a:ext cx="8520600" cy="432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aae2be2a_0_5"/>
          <p:cNvSpPr txBox="1">
            <a:spLocks noGrp="1"/>
          </p:cNvSpPr>
          <p:nvPr>
            <p:ph type="title"/>
          </p:nvPr>
        </p:nvSpPr>
        <p:spPr>
          <a:xfrm>
            <a:off x="236700" y="24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181" name="Google Shape;181;gd1aae2be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525"/>
            <a:ext cx="8839201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12800" y="620150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56825" y="702625"/>
            <a:ext cx="8447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50" b="0" i="0" u="none" strike="noStrike" cap="non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50" y="1646475"/>
            <a:ext cx="88809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Everybody possesses things that they no longer use. For example, say clothes, accessories, games, books, and so on. What you do with them?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Instead of throwing them away, any user would like to exchange them for some other items they need.This is referred to as barter trading.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The problem to solve is how we put up a platform to discover items we want and list items we want to share and start barter trading at free of cost.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d2029fdd_4_0"/>
          <p:cNvSpPr txBox="1">
            <a:spLocks noGrp="1"/>
          </p:cNvSpPr>
          <p:nvPr>
            <p:ph type="title"/>
          </p:nvPr>
        </p:nvSpPr>
        <p:spPr>
          <a:xfrm>
            <a:off x="210350" y="15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788"/>
              <a:t>Data flow</a:t>
            </a:r>
            <a:endParaRPr sz="3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fdd2029fdd_4_0"/>
          <p:cNvPicPr preferRelativeResize="0"/>
          <p:nvPr/>
        </p:nvPicPr>
        <p:blipFill rotWithShape="1">
          <a:blip r:embed="rId3">
            <a:alphaModFix/>
          </a:blip>
          <a:srcRect t="15987"/>
          <a:stretch/>
        </p:blipFill>
        <p:spPr>
          <a:xfrm>
            <a:off x="311700" y="802575"/>
            <a:ext cx="8520600" cy="399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3b2a0cc_1_0"/>
          <p:cNvSpPr txBox="1">
            <a:spLocks noGrp="1"/>
          </p:cNvSpPr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011"/>
              <a:buFont typeface="Arial"/>
              <a:buNone/>
            </a:pPr>
            <a:r>
              <a:rPr lang="en" sz="2022" b="1" dirty="0">
                <a:solidFill>
                  <a:srgbClr val="1A1A1A"/>
                </a:solidFill>
              </a:rPr>
              <a:t>Data Model</a:t>
            </a:r>
            <a:endParaRPr sz="2022" b="1" dirty="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8461"/>
              <a:buFont typeface="Arial"/>
              <a:buNone/>
            </a:pPr>
            <a:endParaRPr sz="13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93" name="Google Shape;193;g14043b2a0cc_1_0"/>
          <p:cNvGraphicFramePr/>
          <p:nvPr>
            <p:extLst>
              <p:ext uri="{D42A27DB-BD31-4B8C-83A1-F6EECF244321}">
                <p14:modId xmlns:p14="http://schemas.microsoft.com/office/powerpoint/2010/main" val="3118315519"/>
              </p:ext>
            </p:extLst>
          </p:nvPr>
        </p:nvGraphicFramePr>
        <p:xfrm>
          <a:off x="527097" y="844867"/>
          <a:ext cx="8381075" cy="4136933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91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57">
                  <a:extLst>
                    <a:ext uri="{9D8B030D-6E8A-4147-A177-3AD203B41FA5}">
                      <a16:colId xmlns:a16="http://schemas.microsoft.com/office/drawing/2014/main" val="2387292485"/>
                    </a:ext>
                  </a:extLst>
                </a:gridCol>
                <a:gridCol w="216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69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1-Login Service: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User 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String,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[userName = 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userEmailId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]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userFullName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mobile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userPassword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“role” : Set&lt;Role&gt;;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lass Role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“roleName”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“roleDescription”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2-Email Service: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Class 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</a:rPr>
                        <a:t>Verify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senderEmail”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“sendedOtp” : int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Class EmailRequest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“subject”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“message”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“to” 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}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3-User Detail Service: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userEmailId 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userFullName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mobile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“age” : 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“gender” : String,</a:t>
                      </a:r>
                      <a:r>
                        <a:rPr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“address” : Address,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“image” : byte[ ]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r>
                        <a:rPr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Address 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“landmark”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“city”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“district”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“country” : 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“pincode” : int,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4-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File1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Service:-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Document 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“id” : Integer,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“name” : String,</a:t>
                      </a:r>
                      <a:r>
                        <a:rPr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I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“category” : String,  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“date0fPost” : date,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“description” :String,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“doc” : Doc</a:t>
                      </a:r>
                      <a:endParaRPr sz="11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lass Doc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“id” : Integer,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docName”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“docType”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“data” : byte[ ]</a:t>
                      </a:r>
                      <a:endParaRPr lang="e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9" name="Google Shape;199;g14043b2a0cc_1_6"/>
          <p:cNvGraphicFramePr/>
          <p:nvPr>
            <p:extLst>
              <p:ext uri="{D42A27DB-BD31-4B8C-83A1-F6EECF244321}">
                <p14:modId xmlns:p14="http://schemas.microsoft.com/office/powerpoint/2010/main" val="3069633191"/>
              </p:ext>
            </p:extLst>
          </p:nvPr>
        </p:nvGraphicFramePr>
        <p:xfrm>
          <a:off x="520413" y="1017725"/>
          <a:ext cx="8103174" cy="35509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82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5-Comment Service 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CommentBox 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“blogId”: int,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“allComment” : 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List&lt;AllComment&gt;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Class AllComment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“commentId” : int,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“userEmailId”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“allReplies” : List&lt;Replies&gt;”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Class Replies {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“my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UserEmailId</a:t>
                      </a:r>
                      <a:r>
                        <a:rPr lang="en-IN" sz="1100" dirty="0"/>
                        <a:t>” : String,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“otherUserEmailId” : String,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“time” : Date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}</a:t>
                      </a:r>
                      <a:endParaRPr lang="en-US"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5-Comment Service :-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Class CommentBox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commentId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” : int,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“blogId”: int,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“userEmailId”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firstComment”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commentTime” : Date,</a:t>
                      </a:r>
                      <a:endParaRPr lang="en-I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“allReplies” : List&lt;Replies&gt;”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lang="en-IN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Class Replies {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“my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UserEmailId</a:t>
                      </a:r>
                      <a:r>
                        <a:rPr lang="en-IN" sz="1100" dirty="0"/>
                        <a:t>” : String,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“otherUserEmailId” : String,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“time” : Date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}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1949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 dirty="0">
                <a:solidFill>
                  <a:srgbClr val="1A1A1A"/>
                </a:solidFill>
              </a:rPr>
              <a:t>Data Model</a:t>
            </a:r>
            <a:endParaRPr sz="2022" b="1" dirty="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99" name="Google Shape;199;g14043b2a0cc_1_6"/>
          <p:cNvGraphicFramePr/>
          <p:nvPr>
            <p:extLst>
              <p:ext uri="{D42A27DB-BD31-4B8C-83A1-F6EECF244321}">
                <p14:modId xmlns:p14="http://schemas.microsoft.com/office/powerpoint/2010/main" val="2062855424"/>
              </p:ext>
            </p:extLst>
          </p:nvPr>
        </p:nvGraphicFramePr>
        <p:xfrm>
          <a:off x="436266" y="686746"/>
          <a:ext cx="8103174" cy="3820638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42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5-Exam Service 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Category 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“cid”: Long,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“title”: String,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“description”: String,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“time” : Date,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“quizs” : 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</a:rPr>
                        <a:t>Set&lt;Quiz&gt;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Class Quizt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“qid” : Long,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“title”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“maxMarks”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“numberOfQuestions” 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“active” : boolean,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“time” : Date,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“questions” : List&lt;Questions&gt;”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}</a:t>
                      </a:r>
                      <a:endParaRPr lang="en-IN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</a:t>
                      </a:r>
                      <a:endParaRPr lang="en-US"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Class 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Questions</a:t>
                      </a:r>
                      <a:r>
                        <a:rPr lang="en-IN" sz="1100" dirty="0"/>
                        <a:t> {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“quesId” : Long,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 “content”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“option1”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“option2”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“option3”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“option4”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“answer” : String, </a:t>
                      </a:r>
                      <a:r>
                        <a:rPr lang="en-IN" sz="800" dirty="0"/>
                        <a:t>[MEDIUMTEXT]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“time” : Date,</a:t>
                      </a:r>
                      <a:endParaRPr lang="en-IN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/>
                        <a:t>      “quiz” : Quiz,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“questions” : List&lt;Questions&gt;”</a:t>
                      </a:r>
                      <a:endParaRPr lang="en-IN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    }</a:t>
                      </a:r>
                      <a:endParaRPr lang="en-US" sz="11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7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3214-2F68-1D89-98C7-E111A2B0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1A1A1A"/>
                </a:solidFill>
              </a:rPr>
              <a:t>Data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0A69-8066-019C-8903-45CD2EB81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3-Chat feature:-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Class Chat{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chatId:int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en-US" sz="1800" dirty="0" err="1">
                <a:solidFill>
                  <a:schemeClr val="dk1"/>
                </a:solidFill>
              </a:rPr>
              <a:t>ownerEmail</a:t>
            </a:r>
            <a:r>
              <a:rPr lang="en-US" sz="1800" dirty="0">
                <a:solidFill>
                  <a:schemeClr val="dk1"/>
                </a:solidFill>
              </a:rPr>
              <a:t>”: String,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en-US" sz="1800" dirty="0" err="1">
                <a:solidFill>
                  <a:schemeClr val="dk1"/>
                </a:solidFill>
              </a:rPr>
              <a:t>buyerEmail</a:t>
            </a:r>
            <a:r>
              <a:rPr lang="en-US" sz="1800" dirty="0">
                <a:solidFill>
                  <a:schemeClr val="dk1"/>
                </a:solidFill>
              </a:rPr>
              <a:t>”:String,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“List&lt;Message&gt;”{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en-US" sz="1800" dirty="0" err="1">
                <a:solidFill>
                  <a:schemeClr val="dk1"/>
                </a:solidFill>
              </a:rPr>
              <a:t>senderEmail</a:t>
            </a:r>
            <a:r>
              <a:rPr lang="en-US" sz="1800" dirty="0">
                <a:solidFill>
                  <a:schemeClr val="dk1"/>
                </a:solidFill>
              </a:rPr>
              <a:t>”:string,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en-US" sz="1800" dirty="0" err="1">
                <a:solidFill>
                  <a:schemeClr val="dk1"/>
                </a:solidFill>
              </a:rPr>
              <a:t>Time”:time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en-US" sz="1800" dirty="0" err="1">
                <a:solidFill>
                  <a:schemeClr val="dk1"/>
                </a:solidFill>
              </a:rPr>
              <a:t>replyMessage</a:t>
            </a:r>
            <a:r>
              <a:rPr lang="en-US" sz="1800" dirty="0">
                <a:solidFill>
                  <a:schemeClr val="dk1"/>
                </a:solidFill>
              </a:rPr>
              <a:t>”:string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}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18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468d479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Product names</a:t>
            </a:r>
            <a:endParaRPr/>
          </a:p>
        </p:txBody>
      </p:sp>
      <p:sp>
        <p:nvSpPr>
          <p:cNvPr id="205" name="Google Shape;205;g101c468d479_1_6"/>
          <p:cNvSpPr txBox="1">
            <a:spLocks noGrp="1"/>
          </p:cNvSpPr>
          <p:nvPr>
            <p:ph type="body" idx="1"/>
          </p:nvPr>
        </p:nvSpPr>
        <p:spPr>
          <a:xfrm>
            <a:off x="311700" y="1024325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BarterMate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 Product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QuickBarter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EasyExchange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Give&amp;Take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Trade on Trade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eBarterCLub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SwapSquad  -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ExchangeBucket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Swapily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01c468d479_1_6"/>
          <p:cNvSpPr txBox="1"/>
          <p:nvPr/>
        </p:nvSpPr>
        <p:spPr>
          <a:xfrm>
            <a:off x="2865975" y="129677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1c468d479_1_6"/>
          <p:cNvSpPr txBox="1">
            <a:spLocks noGrp="1"/>
          </p:cNvSpPr>
          <p:nvPr>
            <p:ph type="body" idx="1"/>
          </p:nvPr>
        </p:nvSpPr>
        <p:spPr>
          <a:xfrm>
            <a:off x="4931400" y="923650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Barggain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Swapza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BarterSpot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FreeSwap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6" cy="398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54204" y="2187300"/>
            <a:ext cx="3315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f523e53_4_6"/>
          <p:cNvSpPr txBox="1"/>
          <p:nvPr/>
        </p:nvSpPr>
        <p:spPr>
          <a:xfrm>
            <a:off x="288950" y="153875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Domains :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7f523e53_4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97f523e53_4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197f523e53_4_0"/>
          <p:cNvSpPr txBox="1"/>
          <p:nvPr/>
        </p:nvSpPr>
        <p:spPr>
          <a:xfrm>
            <a:off x="416325" y="980350"/>
            <a:ext cx="8500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97f523e53_4_0"/>
          <p:cNvSpPr txBox="1"/>
          <p:nvPr/>
        </p:nvSpPr>
        <p:spPr>
          <a:xfrm>
            <a:off x="946675" y="856125"/>
            <a:ext cx="78693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problem : bargain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Needed person didn’t get 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Right value for the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Improper evaluation of the products: Like person has knowledge on that product so that they can check the right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much beneficial for larger value of products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match found : what somebody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Difference in the value of the products exchanged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double coincidence of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Indivisibility of Goods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Store of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Lending and Borrowing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Government Receipts and Payments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standards of products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the exchanged things are detected how can they return.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caste difference where high caste people cannot exchange the things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People facing problem in backward areas where only few members have the needy things.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3eedd3a_3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Points(conti …)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3a3eedd3a_3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3a3eedd3a_3_0"/>
          <p:cNvSpPr txBox="1"/>
          <p:nvPr/>
        </p:nvSpPr>
        <p:spPr>
          <a:xfrm>
            <a:off x="416325" y="98035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f3a3eedd3a_3_0"/>
          <p:cNvSpPr txBox="1"/>
          <p:nvPr/>
        </p:nvSpPr>
        <p:spPr>
          <a:xfrm>
            <a:off x="1035250" y="991650"/>
            <a:ext cx="6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3a3eedd3a_3_0"/>
          <p:cNvSpPr txBox="1"/>
          <p:nvPr/>
        </p:nvSpPr>
        <p:spPr>
          <a:xfrm>
            <a:off x="860875" y="958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3a3eedd3a_3_0"/>
          <p:cNvSpPr txBox="1"/>
          <p:nvPr/>
        </p:nvSpPr>
        <p:spPr>
          <a:xfrm>
            <a:off x="644925" y="714475"/>
            <a:ext cx="8272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Due to network problem people can't communicate 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Everything you have to buy with money only.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If you have any thing is more amount the price of that things getting lower.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It is very difficult to store goods particularly perishable goods for a long period. They lose their value as time passes.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If someone need the things of low value but have the things of high value.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Transportation problem of the products.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Problem in getting the distance between the peoples to exchange the things.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67625" y="412489"/>
            <a:ext cx="8270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24025" y="1013450"/>
            <a:ext cx="84765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Users do not have idea about buyers who are available in their location and interested to exchanges their product , so it is waste of time for seller to find suitable buyer of their product.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So this product  acts like a platform where sellers can register their products and buyers can choose suitable products of their choice by using chat features and payment service.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(Non-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7966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Desired Product does not matches.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Information about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proper description of the product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provide useless, irrelevant content to your users.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availability of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happy with the previous exchanges.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replacement of product 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Shipping Problem.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product doesn’t match upto the expectation of customers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service related issues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not trustworthy.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7f523e53_4_11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6" name="Google Shape;106;g1197f523e53_4_11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520600" cy="4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-loading Sites.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engagement.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Contact information.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much , less images or bad image quality.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information ,and payment gateway not work properly.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user friendly site due to lot of extra features.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Your website has a complicated navigation.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Pop-ups with the Close button.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Lack of Different category wise product search.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Layout issues with website pages.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Poor or Underrated Website Design.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Overall, how satisfied were you with your site Search experience is not given.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84200" y="1034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56075" y="26605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294425" y="37390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50625" y="762800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192375" y="503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1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Geysers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Microwave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Racks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Bean Bags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Clothes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Vacuum Cleaners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Aquarium Tank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Refrigerator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Utensile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Purifiers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Dressing Tables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Chimenyes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Swings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Television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Milton Bottles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Mattresses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Seating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Board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Cooler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Toys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Chairs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Temple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Decor Range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Washing machine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Wardrobes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Sunglasses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Grinder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Bedsheets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Recliners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 Mounts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Sportswear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1833</Words>
  <Application>Microsoft Office PowerPoint</Application>
  <PresentationFormat>On-screen Show (16:9)</PresentationFormat>
  <Paragraphs>438</Paragraphs>
  <Slides>26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Georgia</vt:lpstr>
      <vt:lpstr>Roboto</vt:lpstr>
      <vt:lpstr>Geo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do not have idea about buyers who are available in their location and interested to exchanges their product , so it is waste of time for seller to find suitable buyer of their product.  So this product  acts like a platform where sellers can register their products and buyers can choose suitable products of their choice by using chat features and payment service.</vt:lpstr>
      <vt:lpstr>User Experience (What can constitute bad experience? Why won’t a user visit again? (Non-Technical)</vt:lpstr>
      <vt:lpstr>User Experience (What can constitute bad experience? Why won’t a user visit again? (Technical)</vt:lpstr>
      <vt:lpstr>PowerPoint Presentation</vt:lpstr>
      <vt:lpstr>PowerPoint Presentation</vt:lpstr>
      <vt:lpstr>PowerPoint Presentation</vt:lpstr>
      <vt:lpstr> I Like (Benchmark Systems) URL (Website) : </vt:lpstr>
      <vt:lpstr>PowerPoint Presentation</vt:lpstr>
      <vt:lpstr>PowerPoint Presentation</vt:lpstr>
      <vt:lpstr>High-level Features</vt:lpstr>
      <vt:lpstr>PowerPoint Presentation</vt:lpstr>
      <vt:lpstr>Architecture Diagram</vt:lpstr>
      <vt:lpstr>Sample Architecture Diagram</vt:lpstr>
      <vt:lpstr>Data flow</vt:lpstr>
      <vt:lpstr>Sample Data flow </vt:lpstr>
      <vt:lpstr>Data Model     </vt:lpstr>
      <vt:lpstr>Data Model      </vt:lpstr>
      <vt:lpstr>Data Model      </vt:lpstr>
      <vt:lpstr>Data Model</vt:lpstr>
      <vt:lpstr>Product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Kumar</dc:creator>
  <cp:lastModifiedBy>Abhay Kumar</cp:lastModifiedBy>
  <cp:revision>8</cp:revision>
  <dcterms:modified xsi:type="dcterms:W3CDTF">2023-01-14T15:19:17Z</dcterms:modified>
</cp:coreProperties>
</file>