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6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5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F94A-2CE1-444F-BCDC-0B5A6F0D2881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E5C0F-935F-4774-BCCF-B928DDB3E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6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3148" y="381000"/>
            <a:ext cx="82736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Platform Independence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0662" y="2168181"/>
            <a:ext cx="2036138" cy="456400"/>
          </a:xfrm>
          <a:prstGeom prst="rect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Compiler</a:t>
            </a:r>
            <a:endParaRPr lang="en-US" dirty="0"/>
          </a:p>
        </p:txBody>
      </p:sp>
      <p:cxnSp>
        <p:nvCxnSpPr>
          <p:cNvPr id="6" name="Straight Arrow Connector 5"/>
          <p:cNvCxnSpPr>
            <a:stCxn id="8" idx="2"/>
            <a:endCxn id="5" idx="0"/>
          </p:cNvCxnSpPr>
          <p:nvPr/>
        </p:nvCxnSpPr>
        <p:spPr>
          <a:xfrm>
            <a:off x="3858731" y="1653431"/>
            <a:ext cx="0" cy="5147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2"/>
            <a:endCxn id="9" idx="0"/>
          </p:cNvCxnSpPr>
          <p:nvPr/>
        </p:nvCxnSpPr>
        <p:spPr>
          <a:xfrm>
            <a:off x="3858731" y="2624581"/>
            <a:ext cx="0" cy="575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lded Corner 7"/>
          <p:cNvSpPr/>
          <p:nvPr/>
        </p:nvSpPr>
        <p:spPr>
          <a:xfrm>
            <a:off x="2535862" y="1348631"/>
            <a:ext cx="2645738" cy="304800"/>
          </a:xfrm>
          <a:prstGeom prst="foldedCorner">
            <a:avLst/>
          </a:prstGeom>
          <a:ln w="22225"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Source Code (Hello.java)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2209800" y="3200291"/>
            <a:ext cx="3297862" cy="304800"/>
          </a:xfrm>
          <a:prstGeom prst="foldedCorner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JAVA Byte Code (</a:t>
            </a:r>
            <a:r>
              <a:rPr lang="en-US" dirty="0" err="1" smtClean="0">
                <a:solidFill>
                  <a:schemeClr val="tx2"/>
                </a:solidFill>
              </a:rPr>
              <a:t>Hello.class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40662" y="3962400"/>
            <a:ext cx="2036138" cy="456400"/>
          </a:xfrm>
          <a:prstGeom prst="rect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13" idx="0"/>
          </p:cNvCxnSpPr>
          <p:nvPr/>
        </p:nvCxnSpPr>
        <p:spPr>
          <a:xfrm>
            <a:off x="3858731" y="3505091"/>
            <a:ext cx="0" cy="45730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87056" y="4953000"/>
            <a:ext cx="762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3" idx="2"/>
            <a:endCxn id="19" idx="0"/>
          </p:cNvCxnSpPr>
          <p:nvPr/>
        </p:nvCxnSpPr>
        <p:spPr>
          <a:xfrm>
            <a:off x="3858731" y="4418800"/>
            <a:ext cx="9583" cy="53420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642429" y="3168025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Platform Independent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791200" y="4005934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Platform Dependent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1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2762650"/>
            <a:ext cx="1447800" cy="456400"/>
          </a:xfrm>
          <a:prstGeom prst="rect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compilation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64" idx="2"/>
            <a:endCxn id="5" idx="0"/>
          </p:cNvCxnSpPr>
          <p:nvPr/>
        </p:nvCxnSpPr>
        <p:spPr>
          <a:xfrm>
            <a:off x="876300" y="2247900"/>
            <a:ext cx="0" cy="51475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2"/>
            <a:endCxn id="66" idx="0"/>
          </p:cNvCxnSpPr>
          <p:nvPr/>
        </p:nvCxnSpPr>
        <p:spPr>
          <a:xfrm>
            <a:off x="876300" y="3219050"/>
            <a:ext cx="0" cy="5757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52600" y="1143000"/>
            <a:ext cx="7239000" cy="19431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Run-Time Data Areas (JVM Memory)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165735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Memory Area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Heap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768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JVM 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484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20000" y="16383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Native Method Stack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24400" y="1524000"/>
            <a:ext cx="4191000" cy="14478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Per Thread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600" y="3257550"/>
            <a:ext cx="5181600" cy="306705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3429000"/>
            <a:ext cx="23622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5110" y="354305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Class Loader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05890" y="400025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Byte code Verifier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37365" y="5334000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Security Manager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44290" y="5791200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Garbage Collector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58145" y="3429001"/>
            <a:ext cx="2147455" cy="17526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Execution Engine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648200" y="3581400"/>
            <a:ext cx="1952232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JIT Compiler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55125" y="4059048"/>
            <a:ext cx="1952232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Interpreter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276474" y="4785360"/>
            <a:ext cx="1790700" cy="533400"/>
          </a:xfrm>
          <a:prstGeom prst="ellipse">
            <a:avLst/>
          </a:prstGeom>
          <a:ln w="38100" cmpd="tri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Instructions to execute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>
            <a:stCxn id="66" idx="3"/>
            <a:endCxn id="22" idx="1"/>
          </p:cNvCxnSpPr>
          <p:nvPr/>
        </p:nvCxnSpPr>
        <p:spPr>
          <a:xfrm flipV="1">
            <a:off x="1600200" y="3943350"/>
            <a:ext cx="381000" cy="38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3" idx="0"/>
          </p:cNvCxnSpPr>
          <p:nvPr/>
        </p:nvCxnSpPr>
        <p:spPr>
          <a:xfrm>
            <a:off x="3158837" y="3086100"/>
            <a:ext cx="1" cy="456958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2" idx="2"/>
            <a:endCxn id="30" idx="0"/>
          </p:cNvCxnSpPr>
          <p:nvPr/>
        </p:nvCxnSpPr>
        <p:spPr>
          <a:xfrm>
            <a:off x="3162300" y="4457700"/>
            <a:ext cx="9524" cy="32766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6"/>
          </p:cNvCxnSpPr>
          <p:nvPr/>
        </p:nvCxnSpPr>
        <p:spPr>
          <a:xfrm>
            <a:off x="4067174" y="5052060"/>
            <a:ext cx="477116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391400" y="3485908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Native Method Interface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391400" y="4838700"/>
            <a:ext cx="1143000" cy="10287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Native Method Libraries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8" name="Straight Arrow Connector 47"/>
          <p:cNvCxnSpPr>
            <a:stCxn id="27" idx="3"/>
          </p:cNvCxnSpPr>
          <p:nvPr/>
        </p:nvCxnSpPr>
        <p:spPr>
          <a:xfrm>
            <a:off x="6705600" y="4305301"/>
            <a:ext cx="685800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6" idx="0"/>
          </p:cNvCxnSpPr>
          <p:nvPr/>
        </p:nvCxnSpPr>
        <p:spPr>
          <a:xfrm flipV="1">
            <a:off x="7962900" y="3086100"/>
            <a:ext cx="0" cy="399808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7" idx="0"/>
            <a:endCxn id="46" idx="2"/>
          </p:cNvCxnSpPr>
          <p:nvPr/>
        </p:nvCxnSpPr>
        <p:spPr>
          <a:xfrm flipV="1">
            <a:off x="7962900" y="4514608"/>
            <a:ext cx="0" cy="32409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3148" y="381000"/>
            <a:ext cx="82736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JVM Architecture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/>
          <p:cNvCxnSpPr>
            <a:endCxn id="27" idx="0"/>
          </p:cNvCxnSpPr>
          <p:nvPr/>
        </p:nvCxnSpPr>
        <p:spPr>
          <a:xfrm>
            <a:off x="5631873" y="3086100"/>
            <a:ext cx="0" cy="342901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olded Corner 63"/>
          <p:cNvSpPr/>
          <p:nvPr/>
        </p:nvSpPr>
        <p:spPr>
          <a:xfrm>
            <a:off x="152400" y="1943100"/>
            <a:ext cx="1447800" cy="304800"/>
          </a:xfrm>
          <a:prstGeom prst="foldedCorner">
            <a:avLst/>
          </a:prstGeom>
          <a:ln w="22225"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Hello.java</a:t>
            </a:r>
          </a:p>
        </p:txBody>
      </p:sp>
      <p:sp>
        <p:nvSpPr>
          <p:cNvPr id="66" name="Folded Corner 65"/>
          <p:cNvSpPr/>
          <p:nvPr/>
        </p:nvSpPr>
        <p:spPr>
          <a:xfrm>
            <a:off x="152400" y="3794760"/>
            <a:ext cx="1447800" cy="304800"/>
          </a:xfrm>
          <a:prstGeom prst="foldedCorner">
            <a:avLst/>
          </a:prstGeom>
          <a:ln w="222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2"/>
                </a:solidFill>
              </a:rPr>
              <a:t>Hello.class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1410" y="1873494"/>
            <a:ext cx="2362200" cy="2514600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dirty="0" smtClean="0">
                <a:solidFill>
                  <a:schemeClr val="tx2"/>
                </a:solidFill>
              </a:rPr>
              <a:t>lass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6490" y="233299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Variables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6100" y="2807608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Constructors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148" y="381000"/>
            <a:ext cx="82736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u="sng" dirty="0" smtClean="0">
                <a:solidFill>
                  <a:schemeClr val="tx2"/>
                </a:solidFill>
              </a:rPr>
              <a:t>JAVA Program Structure</a:t>
            </a:r>
            <a:endParaRPr lang="en-US" sz="2400" b="1" u="sng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10345" y="3303150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0345" y="3807522"/>
            <a:ext cx="2147455" cy="360552"/>
          </a:xfrm>
          <a:prstGeom prst="rect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Nested classes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22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76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2020-03-15T08:35:28Z</dcterms:created>
  <dcterms:modified xsi:type="dcterms:W3CDTF">2020-03-15T11:01:05Z</dcterms:modified>
</cp:coreProperties>
</file>