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4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46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6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6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15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9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B33F-ED06-4B7E-A039-3F5DA895E0B6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0F69-4E10-4FD1-9F63-9482D8260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-playground.com/" TargetMode="External"/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l-playgroun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978" y="548680"/>
            <a:ext cx="3911568" cy="3596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endParaRPr lang="en-CA" sz="2800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6440" y="1268016"/>
            <a:ext cx="3129255" cy="28773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99592" y="1833210"/>
            <a:ext cx="2514579" cy="2312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374923" y="607100"/>
            <a:ext cx="166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Artificial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b="1" dirty="0"/>
              <a:t>Intelligence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0182" y="1255172"/>
            <a:ext cx="146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Machine Learning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6753" y="2101949"/>
            <a:ext cx="1209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Deep Learning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90154" y="623926"/>
            <a:ext cx="3911568" cy="3596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36" y="4433044"/>
            <a:ext cx="9030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Artificial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b="1" dirty="0" smtClean="0"/>
              <a:t>Intelligence : Human Intelligence exhibited by machine.</a:t>
            </a:r>
          </a:p>
          <a:p>
            <a:r>
              <a:rPr lang="en-CA" b="1" dirty="0" smtClean="0"/>
              <a:t>    Narrow AI : Computers can do a specific/one thing very well.</a:t>
            </a:r>
          </a:p>
          <a:p>
            <a:r>
              <a:rPr lang="en-CA" b="1" dirty="0" smtClean="0"/>
              <a:t>    General AI : Computers can do multiple things like humans. We are very far away from this.</a:t>
            </a:r>
          </a:p>
          <a:p>
            <a:r>
              <a:rPr lang="en-CA" b="1" dirty="0" smtClean="0"/>
              <a:t>Machine Learning : Approach to try and achieve AI through systems that can find patterns in data. Stanford </a:t>
            </a:r>
            <a:r>
              <a:rPr lang="en-CA" b="1" dirty="0" err="1" smtClean="0"/>
              <a:t>Univ</a:t>
            </a:r>
            <a:r>
              <a:rPr lang="en-CA" b="1" dirty="0" smtClean="0"/>
              <a:t> - Science of getting computers to act without being explicitly programmed.</a:t>
            </a:r>
          </a:p>
          <a:p>
            <a:r>
              <a:rPr lang="en-CA" b="1" dirty="0" smtClean="0"/>
              <a:t>Deep Learning :  One of the techniques to implement machine learning.</a:t>
            </a:r>
            <a:endParaRPr lang="en-CA" b="1" dirty="0"/>
          </a:p>
          <a:p>
            <a:r>
              <a:rPr lang="en-CA" b="1" dirty="0" smtClean="0"/>
              <a:t>Data Science : Analysing Data</a:t>
            </a:r>
          </a:p>
        </p:txBody>
      </p:sp>
    </p:spTree>
    <p:extLst>
      <p:ext uri="{BB962C8B-B14F-4D97-AF65-F5344CB8AC3E}">
        <p14:creationId xmlns:p14="http://schemas.microsoft.com/office/powerpoint/2010/main" val="35049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4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 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https://teachablemachine.withgoogle.com/</a:t>
            </a:r>
            <a:endParaRPr lang="en-CA" dirty="0" smtClean="0"/>
          </a:p>
          <a:p>
            <a:endParaRPr lang="en-CA" dirty="0" smtClean="0">
              <a:hlinkClick r:id="rId3"/>
            </a:endParaRPr>
          </a:p>
          <a:p>
            <a:r>
              <a:rPr lang="en-CA" dirty="0" smtClean="0">
                <a:hlinkClick r:id="rId3"/>
              </a:rPr>
              <a:t>https://ml-playground.com/#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6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did we get here ?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7" y="1556792"/>
            <a:ext cx="8286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6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1259"/>
            <a:ext cx="8874544" cy="354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4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YouTube Recommendation Engine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https://ml-playground.com/#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X Axis - Duration of Video</a:t>
            </a:r>
          </a:p>
          <a:p>
            <a:r>
              <a:rPr lang="en-CA" dirty="0" smtClean="0"/>
              <a:t>Y Axis - Likes to the Video </a:t>
            </a:r>
          </a:p>
        </p:txBody>
      </p:sp>
    </p:spTree>
    <p:extLst>
      <p:ext uri="{BB962C8B-B14F-4D97-AF65-F5344CB8AC3E}">
        <p14:creationId xmlns:p14="http://schemas.microsoft.com/office/powerpoint/2010/main" val="26363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549069" cy="480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Types of machine learning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717032"/>
            <a:ext cx="204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 this a cat or dog ?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5435932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Predicting Stock prices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67313" y="3645024"/>
            <a:ext cx="1260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Machine </a:t>
            </a:r>
          </a:p>
          <a:p>
            <a:r>
              <a:rPr lang="en-CA" dirty="0" smtClean="0"/>
              <a:t>Categorizes</a:t>
            </a:r>
          </a:p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810940" y="5363924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customer</a:t>
            </a:r>
          </a:p>
          <a:p>
            <a:r>
              <a:rPr lang="en-CA" dirty="0" smtClean="0"/>
              <a:t>might buy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10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When not to use machine learning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Will simple hand coded instructions based system work ? If yes, then use it.</a:t>
            </a:r>
          </a:p>
        </p:txBody>
      </p:sp>
    </p:spTree>
    <p:extLst>
      <p:ext uri="{BB962C8B-B14F-4D97-AF65-F5344CB8AC3E}">
        <p14:creationId xmlns:p14="http://schemas.microsoft.com/office/powerpoint/2010/main" val="35826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types of machine learning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" y="2060848"/>
            <a:ext cx="9074344" cy="322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learning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" y="1628800"/>
            <a:ext cx="898044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6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187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Play Ground</vt:lpstr>
      <vt:lpstr>How did we get here ?</vt:lpstr>
      <vt:lpstr>PowerPoint Presentation</vt:lpstr>
      <vt:lpstr>YouTube Recommendation Engine</vt:lpstr>
      <vt:lpstr>Types of machine learning</vt:lpstr>
      <vt:lpstr>When not to use machine learning ?</vt:lpstr>
      <vt:lpstr>Main types of machine learning</vt:lpstr>
      <vt:lpstr>Supervised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7</cp:revision>
  <dcterms:created xsi:type="dcterms:W3CDTF">2020-06-12T06:07:43Z</dcterms:created>
  <dcterms:modified xsi:type="dcterms:W3CDTF">2020-06-12T15:05:00Z</dcterms:modified>
</cp:coreProperties>
</file>