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93" r:id="rId2"/>
    <p:sldId id="967" r:id="rId3"/>
    <p:sldId id="97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93F22-7E77-4E2A-8B1B-4584977A55BF}" v="5" dt="2023-11-28T06:58:5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VOUHE" userId="d38a39c3149f8113" providerId="LiveId" clId="{3D393F22-7E77-4E2A-8B1B-4584977A55BF}"/>
    <pc:docChg chg="custSel addSld delSld modSld">
      <pc:chgData name="Nicolas VOUHE" userId="d38a39c3149f8113" providerId="LiveId" clId="{3D393F22-7E77-4E2A-8B1B-4584977A55BF}" dt="2023-11-28T07:00:21.057" v="129" actId="20577"/>
      <pc:docMkLst>
        <pc:docMk/>
      </pc:docMkLst>
      <pc:sldChg chg="addSp delSp modSp new del mod">
        <pc:chgData name="Nicolas VOUHE" userId="d38a39c3149f8113" providerId="LiveId" clId="{3D393F22-7E77-4E2A-8B1B-4584977A55BF}" dt="2023-11-28T06:58:58.629" v="8" actId="47"/>
        <pc:sldMkLst>
          <pc:docMk/>
          <pc:sldMk cId="2691072621" sldId="256"/>
        </pc:sldMkLst>
        <pc:spChg chg="del">
          <ac:chgData name="Nicolas VOUHE" userId="d38a39c3149f8113" providerId="LiveId" clId="{3D393F22-7E77-4E2A-8B1B-4584977A55BF}" dt="2023-11-28T06:57:51.116" v="1" actId="478"/>
          <ac:spMkLst>
            <pc:docMk/>
            <pc:sldMk cId="2691072621" sldId="256"/>
            <ac:spMk id="2" creationId="{6B33421B-D151-76E0-CA26-91D83AF80A93}"/>
          </ac:spMkLst>
        </pc:spChg>
        <pc:spChg chg="del">
          <ac:chgData name="Nicolas VOUHE" userId="d38a39c3149f8113" providerId="LiveId" clId="{3D393F22-7E77-4E2A-8B1B-4584977A55BF}" dt="2023-11-28T06:57:53.361" v="2" actId="478"/>
          <ac:spMkLst>
            <pc:docMk/>
            <pc:sldMk cId="2691072621" sldId="256"/>
            <ac:spMk id="3" creationId="{48866CF2-AED0-044B-7F08-C71C6A687EEA}"/>
          </ac:spMkLst>
        </pc:spChg>
        <pc:spChg chg="mod">
          <ac:chgData name="Nicolas VOUHE" userId="d38a39c3149f8113" providerId="LiveId" clId="{3D393F22-7E77-4E2A-8B1B-4584977A55BF}" dt="2023-11-28T06:57:56.605" v="4"/>
          <ac:spMkLst>
            <pc:docMk/>
            <pc:sldMk cId="2691072621" sldId="256"/>
            <ac:spMk id="6" creationId="{3B3AF61B-8A33-96F3-E2C4-0101184F57CC}"/>
          </ac:spMkLst>
        </pc:spChg>
        <pc:spChg chg="mod">
          <ac:chgData name="Nicolas VOUHE" userId="d38a39c3149f8113" providerId="LiveId" clId="{3D393F22-7E77-4E2A-8B1B-4584977A55BF}" dt="2023-11-28T06:57:56.605" v="4"/>
          <ac:spMkLst>
            <pc:docMk/>
            <pc:sldMk cId="2691072621" sldId="256"/>
            <ac:spMk id="7" creationId="{41CB3418-A9EB-78CC-C183-84D8D7211BBA}"/>
          </ac:spMkLst>
        </pc:spChg>
        <pc:spChg chg="mod">
          <ac:chgData name="Nicolas VOUHE" userId="d38a39c3149f8113" providerId="LiveId" clId="{3D393F22-7E77-4E2A-8B1B-4584977A55BF}" dt="2023-11-28T06:57:56.605" v="4"/>
          <ac:spMkLst>
            <pc:docMk/>
            <pc:sldMk cId="2691072621" sldId="256"/>
            <ac:spMk id="8" creationId="{354C4209-88A0-2AAE-CFAE-C2C538619622}"/>
          </ac:spMkLst>
        </pc:spChg>
        <pc:spChg chg="add mod">
          <ac:chgData name="Nicolas VOUHE" userId="d38a39c3149f8113" providerId="LiveId" clId="{3D393F22-7E77-4E2A-8B1B-4584977A55BF}" dt="2023-11-28T06:58:00.081" v="6" actId="27636"/>
          <ac:spMkLst>
            <pc:docMk/>
            <pc:sldMk cId="2691072621" sldId="256"/>
            <ac:spMk id="12" creationId="{FA045226-E68B-0D0D-16C9-424853FC8FCD}"/>
          </ac:spMkLst>
        </pc:spChg>
        <pc:grpChg chg="add mod">
          <ac:chgData name="Nicolas VOUHE" userId="d38a39c3149f8113" providerId="LiveId" clId="{3D393F22-7E77-4E2A-8B1B-4584977A55BF}" dt="2023-11-28T06:57:56.605" v="4"/>
          <ac:grpSpMkLst>
            <pc:docMk/>
            <pc:sldMk cId="2691072621" sldId="256"/>
            <ac:grpSpMk id="5" creationId="{40A9F419-CBB6-CF19-FEDE-8C1F063780F2}"/>
          </ac:grpSpMkLst>
        </pc:grpChg>
        <pc:picChg chg="add mod">
          <ac:chgData name="Nicolas VOUHE" userId="d38a39c3149f8113" providerId="LiveId" clId="{3D393F22-7E77-4E2A-8B1B-4584977A55BF}" dt="2023-11-28T06:57:53.682" v="3"/>
          <ac:picMkLst>
            <pc:docMk/>
            <pc:sldMk cId="2691072621" sldId="256"/>
            <ac:picMk id="4" creationId="{7A6604E6-A417-2595-8B9B-E0B6189CA863}"/>
          </ac:picMkLst>
        </pc:picChg>
        <pc:picChg chg="mod">
          <ac:chgData name="Nicolas VOUHE" userId="d38a39c3149f8113" providerId="LiveId" clId="{3D393F22-7E77-4E2A-8B1B-4584977A55BF}" dt="2023-11-28T06:57:56.605" v="4"/>
          <ac:picMkLst>
            <pc:docMk/>
            <pc:sldMk cId="2691072621" sldId="256"/>
            <ac:picMk id="9" creationId="{21BABDA7-A66A-85E4-A724-309A54329B64}"/>
          </ac:picMkLst>
        </pc:picChg>
        <pc:picChg chg="mod">
          <ac:chgData name="Nicolas VOUHE" userId="d38a39c3149f8113" providerId="LiveId" clId="{3D393F22-7E77-4E2A-8B1B-4584977A55BF}" dt="2023-11-28T06:57:56.605" v="4"/>
          <ac:picMkLst>
            <pc:docMk/>
            <pc:sldMk cId="2691072621" sldId="256"/>
            <ac:picMk id="10" creationId="{088B3158-E48E-9891-B07B-044B28B80E80}"/>
          </ac:picMkLst>
        </pc:picChg>
        <pc:picChg chg="mod">
          <ac:chgData name="Nicolas VOUHE" userId="d38a39c3149f8113" providerId="LiveId" clId="{3D393F22-7E77-4E2A-8B1B-4584977A55BF}" dt="2023-11-28T06:57:56.605" v="4"/>
          <ac:picMkLst>
            <pc:docMk/>
            <pc:sldMk cId="2691072621" sldId="256"/>
            <ac:picMk id="11" creationId="{557366B5-1583-9BCD-DEF6-F23A9AA9454C}"/>
          </ac:picMkLst>
        </pc:picChg>
      </pc:sldChg>
      <pc:sldChg chg="add">
        <pc:chgData name="Nicolas VOUHE" userId="d38a39c3149f8113" providerId="LiveId" clId="{3D393F22-7E77-4E2A-8B1B-4584977A55BF}" dt="2023-11-28T06:58:38.319" v="7"/>
        <pc:sldMkLst>
          <pc:docMk/>
          <pc:sldMk cId="1419867075" sldId="893"/>
        </pc:sldMkLst>
      </pc:sldChg>
      <pc:sldChg chg="add del">
        <pc:chgData name="Nicolas VOUHE" userId="d38a39c3149f8113" providerId="LiveId" clId="{3D393F22-7E77-4E2A-8B1B-4584977A55BF}" dt="2023-11-28T06:59:01.258" v="10" actId="47"/>
        <pc:sldMkLst>
          <pc:docMk/>
          <pc:sldMk cId="414855780" sldId="894"/>
        </pc:sldMkLst>
      </pc:sldChg>
      <pc:sldChg chg="modSp add mod">
        <pc:chgData name="Nicolas VOUHE" userId="d38a39c3149f8113" providerId="LiveId" clId="{3D393F22-7E77-4E2A-8B1B-4584977A55BF}" dt="2023-11-28T07:00:21.057" v="129" actId="20577"/>
        <pc:sldMkLst>
          <pc:docMk/>
          <pc:sldMk cId="1284048471" sldId="967"/>
        </pc:sldMkLst>
        <pc:spChg chg="mod">
          <ac:chgData name="Nicolas VOUHE" userId="d38a39c3149f8113" providerId="LiveId" clId="{3D393F22-7E77-4E2A-8B1B-4584977A55BF}" dt="2023-11-28T07:00:21.057" v="129" actId="20577"/>
          <ac:spMkLst>
            <pc:docMk/>
            <pc:sldMk cId="1284048471" sldId="967"/>
            <ac:spMk id="3" creationId="{00000000-0000-0000-0000-000000000000}"/>
          </ac:spMkLst>
        </pc:spChg>
        <pc:spChg chg="mod">
          <ac:chgData name="Nicolas VOUHE" userId="d38a39c3149f8113" providerId="LiveId" clId="{3D393F22-7E77-4E2A-8B1B-4584977A55BF}" dt="2023-11-28T06:59:54.729" v="66" actId="20577"/>
          <ac:spMkLst>
            <pc:docMk/>
            <pc:sldMk cId="1284048471" sldId="967"/>
            <ac:spMk id="6" creationId="{32ADCEF7-3E04-4E7F-BD2E-56F004D1DDB1}"/>
          </ac:spMkLst>
        </pc:spChg>
        <pc:spChg chg="mod">
          <ac:chgData name="Nicolas VOUHE" userId="d38a39c3149f8113" providerId="LiveId" clId="{3D393F22-7E77-4E2A-8B1B-4584977A55BF}" dt="2023-11-28T07:00:03.009" v="70" actId="20577"/>
          <ac:spMkLst>
            <pc:docMk/>
            <pc:sldMk cId="1284048471" sldId="967"/>
            <ac:spMk id="8" creationId="{9CAD809C-C636-4998-8163-F8EA209BADA1}"/>
          </ac:spMkLst>
        </pc:spChg>
        <pc:spChg chg="mod">
          <ac:chgData name="Nicolas VOUHE" userId="d38a39c3149f8113" providerId="LiveId" clId="{3D393F22-7E77-4E2A-8B1B-4584977A55BF}" dt="2023-11-28T07:00:10.436" v="106" actId="20577"/>
          <ac:spMkLst>
            <pc:docMk/>
            <pc:sldMk cId="1284048471" sldId="967"/>
            <ac:spMk id="9" creationId="{79849EDF-EB06-4CCD-BD50-D5E793FFB8D9}"/>
          </ac:spMkLst>
        </pc:spChg>
      </pc:sldChg>
      <pc:sldChg chg="add">
        <pc:chgData name="Nicolas VOUHE" userId="d38a39c3149f8113" providerId="LiveId" clId="{3D393F22-7E77-4E2A-8B1B-4584977A55BF}" dt="2023-11-28T06:58:59.660" v="9"/>
        <pc:sldMkLst>
          <pc:docMk/>
          <pc:sldMk cId="3816670487" sldId="971"/>
        </pc:sldMkLst>
      </pc:sldChg>
      <pc:sldMasterChg chg="delSldLayout">
        <pc:chgData name="Nicolas VOUHE" userId="d38a39c3149f8113" providerId="LiveId" clId="{3D393F22-7E77-4E2A-8B1B-4584977A55BF}" dt="2023-11-28T06:59:01.258" v="10" actId="47"/>
        <pc:sldMasterMkLst>
          <pc:docMk/>
          <pc:sldMasterMk cId="3701436255" sldId="2147483648"/>
        </pc:sldMasterMkLst>
        <pc:sldLayoutChg chg="del">
          <pc:chgData name="Nicolas VOUHE" userId="d38a39c3149f8113" providerId="LiveId" clId="{3D393F22-7E77-4E2A-8B1B-4584977A55BF}" dt="2023-11-28T06:59:01.258" v="10" actId="47"/>
          <pc:sldLayoutMkLst>
            <pc:docMk/>
            <pc:sldMasterMk cId="3701436255" sldId="2147483648"/>
            <pc:sldLayoutMk cId="1108080167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16FD-2310-40CA-B471-6BCA3206DB1B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9B609-F915-4EA6-8C13-B05638A84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3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B6486F6-6B9C-43B3-B5CF-C01C27C405C0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8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39F9F1-3BB1-4716-B3E2-F9721E7E1437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flow chart illustrates interaction among the ABBYY </a:t>
            </a:r>
            <a:r>
              <a:rPr lang="en-US" dirty="0" err="1"/>
              <a:t>FlexiCapture</a:t>
            </a:r>
            <a:r>
              <a:rPr lang="en-US" dirty="0"/>
              <a:t> components.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456A1B-D6D6-43DE-BA7A-129D7B591D1E}" type="datetime1">
              <a:rPr lang="ru-RU" smtClean="0"/>
              <a:t>28.11.2023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0307A-8814-45B0-D7D5-3667A1FC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4AFF7E-D4F6-E93E-BD4E-80AE6954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C35B1-0415-6904-309C-327FB90D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4BDE5-FC85-9080-029D-4B58EB9E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F2040-0AAA-DD99-2C87-BF604566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276D-1E35-FA5F-E0F9-DB526A3E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BCA758-D1C1-F1A0-EF30-3A87682C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4A7C9-B14E-B761-656D-CD6D450E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29F0B-7782-B34F-268F-87E26988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01313-0566-E87B-337A-28CA5CFE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14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A1BFFA-A259-A431-5B7C-D196A67F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3819D5-BF1D-7620-6663-63BD2FF51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39E68-BEAD-7459-85B2-F7218580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5E998-34BF-790F-950C-04AEB413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7D6D8-AE94-ECAB-6C87-74F64388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0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55474" y="0"/>
            <a:ext cx="4791327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533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995" y="6456523"/>
            <a:ext cx="4700657" cy="365125"/>
          </a:xfrm>
          <a:prstGeom prst="rect">
            <a:avLst/>
          </a:prstGeom>
        </p:spPr>
        <p:txBody>
          <a:bodyPr vert="horz" lIns="0" tIns="45718" rIns="0" bIns="45718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ABBYY FlexiCapture. System 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534" y="308654"/>
            <a:ext cx="1023865" cy="300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3193"/>
            <a:ext cx="47412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533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00" y="1106949"/>
            <a:ext cx="2022940" cy="5928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47700" y="2393885"/>
            <a:ext cx="3603625" cy="1759015"/>
          </a:xfrm>
        </p:spPr>
        <p:txBody>
          <a:bodyPr anchor="b" anchorCtr="0">
            <a:noAutofit/>
          </a:bodyPr>
          <a:lstStyle>
            <a:lvl1pPr marL="0" indent="0">
              <a:buNone/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1"/>
          </p:nvPr>
        </p:nvSpPr>
        <p:spPr>
          <a:xfrm>
            <a:off x="647700" y="4665693"/>
            <a:ext cx="3603625" cy="1759015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48000" y="4374105"/>
            <a:ext cx="2750400" cy="0"/>
          </a:xfrm>
          <a:prstGeom prst="line">
            <a:avLst/>
          </a:prstGeom>
          <a:ln w="28575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355474" y="0"/>
            <a:ext cx="4791327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533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534" y="308654"/>
            <a:ext cx="1023865" cy="3000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-3193"/>
            <a:ext cx="47412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533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00" y="1106949"/>
            <a:ext cx="2022940" cy="592801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648000" y="4374105"/>
            <a:ext cx="2750400" cy="0"/>
          </a:xfrm>
          <a:prstGeom prst="line">
            <a:avLst/>
          </a:prstGeom>
          <a:ln w="28575">
            <a:solidFill>
              <a:srgbClr val="C60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8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6600" y="1719290"/>
            <a:ext cx="108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5" indent="0">
              <a:buNone/>
              <a:defRPr/>
            </a:lvl2pPr>
            <a:lvl3pPr marL="914309" indent="0">
              <a:buNone/>
              <a:defRPr/>
            </a:lvl3pPr>
            <a:lvl4pPr marL="1371464" indent="0">
              <a:buNone/>
              <a:defRPr/>
            </a:lvl4pPr>
            <a:lvl5pPr marL="1828618" indent="0">
              <a:buNone/>
              <a:defRPr/>
            </a:lvl5pPr>
          </a:lstStyle>
          <a:p>
            <a:pPr lvl="0"/>
            <a:r>
              <a:rPr lang="en-US"/>
              <a:t>Slide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85034" y="317384"/>
            <a:ext cx="8901989" cy="9005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52384" y="6453336"/>
            <a:ext cx="2304256" cy="288032"/>
          </a:xfrm>
          <a:prstGeom prst="rect">
            <a:avLst/>
          </a:prstGeom>
        </p:spPr>
        <p:txBody>
          <a:bodyPr vert="horz" lIns="0" tIns="45718" rIns="0" bIns="45718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‹N°›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264" y="6354325"/>
            <a:ext cx="5632761" cy="3382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ABBYY FlexiCapture.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6600" y="1719290"/>
            <a:ext cx="10800000" cy="43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5" indent="0">
              <a:buNone/>
              <a:defRPr/>
            </a:lvl2pPr>
            <a:lvl3pPr marL="914309" indent="0">
              <a:buNone/>
              <a:defRPr/>
            </a:lvl3pPr>
            <a:lvl4pPr marL="1371464" indent="0">
              <a:buNone/>
              <a:defRPr/>
            </a:lvl4pPr>
            <a:lvl5pPr marL="1828618" indent="0">
              <a:buNone/>
              <a:defRPr/>
            </a:lvl5pPr>
          </a:lstStyle>
          <a:p>
            <a:pPr lvl="0"/>
            <a:r>
              <a:rPr lang="en-US"/>
              <a:t>Slide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85034" y="317384"/>
            <a:ext cx="8901989" cy="9005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552384" y="6453336"/>
            <a:ext cx="2304256" cy="288032"/>
          </a:xfrm>
          <a:prstGeom prst="rect">
            <a:avLst/>
          </a:prstGeom>
        </p:spPr>
        <p:txBody>
          <a:bodyPr vert="horz" lIns="0" tIns="45718" rIns="0" bIns="45718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‹N°›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8264" y="6354325"/>
            <a:ext cx="5632761" cy="3382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ABBYY FlexiCapture. 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87465-D339-2C5E-0F97-537B8982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F322D-5317-B6C3-9CB5-736743A6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B5C5C-266C-63F5-8CD6-8F4D6F95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03BC1-976C-1DED-FA26-531BE1DE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36977-1F93-4909-1A83-473EE36F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024E-05AC-BEB7-EE80-FE9169F4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DC68A9-D922-2C18-3D86-2DD11EDC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8F844-25C7-7FE1-FC03-FB64BC1C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11AFC-4093-6C53-13BF-0E9695FF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65299-8ED3-B504-241F-5403D96F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98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3233-D08D-AC82-607A-A6DEFD09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938D9-11AD-2DCF-1B36-16BE11C83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98448F-9F56-84B2-D043-68931013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A73C7E-C303-6523-1D77-B4F02093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543EE-68C3-C45D-28B0-3221716B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91C9AF-E35E-475F-AA34-358C884F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2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83C95-1CEB-499F-7B65-9D91CAFC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3A3A03-A2C4-7A9E-44C0-9DDADD28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F4720D-C71E-EAEA-0F88-59681D4E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A51A9F-4452-FEE0-5C89-D62595CF0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3AD416-DE5E-87CA-D897-6B48BF55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0848BB-4824-3567-81B3-B85C2EF0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EA41E3-CC38-805E-E6B7-F77967A5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8936F-2E2C-2527-3267-AD8BE0D9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2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2CD9B-6AF2-BAAE-72AB-CA62DBE3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DF51EA-9F41-C262-31AE-7A3E801C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9FE59F-DB93-87B2-C018-A578DD8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AE17C-D099-9B1A-80B6-F0E9840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5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F627B8-8AB7-1408-CEA5-34B3CE10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24A713-1565-E7A5-8D14-EF3F847F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852F5-8739-8134-58F5-11BED5B7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2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2EB60-FE50-403C-8D40-9DF34299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F391A-0CD1-D43B-7A4E-82AD3B09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1AB2EC-1F14-0520-02E8-272D9D98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5F45A-734A-35C9-DD6D-A9DD9834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94EC8-B3DF-7D3E-6CBA-3BDAF1CE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5E8E2-4B18-6A81-F3F4-9A6A7E83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C203-F9C2-7676-A98D-A22B04BD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A5A7F4-B06E-B12A-E785-C9D1097DA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E7889-B18C-FC07-10A7-B47F5801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3438C-49E7-25AF-4686-2C5BEC6C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2AF64B-C537-8EE1-B331-98FEBF87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664DC2-B423-6914-0AE6-B365790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34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4CA5E7-8095-D84F-85F9-68D47DD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A80A5-A8D9-134E-85C0-453F6BBC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A5031-5B92-A392-8C89-1805C8E78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964A-72F1-4DF4-8302-3E1E8B4AB2E7}" type="datetimeFigureOut">
              <a:rPr lang="fr-FR" smtClean="0"/>
              <a:t>28/11/2023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40588-7085-A214-8C95-7CF71E16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88935-1026-B55C-3A08-10EFAE823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8719-F1DB-492D-A10B-C2594EB4F1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ru-RU" sz="3200" dirty="0"/>
              <a:t>ABBYY FLEXICAPTURE</a:t>
            </a:r>
          </a:p>
          <a:p>
            <a:r>
              <a:rPr lang="en-US" altLang="ru-RU" sz="3200" dirty="0"/>
              <a:t>SYSTEM ARCHITECTURE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198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ABBYY FlexiCapture Workflow Design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ABBYY </a:t>
            </a:r>
            <a:r>
              <a:rPr lang="en-US" dirty="0" err="1"/>
              <a:t>FlexiCapture</a:t>
            </a:r>
            <a:r>
              <a:rPr lang="en-US" dirty="0"/>
              <a:t>. System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8957CC-C6FB-4B31-BB07-70F5DC09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47" y="1438888"/>
            <a:ext cx="8668959" cy="42326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34169" y="1487920"/>
            <a:ext cx="2556486" cy="4191330"/>
            <a:chOff x="434169" y="1487920"/>
            <a:chExt cx="2556486" cy="4191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ADCEF7-3E04-4E7F-BD2E-56F004D1DDB1}"/>
                </a:ext>
              </a:extLst>
            </p:cNvPr>
            <p:cNvSpPr/>
            <p:nvPr/>
          </p:nvSpPr>
          <p:spPr>
            <a:xfrm>
              <a:off x="434172" y="1751879"/>
              <a:ext cx="255648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Load balancing and multi-operators tasks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D809C-C636-4998-8163-F8EA209BADA1}"/>
                </a:ext>
              </a:extLst>
            </p:cNvPr>
            <p:cNvSpPr/>
            <p:nvPr/>
          </p:nvSpPr>
          <p:spPr>
            <a:xfrm>
              <a:off x="434169" y="3171365"/>
              <a:ext cx="255648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Scalability – Performance - Stability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849EDF-EB06-4CCD-BD50-D5E793FFB8D9}"/>
                </a:ext>
              </a:extLst>
            </p:cNvPr>
            <p:cNvSpPr/>
            <p:nvPr/>
          </p:nvSpPr>
          <p:spPr>
            <a:xfrm>
              <a:off x="434170" y="4764850"/>
              <a:ext cx="255648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OCR Processing of all document types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019" y="1487920"/>
              <a:ext cx="554784" cy="4511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563" y="2849253"/>
              <a:ext cx="457240" cy="4572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094" y="4466430"/>
              <a:ext cx="390178" cy="475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0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55" y="1450392"/>
            <a:ext cx="7311119" cy="53861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 of ABBYY </a:t>
            </a:r>
            <a:r>
              <a:rPr lang="en-US" dirty="0" err="1"/>
              <a:t>FlexiCapture</a:t>
            </a:r>
            <a:r>
              <a:rPr lang="en-US" dirty="0"/>
              <a:t> Distributed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ABBYY </a:t>
            </a:r>
            <a:r>
              <a:rPr lang="en-US" dirty="0" err="1"/>
              <a:t>FlexiCapture</a:t>
            </a:r>
            <a:r>
              <a:rPr lang="en-US" dirty="0"/>
              <a:t>. System Architecture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96600" y="2303875"/>
            <a:ext cx="5399400" cy="31498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09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None/>
              <a:defRPr lang="en-US"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155" indent="0" algn="l" defTabSz="914309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None/>
              <a:defRPr sz="21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09" indent="0" algn="l" defTabSz="914309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None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64" indent="0" algn="l" defTabSz="914309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18" indent="0" algn="l" defTabSz="914309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Ports should be enabled: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Server— </a:t>
            </a:r>
            <a:r>
              <a:rPr lang="en-US" dirty="0">
                <a:solidFill>
                  <a:srgbClr val="C00000"/>
                </a:solidFill>
              </a:rPr>
              <a:t>80</a:t>
            </a:r>
            <a:r>
              <a:rPr lang="en-US" dirty="0"/>
              <a:t> if HTTP is used or </a:t>
            </a:r>
            <a:r>
              <a:rPr lang="en-US" dirty="0">
                <a:solidFill>
                  <a:srgbClr val="C00000"/>
                </a:solidFill>
              </a:rPr>
              <a:t>443</a:t>
            </a:r>
            <a:r>
              <a:rPr lang="en-US" dirty="0"/>
              <a:t> if HTTPS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Processing Server — </a:t>
            </a:r>
            <a:r>
              <a:rPr lang="en-US" dirty="0">
                <a:solidFill>
                  <a:srgbClr val="C00000"/>
                </a:solidFill>
              </a:rPr>
              <a:t>10024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Licensing Server — </a:t>
            </a:r>
            <a:r>
              <a:rPr lang="en-US" dirty="0">
                <a:solidFill>
                  <a:srgbClr val="C00000"/>
                </a:solidFill>
              </a:rPr>
              <a:t>3020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Processing Station — </a:t>
            </a:r>
            <a:r>
              <a:rPr lang="en-US" dirty="0">
                <a:solidFill>
                  <a:srgbClr val="C00000"/>
                </a:solidFill>
              </a:rPr>
              <a:t>10025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70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Grand écran</PresentationFormat>
  <Paragraphs>23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ABBYY FlexiCapture Workflow Design</vt:lpstr>
      <vt:lpstr>Component Interaction of ABBYY FlexiCapture Distributed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VOUHE</dc:creator>
  <cp:lastModifiedBy>Nicolas VOUHE</cp:lastModifiedBy>
  <cp:revision>1</cp:revision>
  <dcterms:created xsi:type="dcterms:W3CDTF">2023-11-28T06:57:34Z</dcterms:created>
  <dcterms:modified xsi:type="dcterms:W3CDTF">2023-11-28T07:00:23Z</dcterms:modified>
</cp:coreProperties>
</file>