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18f9c216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18f9c216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18f9c216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18f9c216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18f9c216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18f9c216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49e2b7a6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49e2b7a6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18f9c216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18f9c216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18f9c216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18f9c216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18f9c216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18f9c216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18f9c216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18f9c216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18f9c216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18f9c216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18f9c216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18f9c216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18f9c216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18f9c216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18f9c216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18f9c216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18f9c216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18f9c216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880725" y="1797300"/>
            <a:ext cx="7640100" cy="15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2"/>
                </a:solidFill>
              </a:rPr>
              <a:t>Analyzin</a:t>
            </a:r>
            <a:r>
              <a:rPr b="1" lang="en-GB" sz="3000">
                <a:solidFill>
                  <a:schemeClr val="dk2"/>
                </a:solidFill>
              </a:rPr>
              <a:t>g</a:t>
            </a:r>
            <a:r>
              <a:rPr b="1" lang="en-GB" sz="2900">
                <a:solidFill>
                  <a:schemeClr val="dk2"/>
                </a:solidFill>
              </a:rPr>
              <a:t> </a:t>
            </a:r>
            <a:r>
              <a:rPr b="1" lang="en-GB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logistics and infrastructure </a:t>
            </a:r>
            <a:endParaRPr b="1"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across various states and UT in India</a:t>
            </a:r>
            <a:endParaRPr b="1"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75" y="559425"/>
            <a:ext cx="8113999" cy="39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819150" y="825275"/>
            <a:ext cx="75057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Efficiency Distribution: Top 10 vs. Last 10 States</a:t>
            </a:r>
            <a:endParaRPr b="1" sz="16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Top 10 States:</a:t>
            </a:r>
            <a:endParaRPr b="1" sz="16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Haryana:</a:t>
            </a:r>
            <a:r>
              <a:rPr lang="en-GB" sz="16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Leads with 10.4%, highlighting Efficiency.</a:t>
            </a:r>
            <a:endParaRPr sz="16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Last 10 States:</a:t>
            </a:r>
            <a:endParaRPr b="1" sz="16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Manipur:</a:t>
            </a:r>
            <a:r>
              <a:rPr lang="en-GB" sz="16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Lowest among these states with 7.5%, indicating a need for better transportation safety measures.</a:t>
            </a:r>
            <a:endParaRPr sz="16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75" y="624075"/>
            <a:ext cx="8345199" cy="399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2152175" y="2094450"/>
            <a:ext cx="4692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FINAL CONCLUSION</a:t>
            </a:r>
            <a:endParaRPr sz="380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819150" y="351800"/>
            <a:ext cx="7505700" cy="43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Highest Performing State: </a:t>
            </a:r>
            <a:r>
              <a:rPr b="1"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PUNJAB</a:t>
            </a:r>
            <a:endParaRPr b="1"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Punjab consistently emerges as the top-performing state across multiple metrics.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This is evident in charts showcasing Road Quality, Rail Quality, Warehousing Quality, and Logistics Services Quality etc.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Lowest Performing State: </a:t>
            </a:r>
            <a:r>
              <a:rPr b="1"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MIZORAM</a:t>
            </a:r>
            <a:endParaRPr b="1"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Mizoram consistently ranks as the lowest-performing state, as indicated by charts.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It faces significant challenges in infrastructure development, particularly in Rail Quality and Efficiency.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Additional Insights: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Haryana and Gujarat</a:t>
            </a: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are among the top states in Warehousing Quality and Logistics Services Quality.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481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35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ABOUT THE DATASET ? </a:t>
            </a:r>
            <a:endParaRPr sz="3300"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076325"/>
            <a:ext cx="75057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76200" marR="38100" rtl="0" algn="just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The dataset is a report that evaluates logistics and infrastructure across various states and UT in India.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of the main Key Columns</a:t>
            </a:r>
            <a:r>
              <a:rPr lang="en-GB" sz="14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1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52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16"/>
              <a:buFont typeface="Arial"/>
              <a:buChar char="●"/>
            </a:pPr>
            <a:r>
              <a:rPr b="1" lang="en-GB" sz="14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State_wise_scores_of_individual_parameters</a:t>
            </a:r>
            <a:r>
              <a:rPr lang="en-GB" sz="14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State names.</a:t>
            </a:r>
            <a:endParaRPr sz="141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52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6"/>
              <a:buFont typeface="Arial"/>
              <a:buChar char="●"/>
            </a:pPr>
            <a:r>
              <a:rPr b="1" lang="en-GB" sz="14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Quality_of_Road_Infrastructure</a:t>
            </a:r>
            <a:r>
              <a:rPr lang="en-GB" sz="14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Rating of road infrastructure quality.</a:t>
            </a:r>
            <a:endParaRPr sz="141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52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6"/>
              <a:buFont typeface="Arial"/>
              <a:buChar char="●"/>
            </a:pPr>
            <a:r>
              <a:rPr b="1" lang="en-GB" sz="14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Quality_of_Rail_Infrastructure</a:t>
            </a:r>
            <a:r>
              <a:rPr lang="en-GB" sz="141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Rating of rail infrastructure quality. And so on…</a:t>
            </a:r>
            <a:endParaRPr sz="141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Ratings and scores (e.g., 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float64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names (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1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1215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2355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OBJECTIVE OF THE PROJECT</a:t>
            </a:r>
            <a:endParaRPr b="1" sz="2355">
              <a:solidFill>
                <a:schemeClr val="dk2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0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The goal is to identify the top performing state and lowest performing state in logistic service in India based on the data.</a:t>
            </a:r>
            <a:endParaRPr sz="19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Top-performing state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State with the highest score.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Lowest-performing state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State with the lowest score.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275" y="667825"/>
            <a:ext cx="7931402" cy="38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819150" y="846425"/>
            <a:ext cx="7505700" cy="31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The graph is a bar chart that compares the quality of Road and Rail Infrastructure across different states.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b="1"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Xaxis:</a:t>
            </a: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Represents the different states in India.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b="1"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Yaxis:</a:t>
            </a: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Represents the quality score, likely on a standardized scale.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b="1"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Bars:</a:t>
            </a: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Two bars for each state, one representing Road Quality (orange) and the other representing Rail Quality (green).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Conclusion :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Punjab</a:t>
            </a: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leads in both road and rail quality, while </a:t>
            </a:r>
            <a:r>
              <a:rPr b="1"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Mizoram and Manipur</a:t>
            </a: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face challenges in infrastructure.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25" y="871500"/>
            <a:ext cx="8183373" cy="35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819150" y="917750"/>
            <a:ext cx="7505700" cy="3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The graph is a bar chart that compares the quality of Warehousing and Logistics Services across different states.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b="1"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Xaxis:</a:t>
            </a: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Represents the different states in India.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b="1"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Yaxis:</a:t>
            </a: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Represents the quality score, likely on a standardized scale.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b="1"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Bars:</a:t>
            </a: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Two bars for each state, one representing Warehousing Quality (blue) and the other representing Logistics Services Quality (orange).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Conclusion :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Punjab</a:t>
            </a: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leads in both warehousing and logistics services quality, while </a:t>
            </a:r>
            <a:r>
              <a:rPr b="1"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Mizoram, Nagaland and Manipur</a:t>
            </a:r>
            <a:r>
              <a:rPr lang="en-GB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face challenges in these areas.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25" y="541550"/>
            <a:ext cx="7570775" cy="40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819150" y="952425"/>
            <a:ext cx="75057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Transportation Safety Distribution: Top 10 vs. Last 10 States</a:t>
            </a:r>
            <a:endParaRPr b="1" sz="16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Top 10 States</a:t>
            </a:r>
            <a:r>
              <a:rPr b="1" lang="en-GB" sz="16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Kerala:</a:t>
            </a:r>
            <a:r>
              <a:rPr lang="en-GB" sz="16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Leads with 10.5%, highlighting robust transportation safety measures.</a:t>
            </a:r>
            <a:endParaRPr sz="16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Last 10 States:</a:t>
            </a:r>
            <a:endParaRPr b="1" sz="16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Mizoram:</a:t>
            </a:r>
            <a:r>
              <a:rPr lang="en-GB" sz="16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Lowest among these states with 8.5%, indicating a need for better transportation safety measures.</a:t>
            </a:r>
            <a:endParaRPr sz="16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