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P7Lu0akDrFOQWXbUgV6ZkJSoA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f5d834a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7f5d834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f5d834ab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Sejal</a:t>
            </a:r>
            <a:endParaRPr/>
          </a:p>
        </p:txBody>
      </p:sp>
      <p:sp>
        <p:nvSpPr>
          <p:cNvPr id="194" name="Google Shape;194;g17f5d834abf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675b99a4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675b99a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675b99a49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675b99a4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675b99a4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675b99a4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5d834abf_1_118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7f5d834abf_1_11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7f5d834abf_1_11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5" name="Google Shape;105;g17f5d834abf_1_11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7f5d834abf_1_11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7f5d834abf_1_11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f5d834abf_1_145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7f5d834abf_1_14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7f5d834abf_1_145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2" name="Google Shape;112;g17f5d834abf_1_145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3" name="Google Shape;113;g17f5d834abf_1_14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7f5d834abf_1_14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7f5d834abf_1_14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f5d834abf_1_125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7f5d834abf_1_125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7f5d834abf_1_125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g17f5d834abf_1_12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7f5d834abf_1_12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7f5d834abf_1_125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f5d834abf_1_13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7f5d834abf_1_13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7f5d834abf_1_13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17f5d834abf_1_132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7f5d834abf_1_132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f5d834abf_1_138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7f5d834abf_1_138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7f5d834abf_1_138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g17f5d834abf_1_13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7f5d834abf_1_13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7f5d834abf_1_13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f5d834abf_1_153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7f5d834abf_1_153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7f5d834abf_1_153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0" name="Google Shape;140;g17f5d834abf_1_153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1" name="Google Shape;141;g17f5d834abf_1_153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2" name="Google Shape;142;g17f5d834abf_1_153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3" name="Google Shape;143;g17f5d834abf_1_153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7f5d834abf_1_153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7f5d834abf_1_15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5d834abf_1_163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7f5d834abf_1_163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7f5d834abf_1_16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f5d834abf_1_167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7f5d834abf_1_167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7f5d834abf_1_167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g17f5d834abf_1_167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55" name="Google Shape;155;g17f5d834abf_1_167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7f5d834abf_1_167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7f5d834abf_1_16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f5d834abf_1_175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7f5d834abf_1_175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g17f5d834abf_1_175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62" name="Google Shape;162;g17f5d834abf_1_17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7f5d834abf_1_17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7f5d834abf_1_17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5d834abf_1_182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7f5d834abf_1_18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7f5d834abf_1_182"/>
          <p:cNvSpPr txBox="1"/>
          <p:nvPr>
            <p:ph idx="1" type="body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69" name="Google Shape;169;g17f5d834abf_1_18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7f5d834abf_1_18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17f5d834abf_1_18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f5d834abf_1_189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7f5d834abf_1_189"/>
          <p:cNvSpPr txBox="1"/>
          <p:nvPr>
            <p:ph type="title"/>
          </p:nvPr>
        </p:nvSpPr>
        <p:spPr>
          <a:xfrm rot="5400000">
            <a:off x="7249665" y="2265127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17f5d834abf_1_189"/>
          <p:cNvSpPr txBox="1"/>
          <p:nvPr>
            <p:ph idx="1" type="body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6" name="Google Shape;176;g17f5d834abf_1_189"/>
          <p:cNvSpPr txBox="1"/>
          <p:nvPr>
            <p:ph idx="10" type="dt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7f5d834abf_1_189"/>
          <p:cNvSpPr txBox="1"/>
          <p:nvPr>
            <p:ph idx="11" type="ftr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17f5d834abf_1_189"/>
          <p:cNvSpPr txBox="1"/>
          <p:nvPr>
            <p:ph idx="12" type="sldNum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f5d834abf_1_109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g17f5d834abf_1_109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g17f5d834abf_1_109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g17f5d834abf_1_109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g17f5d834abf_1_10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7f5d834abf_1_109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7f5d834abf_1_109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7f5d834abf_1_109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NEFS TECHNOLOGY DIVISION</a:t>
            </a:r>
            <a:endParaRPr/>
          </a:p>
        </p:txBody>
      </p:sp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581191" y="2495444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Wednesday 8th February - FX Algorithmic Trading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1020431"/>
            <a:ext cx="780356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f5d834abf_0_0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 and A</a:t>
            </a:r>
            <a:endParaRPr/>
          </a:p>
        </p:txBody>
      </p:sp>
      <p:sp>
        <p:nvSpPr>
          <p:cNvPr id="191" name="Google Shape;191;g17f5d834abf_0_0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US"/>
              <a:t>We have allocated this time for any questions you may have, r.e project, applications, division, content or anything in general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f5d834abf_1_9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Project Overview </a:t>
            </a:r>
            <a:endParaRPr/>
          </a:p>
        </p:txBody>
      </p:sp>
      <p:pic>
        <p:nvPicPr>
          <p:cNvPr id="197" name="Google Shape;197;g17f5d834abf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00" y="2052325"/>
            <a:ext cx="8351082" cy="4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675b99a49_1_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Groups</a:t>
            </a:r>
            <a:endParaRPr/>
          </a:p>
        </p:txBody>
      </p:sp>
      <p:sp>
        <p:nvSpPr>
          <p:cNvPr id="203" name="Google Shape;203;g20675b99a49_1_6"/>
          <p:cNvSpPr txBox="1"/>
          <p:nvPr>
            <p:ph idx="1" type="body"/>
          </p:nvPr>
        </p:nvSpPr>
        <p:spPr>
          <a:xfrm>
            <a:off x="1082184" y="2557250"/>
            <a:ext cx="24117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1 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Westley Yates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Dami Babatunde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Joshua Kumi-Yeboah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Rebecca Knowles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Tom Wells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2 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Stephen Babbs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Chidi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Amirkhan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Neil Somerville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Edwin Cockeye-Brown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3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Kanchi Thakkar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Mustafa Bintube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Ollie Trotman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Isabella Crashaw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Abhay J Nambiar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04" name="Google Shape;204;g20675b99a49_1_6"/>
          <p:cNvSpPr txBox="1"/>
          <p:nvPr>
            <p:ph idx="2" type="body"/>
          </p:nvPr>
        </p:nvSpPr>
        <p:spPr>
          <a:xfrm>
            <a:off x="4621709" y="2557250"/>
            <a:ext cx="30147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4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Naina Vaidya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Zhan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Toluwani Babatunde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Monya Abdelazim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JT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5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Enock Oteng Jnr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Shima Nasr Azadani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Om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Lucas Fitz-Gibbon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Storm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6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Amisha Kunde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Maddy Liu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Gadtardi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Chun Him Yeung (Henry)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05" name="Google Shape;205;g20675b99a49_1_6"/>
          <p:cNvSpPr txBox="1"/>
          <p:nvPr>
            <p:ph idx="2" type="body"/>
          </p:nvPr>
        </p:nvSpPr>
        <p:spPr>
          <a:xfrm>
            <a:off x="7758675" y="2152750"/>
            <a:ext cx="3473400" cy="227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Team 7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Yimeng Zhang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Maya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Alexandre Dillemann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Jason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Mohamed Suliman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675b99a49_1_24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Files</a:t>
            </a:r>
            <a:endParaRPr/>
          </a:p>
        </p:txBody>
      </p:sp>
      <p:sp>
        <p:nvSpPr>
          <p:cNvPr id="211" name="Google Shape;211;g20675b99a49_1_24"/>
          <p:cNvSpPr txBox="1"/>
          <p:nvPr>
            <p:ph idx="2" type="body"/>
          </p:nvPr>
        </p:nvSpPr>
        <p:spPr>
          <a:xfrm>
            <a:off x="459175" y="1767250"/>
            <a:ext cx="11029500" cy="14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https://tinyurl.com/nefs-project</a:t>
            </a:r>
            <a:endParaRPr b="1" sz="2700"/>
          </a:p>
        </p:txBody>
      </p:sp>
      <p:pic>
        <p:nvPicPr>
          <p:cNvPr id="212" name="Google Shape;212;g20675b99a49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00" y="3189550"/>
            <a:ext cx="5982483" cy="3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675b99a49_1_40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the games begin…</a:t>
            </a:r>
            <a:endParaRPr/>
          </a:p>
        </p:txBody>
      </p:sp>
      <p:sp>
        <p:nvSpPr>
          <p:cNvPr id="218" name="Google Shape;218;g20675b99a49_1_40"/>
          <p:cNvSpPr txBox="1"/>
          <p:nvPr/>
        </p:nvSpPr>
        <p:spPr>
          <a:xfrm>
            <a:off x="737250" y="2446125"/>
            <a:ext cx="10717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ill Sans"/>
              <a:buChar char="●"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Get into your teams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ill Sans"/>
              <a:buChar char="●"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Introduce yourselves, your roles, skill sets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ill Sans"/>
              <a:buChar char="●"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Discuss your initial ideas, when you might want to work on the project etc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ill Sans"/>
              <a:buChar char="●"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Ask questions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Gill Sans"/>
                <a:ea typeface="Gill Sans"/>
                <a:cs typeface="Gill Sans"/>
                <a:sym typeface="Gill Sans"/>
              </a:rPr>
              <a:t>Good Luck! </a:t>
            </a:r>
            <a:endParaRPr b="1" sz="3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2018-09-15T14:10:21Z</dcterms:created>
  <dc:creator>Ainan</dc:creator>
</cp:coreProperties>
</file>