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71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7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59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1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6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48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231D5-64F3-4045-842F-51B36374693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8EA5D5-7015-4D5C-9A47-E772C5B0C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57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87AE-CBDA-B64D-D21F-D1DF0A872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1A40-BB12-8FD2-BD01-24EC4B833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7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4BAB-AE7A-680A-4D4C-A52902FA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EFB1-C68E-F3AD-CF4A-548B4EFE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061" y="2355161"/>
            <a:ext cx="4982270" cy="3286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CD424-D249-C188-D7E0-8254B0B1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545932"/>
            <a:ext cx="3600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6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0FAC-6F12-DFF5-D4D0-2112775F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096FA-7CEC-BC69-963D-00B7574D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551" y="2902687"/>
            <a:ext cx="4039164" cy="2619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70762-C0C1-EE8F-75AC-87A0C237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88319"/>
            <a:ext cx="534427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836A-C501-1F1E-C5E1-F989BE5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A8EFB-B3C4-1371-7C32-A3126280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156" y="2336108"/>
            <a:ext cx="5210902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8448A-BCF7-0198-75E9-0E70EDEB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22" y="3084846"/>
            <a:ext cx="3248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1D36-A291-EF36-E250-5722AE25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02821-1AEC-9D75-8C30-A016FEBB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351" y="1900008"/>
            <a:ext cx="4391638" cy="32865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A6F04-8360-55DC-A74B-5464258C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6" y="2108729"/>
            <a:ext cx="4867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5744-04A2-3753-1C3A-015BB577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CA405-7226-1253-D494-A4CD2461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232" y="2141538"/>
            <a:ext cx="3770561" cy="3649662"/>
          </a:xfrm>
        </p:spPr>
      </p:pic>
    </p:spTree>
    <p:extLst>
      <p:ext uri="{BB962C8B-B14F-4D97-AF65-F5344CB8AC3E}">
        <p14:creationId xmlns:p14="http://schemas.microsoft.com/office/powerpoint/2010/main" val="10158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B32C-580A-F483-FC3E-F29B136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DBB67-8073-A405-0B62-C31F6D09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66" y="3358207"/>
            <a:ext cx="2781688" cy="981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C108F-2C74-D384-EEFE-8AB2FD70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93" y="4752290"/>
            <a:ext cx="284837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9017-9673-28FE-2CF8-258197E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Error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490B3-21F9-675E-E99C-9DF79871C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61" y="2351656"/>
            <a:ext cx="5391902" cy="3229426"/>
          </a:xfrm>
        </p:spPr>
      </p:pic>
    </p:spTree>
    <p:extLst>
      <p:ext uri="{BB962C8B-B14F-4D97-AF65-F5344CB8AC3E}">
        <p14:creationId xmlns:p14="http://schemas.microsoft.com/office/powerpoint/2010/main" val="22045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89EE-A300-58D5-CA44-405666FF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32CCD-5D0E-D705-E7E7-C23728790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011" y="2141538"/>
            <a:ext cx="4002096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2AD78-8258-FB03-4570-06D8D03F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92" y="2141538"/>
            <a:ext cx="562053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31B1-73A7-CDF5-A88D-3F118ECF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60A4-72BF-4A7B-3917-2C10BF99B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412332"/>
            <a:ext cx="10131425" cy="2489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8E5C5-2F1C-5B27-7E67-B12AF7B4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07" y="3314205"/>
            <a:ext cx="538237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59C-75E4-6020-815B-C0F80A00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5AB4E-41F5-500F-C7DC-66209879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18" y="2366127"/>
            <a:ext cx="2231747" cy="3649662"/>
          </a:xfrm>
        </p:spPr>
      </p:pic>
    </p:spTree>
    <p:extLst>
      <p:ext uri="{BB962C8B-B14F-4D97-AF65-F5344CB8AC3E}">
        <p14:creationId xmlns:p14="http://schemas.microsoft.com/office/powerpoint/2010/main" val="318853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0351-1D4D-2F4E-C1A2-4E20916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090B6-C855-0128-C194-A42BF1D24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519" y="2292745"/>
            <a:ext cx="5239481" cy="3315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0E70C-C0E8-B7A6-4487-BE24D44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26" y="121337"/>
            <a:ext cx="3527200" cy="243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6EC45-9E38-326B-B973-D4AF7F33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76" y="3042392"/>
            <a:ext cx="490606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799-D7BD-A397-D1A4-2906D142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90B39-7027-B99B-DA3B-C71122AE2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3117" y="713801"/>
            <a:ext cx="2934109" cy="1943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D6517-5581-C92E-6A41-13E908BB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7895"/>
            <a:ext cx="5087060" cy="3248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12431-5A9B-F9A7-2219-A8ED8BFDD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34" y="3344334"/>
            <a:ext cx="6735115" cy="3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7DC6-7C13-39EA-E2D2-679BDC57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source_cityt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A63D1-2FF2-7F33-7A14-DA81A9FB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39" y="1616296"/>
            <a:ext cx="3296110" cy="201005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8E71B2-CCA0-64BE-07E6-A2063361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15" y="3788228"/>
            <a:ext cx="4687326" cy="3076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521891-252F-8E3A-68A2-8961FE53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3" y="2833435"/>
            <a:ext cx="6725589" cy="3715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D85D60-9596-1FC2-58F3-9099361C6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173" y="223561"/>
            <a:ext cx="760201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40E9-7002-A642-2AC3-3CB27783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departure_time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B10311-A1C8-AA04-90C3-CDADFF868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7" y="2687302"/>
            <a:ext cx="4057650" cy="2028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8B36E-91E9-7EDA-0CA9-6D86B560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474" y="2206082"/>
            <a:ext cx="500132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0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F483-F891-4BFF-CEDB-9D9A277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E533B-5EE6-2251-B181-944590BA8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166" y="2432360"/>
            <a:ext cx="4906060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3BCE9-0689-68C4-21EA-02CBAAE7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896853"/>
            <a:ext cx="2990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1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11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PRICE</vt:lpstr>
      <vt:lpstr>airline</vt:lpstr>
      <vt:lpstr>source_cityt</vt:lpstr>
      <vt:lpstr>departure_time</vt:lpstr>
      <vt:lpstr>Stops</vt:lpstr>
      <vt:lpstr>PowerPoint Presentation</vt:lpstr>
      <vt:lpstr>PowerPoint Presentation</vt:lpstr>
      <vt:lpstr>PowerPoint Presentation</vt:lpstr>
      <vt:lpstr>Duration</vt:lpstr>
      <vt:lpstr>PowerPoint Presentation</vt:lpstr>
      <vt:lpstr>PowerPoint Presentation</vt:lpstr>
      <vt:lpstr>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A</dc:creator>
  <cp:lastModifiedBy>Abhay A</cp:lastModifiedBy>
  <cp:revision>2</cp:revision>
  <dcterms:created xsi:type="dcterms:W3CDTF">2023-02-10T06:48:48Z</dcterms:created>
  <dcterms:modified xsi:type="dcterms:W3CDTF">2023-02-11T12:11:52Z</dcterms:modified>
</cp:coreProperties>
</file>