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37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09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16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42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18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236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865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2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3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9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02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3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51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04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4EBB-C9DC-4B4A-ACF8-788C02ECEDE9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039C14-361F-4DE0-B0E3-D92FFB46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11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802F-570A-DF5D-D7D0-1F5AC3FCB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TELCO CUSTOMER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4C0FE-BBD2-F21B-67B3-04B85CEE1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1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14E3-F91C-2497-24DB-2E2D0CDD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PhoneService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84108-E5F5-C860-27D3-18750BE0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3508" y="2360379"/>
            <a:ext cx="5048955" cy="3324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2B573E-8CDB-83C1-9580-EFACF51B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37" y="3429000"/>
            <a:ext cx="3257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1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EB4E-7371-9031-327C-30389A53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MultipleLines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D8B82-A694-79EF-5AFC-110300B5F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825" y="2100931"/>
            <a:ext cx="5200650" cy="3362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4F85D-DA76-A363-2785-B7E9DF5F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475" y="2862012"/>
            <a:ext cx="33051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0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A0C2-A3AA-A13D-A8E7-293D42BE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InternetService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18268-7D42-4E9E-E18E-45D15422B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252453"/>
            <a:ext cx="3609975" cy="1476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0F2F8-141B-7847-A95E-177D6B725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37" y="2314240"/>
            <a:ext cx="49053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6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F00C-17AC-5CE6-5719-CE5B8FB1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OnlineSecurity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2D9E0-0557-44EA-CDFF-795893298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1541" y="3333525"/>
            <a:ext cx="3962953" cy="1619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6134A-9108-44AA-E3F9-38D561454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68" y="2065434"/>
            <a:ext cx="515374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2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EAB8-D1BD-4322-46E9-F0760F16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OnlineBackup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978FC-0514-F010-D07B-EDFA876B9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768" y="3032255"/>
            <a:ext cx="3572374" cy="17242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D82400-C0B6-B781-B37B-0AAB6B0A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858" y="2419124"/>
            <a:ext cx="494416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8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5BF9-CDEC-230E-4365-10FA5D24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OnlineBackup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CD477-4639-BEB0-F162-D9F40521C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899" y="3265381"/>
            <a:ext cx="3658111" cy="15146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8F7CA-D9EE-E251-1490-00CC6CDBB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50" y="2446116"/>
            <a:ext cx="5029902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B022-ED33-98D3-F2AA-CF2C3623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DeviceProtection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CE8CD-0097-203E-E65B-0EEF1A28C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662" y="3024751"/>
            <a:ext cx="3972479" cy="15146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3209C-4C65-BA97-3C72-21732BFD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5000"/>
            <a:ext cx="531569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E631-19A8-C853-707D-0F5AA18E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TechSupport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512F86-A09D-76DD-62AE-6E80553AB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47" y="2410754"/>
            <a:ext cx="5268060" cy="34485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DC5FF-9ABC-E74E-56EE-C316C1AA9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989095"/>
            <a:ext cx="34290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0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AE3E-F680-3ACB-883B-35DD241C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StreamingTV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5B501-9FB5-2E91-B5D2-8972306E5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768" y="3122863"/>
            <a:ext cx="3505200" cy="1543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F9B9E-1D2B-EAF7-4E46-A635F0B67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40" y="2408237"/>
            <a:ext cx="48577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E477-4C6A-D812-C393-755CA410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StreamingMovies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501BD-A085-92EE-4941-278429289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6635" y="3119186"/>
            <a:ext cx="3971925" cy="1485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0F3CB6-97D3-10CB-FC2B-5788C85B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89" y="2238124"/>
            <a:ext cx="5181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2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48F3-BD0C-8623-C5CE-0C607CDC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07DF-18AB-69CF-A522-93A82F41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Customers who left within the last month – the column is called Churn</a:t>
            </a:r>
          </a:p>
          <a:p>
            <a:r>
              <a:rPr lang="en-US" dirty="0"/>
              <a:t>Services that each customer has signed up for – phone, multiple lines, internet, online security, online backup, device protection, tech support, and streaming TV and movies</a:t>
            </a:r>
          </a:p>
          <a:p>
            <a:r>
              <a:rPr lang="en-US" dirty="0"/>
              <a:t>Customer account information – how long they’ve been a customer, contract, payment method, paperless billing, monthly charges, and total charges</a:t>
            </a:r>
          </a:p>
          <a:p>
            <a:r>
              <a:rPr lang="en-US" dirty="0"/>
              <a:t>Demographic info about customers – gender, age range, and if they have partners and dependents</a:t>
            </a:r>
          </a:p>
          <a:p>
            <a:r>
              <a:rPr lang="en-US" dirty="0"/>
              <a:t>Telcom Customer Churn</a:t>
            </a:r>
          </a:p>
          <a:p>
            <a:r>
              <a:rPr lang="en-US" dirty="0"/>
              <a:t>Each row represents a customer, each column contains customer’s attributes described on the column Metadata.</a:t>
            </a:r>
          </a:p>
          <a:p>
            <a:r>
              <a:rPr lang="en-US" dirty="0"/>
              <a:t>The raw data contains 7043 rows (customers) and 21 columns (</a:t>
            </a:r>
            <a:r>
              <a:rPr lang="en-US"/>
              <a:t>features).</a:t>
            </a:r>
            <a:endParaRPr lang="en-US" dirty="0"/>
          </a:p>
          <a:p>
            <a:r>
              <a:rPr lang="en-US" dirty="0"/>
              <a:t>The “Churn” column is our target.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886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4294-1BCF-E9B8-B63B-64927DA2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F414C9-E9C9-9D98-2C0B-7FEB84F40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270250"/>
            <a:ext cx="2971800" cy="1504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AC0CE-F4CE-2F27-9D9A-97402C2B0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49" y="2441575"/>
            <a:ext cx="48291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88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B52-B176-8408-73BF-0A162D4F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PaperlessBilling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64339-6771-C624-21F7-D7D012E7A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851" y="2974975"/>
            <a:ext cx="3981450" cy="1485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438EC5-A94F-585D-A79F-611FB495D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6287"/>
            <a:ext cx="50958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82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98CB-AB14-1C48-16B8-BDFD6FC3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PaymentMethod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4AA224-F08C-B992-9B50-0C318B7C0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5930" y="2396733"/>
            <a:ext cx="5163271" cy="3219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17251-2639-FE53-2B93-F88E6719B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43" y="3429000"/>
            <a:ext cx="3496163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44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2698-2F3F-569C-1C43-8340051D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MonthlyCharges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78084-BBE1-B34A-D180-B8BA8364A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768" y="2493962"/>
            <a:ext cx="4829175" cy="3162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19ECB1-2915-E322-C0F1-E5E2FF79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918" y="2546350"/>
            <a:ext cx="5457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6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794D-30B2-BEC2-2270-9B4EFD7B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TotalCharges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07622-9377-E6E4-D88D-6F05763EC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1215" y="2119749"/>
            <a:ext cx="4629796" cy="3324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96A47-6C4A-2325-6A78-7B0195EF2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59" y="2606012"/>
            <a:ext cx="4556205" cy="28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8533-6F60-BCCA-EB46-30BA5E7F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8DD02F-48B8-6781-D5DF-5C422833A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1442" y="2133600"/>
            <a:ext cx="4570941" cy="3778250"/>
          </a:xfrm>
        </p:spPr>
      </p:pic>
    </p:spTree>
    <p:extLst>
      <p:ext uri="{BB962C8B-B14F-4D97-AF65-F5344CB8AC3E}">
        <p14:creationId xmlns:p14="http://schemas.microsoft.com/office/powerpoint/2010/main" val="3856726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E166-4357-66E4-2C57-0427A55A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7E827F-E052-01C4-49F4-C7161E17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6974"/>
            <a:ext cx="5314950" cy="3314700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0D5E8D3-6307-94F1-B770-E74463124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2290" y="3562349"/>
            <a:ext cx="3552825" cy="1123950"/>
          </a:xfrm>
        </p:spPr>
      </p:pic>
    </p:spTree>
    <p:extLst>
      <p:ext uri="{BB962C8B-B14F-4D97-AF65-F5344CB8AC3E}">
        <p14:creationId xmlns:p14="http://schemas.microsoft.com/office/powerpoint/2010/main" val="2781649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0B43-5273-7D25-CA6D-DDF2BD97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D41F8-315E-85E0-C035-AC87AF5F8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8183" y="2385949"/>
            <a:ext cx="5430008" cy="33056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C6CC4-8A83-C5A4-4AFF-863C67161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07" y="3115577"/>
            <a:ext cx="404869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95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47B6-7D1C-748C-8F0E-E286F5F1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014D-9F0B-5E5D-4A03-C1C6D3B08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LogisticRegression</a:t>
            </a:r>
            <a:r>
              <a:rPr lang="en-IN" dirty="0"/>
              <a:t> ::score=0.74</a:t>
            </a:r>
          </a:p>
          <a:p>
            <a:r>
              <a:rPr lang="en-IN" dirty="0"/>
              <a:t>Decision Tree:: score=0.87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732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0A19-1E88-745F-44F5-A559BEEF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992B-3895-1406-5692-2910A628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END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477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5B60-61C4-C50D-9123-1E92EF6C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63BE3-9138-5541-CE45-6EC41A68A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6174" y="2133600"/>
            <a:ext cx="4414075" cy="4100290"/>
          </a:xfrm>
        </p:spPr>
      </p:pic>
    </p:spTree>
    <p:extLst>
      <p:ext uri="{BB962C8B-B14F-4D97-AF65-F5344CB8AC3E}">
        <p14:creationId xmlns:p14="http://schemas.microsoft.com/office/powerpoint/2010/main" val="46247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B5F9-3237-B0C9-589D-5E7F0B2C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Churn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21EED-6A4F-8C67-8636-A99F15347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3068" y="2206307"/>
            <a:ext cx="4972744" cy="33437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4B115-0D59-9E90-A5D2-AAB7E4A0A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03" y="3301916"/>
            <a:ext cx="25527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4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55DB-7E46-C2D2-EDEF-0C8D622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9B35-E611-5E39-9CDB-722FF2583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Droped</a:t>
            </a: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E4AC1-9C1E-2E15-7999-E86B8B91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71" y="2681796"/>
            <a:ext cx="4753638" cy="3229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75B45-6427-905B-3642-F14E93F99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287" y="2814637"/>
            <a:ext cx="26955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6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D8B4-45AB-0390-0342-72720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SeniorCitizen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E3F46-C5E2-5BDE-A2BD-972E4D37A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2634" y="2469398"/>
            <a:ext cx="5191125" cy="3267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6770AB-8E40-28A2-40FB-B6EA774A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339" y="3125704"/>
            <a:ext cx="35052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8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2AA7-D4DE-5154-08D2-6E75B723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SeniorCitizen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F940A-3D13-5A71-72D8-DA4515F8B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183" y="2341328"/>
            <a:ext cx="4953691" cy="33627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F6C8D-B545-284C-F858-A1419064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86" y="3214102"/>
            <a:ext cx="28384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7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B2E5-B3E0-E44E-EAB4-43AB8CB7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6422C-CA58-467A-C5A9-88098D3FC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593" y="2465170"/>
            <a:ext cx="5296639" cy="3115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0C0B3-E3F6-6028-A11E-4F74FC1F9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85" y="3441199"/>
            <a:ext cx="3152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4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5039-2EF9-04A2-A35E-27337251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tenure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13DDF-C8DD-BBB3-4354-A243A6FC2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5069" y="2365142"/>
            <a:ext cx="4420217" cy="3315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8B1C0-F673-BA09-FCCC-BB0F44420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122" y="2470149"/>
            <a:ext cx="49720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834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279</TotalTime>
  <Words>179</Words>
  <Application>Microsoft Office PowerPoint</Application>
  <PresentationFormat>Widescreen</PresentationFormat>
  <Paragraphs>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Helvetica Neue</vt:lpstr>
      <vt:lpstr>Wingdings 3</vt:lpstr>
      <vt:lpstr>Wisp</vt:lpstr>
      <vt:lpstr>TELCO CUSTOMER</vt:lpstr>
      <vt:lpstr>PowerPoint Presentation</vt:lpstr>
      <vt:lpstr>PowerPoint Presentation</vt:lpstr>
      <vt:lpstr>Churn</vt:lpstr>
      <vt:lpstr>gender</vt:lpstr>
      <vt:lpstr>SeniorCitizen</vt:lpstr>
      <vt:lpstr>SeniorCitizen</vt:lpstr>
      <vt:lpstr>Dependents</vt:lpstr>
      <vt:lpstr>tenure</vt:lpstr>
      <vt:lpstr>PhoneService</vt:lpstr>
      <vt:lpstr>MultipleLines</vt:lpstr>
      <vt:lpstr>InternetService</vt:lpstr>
      <vt:lpstr>OnlineSecurity </vt:lpstr>
      <vt:lpstr>OnlineBackup </vt:lpstr>
      <vt:lpstr>OnlineBackup</vt:lpstr>
      <vt:lpstr>DeviceProtection </vt:lpstr>
      <vt:lpstr>TechSupport</vt:lpstr>
      <vt:lpstr>StreamingTV</vt:lpstr>
      <vt:lpstr>StreamingMovies</vt:lpstr>
      <vt:lpstr>Contract</vt:lpstr>
      <vt:lpstr>PaperlessBilling</vt:lpstr>
      <vt:lpstr>PaymentMethod</vt:lpstr>
      <vt:lpstr>MonthlyCharges</vt:lpstr>
      <vt:lpstr>TotalCharges</vt:lpstr>
      <vt:lpstr>HEAT Map</vt:lpstr>
      <vt:lpstr>PowerPoint Presentation</vt:lpstr>
      <vt:lpstr>ROC Curve</vt:lpstr>
      <vt:lpstr>PowerPoint Presentation</vt:lpstr>
      <vt:lpstr>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</dc:title>
  <dc:creator>Abhay A</dc:creator>
  <cp:lastModifiedBy>Abhay A</cp:lastModifiedBy>
  <cp:revision>5</cp:revision>
  <dcterms:created xsi:type="dcterms:W3CDTF">2023-01-11T06:30:28Z</dcterms:created>
  <dcterms:modified xsi:type="dcterms:W3CDTF">2023-02-09T11:15:04Z</dcterms:modified>
</cp:coreProperties>
</file>