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0" r:id="rId16"/>
    <p:sldId id="271" r:id="rId17"/>
    <p:sldId id="272" r:id="rId18"/>
    <p:sldId id="273" r:id="rId19"/>
    <p:sldId id="274" r:id="rId20"/>
    <p:sldId id="269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3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0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73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63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9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4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05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02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3193-2602-4EB0-AC4A-E2218BF68F17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9D2746-35D0-4BAC-8537-6049A250B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3DCE-96DB-DEA0-A31A-02C6CDCD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66622-1D53-1D7A-650D-7F8795037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1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0F9EB-EBB0-EC9F-1B1B-723B460A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CNT_CHILDREN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9AFD-7AE4-9BB0-D13C-FE33DB7F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99C3D-AFF5-1EDE-52F9-2242E519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70" y="3734452"/>
            <a:ext cx="3125003" cy="2402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18015-27B1-95B3-578D-ABC85720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730" y="1006618"/>
            <a:ext cx="3670885" cy="272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CBC027-7551-767B-5D45-A24B71D8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41" y="2002559"/>
            <a:ext cx="4947459" cy="30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7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32BF-2079-7359-1496-F9DCDFDD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DC3BE-E28A-58DC-4EBA-A8BCEE5F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105" y="3818731"/>
            <a:ext cx="3042495" cy="23112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0C6817-3FE5-0DBE-5820-135AEF70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24" y="1155031"/>
            <a:ext cx="3269855" cy="250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51B496-0D4B-00AB-BFEC-C54DA67B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83" y="2047081"/>
            <a:ext cx="46767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EBCF-E879-AFB5-52E1-5FFC2BDB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DAYS_BIRTH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F8313-BB92-7A51-0BAC-2E6EE9082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898" y="2131146"/>
            <a:ext cx="4410075" cy="3228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AF48E-07E3-195B-9E2B-89D587BA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12" y="2002559"/>
            <a:ext cx="4667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3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F03E-B1AA-0F05-7ABA-A644825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DAYS_EMPLOYED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C0071-EDE8-50D8-E579-0D6FB3812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9974" y="3429000"/>
            <a:ext cx="2904595" cy="21883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CF66F8-BF84-1F50-3557-B4A68719D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6" y="2002559"/>
            <a:ext cx="4800600" cy="3533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A0F38-97CC-D5FB-7D1F-BD48D78C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973" y="953324"/>
            <a:ext cx="2904595" cy="218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6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5AA4-BCC0-6760-FEB3-379FF163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FLAG_WORK_PHONE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D22EC-8E1B-A76D-7402-568E4B8CF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770" y="2019311"/>
            <a:ext cx="5039428" cy="3153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F5800-E85A-6C53-34B0-FEA38615A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3247151"/>
            <a:ext cx="30388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0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A71B-16D2-200F-8953-BE245141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FLAG_EMAIL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3E28-5E5E-83A7-14B1-47E85750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4636F-7019-248F-314E-525B5700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414" y="2766920"/>
            <a:ext cx="3038899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6605E-F428-8425-6B31-3C318C1C3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2171769"/>
            <a:ext cx="49911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963-5658-BE2A-B318-749A616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CNT_FAM_MEMBERS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57DD1-DD04-FF60-0418-A42B56B7A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769" y="2261176"/>
            <a:ext cx="4829849" cy="3115110"/>
          </a:xfrm>
        </p:spPr>
      </p:pic>
    </p:spTree>
    <p:extLst>
      <p:ext uri="{BB962C8B-B14F-4D97-AF65-F5344CB8AC3E}">
        <p14:creationId xmlns:p14="http://schemas.microsoft.com/office/powerpoint/2010/main" val="397357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3E5-4F56-1F39-EF44-0E072307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MONTHS_BALANCE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A5D31-D7C4-835E-A35C-FB201CB7B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1155" y="2118518"/>
            <a:ext cx="4194130" cy="3294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147DF-1469-E13C-882F-808DF59AD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2065338"/>
            <a:ext cx="48863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83F-97F1-88D4-8855-F33A95B6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5A7E1-AC22-B261-F2B4-579BE36EC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728" y="2171700"/>
            <a:ext cx="6623931" cy="3294063"/>
          </a:xfrm>
        </p:spPr>
      </p:pic>
    </p:spTree>
    <p:extLst>
      <p:ext uri="{BB962C8B-B14F-4D97-AF65-F5344CB8AC3E}">
        <p14:creationId xmlns:p14="http://schemas.microsoft.com/office/powerpoint/2010/main" val="248335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EADA-7D67-B766-2389-9F3417E4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Joining the 2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DD7AE-4A9C-4167-27ED-783C39A13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8251" y="1077730"/>
            <a:ext cx="3776181" cy="48269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F645D-584A-6B4B-C9D6-FB89E8A0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05" y="2671938"/>
            <a:ext cx="579200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7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976C-7A1D-DC2C-A342-4125C66F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415D36-882B-280D-2251-B768FD71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7305" y="2171698"/>
            <a:ext cx="3287642" cy="3294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63CD2C-7BBF-825B-5AB7-27D2A8E4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2475518"/>
            <a:ext cx="459169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91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1027-FDBE-D63A-63C7-1BFF9675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ADE9F-85B3-0CEC-80EE-94A8FF17C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7126" y="2002559"/>
            <a:ext cx="4906419" cy="3294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D9F05-DB2E-71C7-553C-3EA550782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70" y="2002559"/>
            <a:ext cx="4343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297F-6461-90C3-9677-B9D96340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E5577-7640-22A5-ACBA-2D5B8896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50" y="2002559"/>
            <a:ext cx="4178688" cy="3294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9F4E3-D7C7-D0C9-9527-72F5C1BC9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07" y="2716010"/>
            <a:ext cx="4598799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0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8828-688C-CB80-8371-3BBAEBB3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62C9-7762-70B9-6CA0-2934DA42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08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FBE-7C09-6BB8-22E1-D210B4D3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1FEC4-A372-92EB-EA1E-906B0ED55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70" y="2816807"/>
            <a:ext cx="3315163" cy="2038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A5AFE-8FA7-5757-410C-79CD316E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039" y="2188069"/>
            <a:ext cx="508706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3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1C0C-C821-FAAE-38CA-43187A3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FLAG_OWN_CAR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BFF32A-CF0E-4950-7255-8C59ED8D1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1260" y="2788229"/>
            <a:ext cx="3524742" cy="2067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E377D-1AC5-5784-47C6-E1BFE6EB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19" y="2213544"/>
            <a:ext cx="523948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A383-21A7-5454-F613-5703E7D4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FLAG_OWN_REALTY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B2531F-31FF-3862-0324-EAB7716C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006" y="2396290"/>
            <a:ext cx="5323356" cy="32940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CBBD8-6EB6-3D1E-5B29-19A7B739B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55" y="3170940"/>
            <a:ext cx="399153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855C-CA46-475B-EEDC-E54B5729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NAME_INCOME_TYPE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278A8-73FA-6F22-375F-0FE2E1F25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2399" y="2451142"/>
            <a:ext cx="3562350" cy="16764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718A9C-C759-0BBD-95AD-4B427074E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1" y="1503512"/>
            <a:ext cx="670653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7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ABD-8545-C5E6-6E56-EF780D56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NAME_EDUCATION_TYPE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6676A-45E4-E5E3-3293-A2A37A5CD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643" y="2679240"/>
            <a:ext cx="3829050" cy="17335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E6C31-127D-61EB-AD29-54B74076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8" y="1570196"/>
            <a:ext cx="730669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9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4869-704B-DC02-1309-44EECF97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NAME_FAMILY_STATUS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3905-B2D3-7F0C-17C4-A7B33B83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C076-2BE6-8219-5B55-9771F3B7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2576512"/>
            <a:ext cx="3952875" cy="1704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ED711A-66A5-5838-5FE2-693AE045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4" y="2534402"/>
            <a:ext cx="395287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7863B-9528-3988-18A8-972E5EDD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75" y="1720888"/>
            <a:ext cx="7229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FA53-256D-E43C-9CEB-83AA87A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NAME_HOUSING_TYPE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01C3-95E3-810E-54F9-53A95AD5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E1D18-7973-D8C9-DAE3-C459B2C7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67" y="2171769"/>
            <a:ext cx="7230484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664CD-C01A-CCFB-2856-80C9EDC9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164" y="2852269"/>
            <a:ext cx="3838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295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63</Words>
  <Application>Microsoft Office PowerPoint</Application>
  <PresentationFormat>Widescreen</PresentationFormat>
  <Paragraphs>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Gallery</vt:lpstr>
      <vt:lpstr>CREDIT Card</vt:lpstr>
      <vt:lpstr>PowerPoint Presentation</vt:lpstr>
      <vt:lpstr>Code Gender</vt:lpstr>
      <vt:lpstr>FLAG_OWN_CAR</vt:lpstr>
      <vt:lpstr>FLAG_OWN_REALTY</vt:lpstr>
      <vt:lpstr>NAME_INCOME_TYPE</vt:lpstr>
      <vt:lpstr>NAME_EDUCATION_TYPE</vt:lpstr>
      <vt:lpstr>NAME_FAMILY_STATUS</vt:lpstr>
      <vt:lpstr>NAME_HOUSING_TYPE</vt:lpstr>
      <vt:lpstr>CNT_CHILDREN</vt:lpstr>
      <vt:lpstr>PowerPoint Presentation</vt:lpstr>
      <vt:lpstr>DAYS_BIRTH</vt:lpstr>
      <vt:lpstr>DAYS_EMPLOYED</vt:lpstr>
      <vt:lpstr>FLAG_WORK_PHONE</vt:lpstr>
      <vt:lpstr>FLAG_EMAIL</vt:lpstr>
      <vt:lpstr>CNT_FAM_MEMBERS</vt:lpstr>
      <vt:lpstr>MONTHS_BALANCE</vt:lpstr>
      <vt:lpstr>PowerPoint Presentation</vt:lpstr>
      <vt:lpstr>Joining the 2 datasets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Abhay A</dc:creator>
  <cp:lastModifiedBy>Abhay A</cp:lastModifiedBy>
  <cp:revision>4</cp:revision>
  <dcterms:created xsi:type="dcterms:W3CDTF">2023-01-11T05:09:37Z</dcterms:created>
  <dcterms:modified xsi:type="dcterms:W3CDTF">2023-02-17T16:45:13Z</dcterms:modified>
</cp:coreProperties>
</file>