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3"/>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7104050" cy="102346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84225" y="767575"/>
            <a:ext cx="4736250" cy="38379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notes"/>
          <p:cNvSpPr txBox="1"/>
          <p:nvPr>
            <p:ph idx="1" type="body"/>
          </p:nvPr>
        </p:nvSpPr>
        <p:spPr>
          <a:xfrm>
            <a:off x="710400" y="4861425"/>
            <a:ext cx="5683225" cy="46055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notes"/>
          <p:cNvSpPr/>
          <p:nvPr>
            <p:ph idx="2" type="sldImg"/>
          </p:nvPr>
        </p:nvSpPr>
        <p:spPr>
          <a:xfrm>
            <a:off x="1184225" y="767575"/>
            <a:ext cx="4736250" cy="3837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9:notes"/>
          <p:cNvSpPr txBox="1"/>
          <p:nvPr>
            <p:ph idx="1" type="body"/>
          </p:nvPr>
        </p:nvSpPr>
        <p:spPr>
          <a:xfrm>
            <a:off x="710400" y="4861425"/>
            <a:ext cx="5683225" cy="46055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9:notes"/>
          <p:cNvSpPr/>
          <p:nvPr>
            <p:ph idx="2" type="sldImg"/>
          </p:nvPr>
        </p:nvSpPr>
        <p:spPr>
          <a:xfrm>
            <a:off x="1184225" y="767575"/>
            <a:ext cx="4736250" cy="3837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2:notes"/>
          <p:cNvSpPr txBox="1"/>
          <p:nvPr>
            <p:ph idx="1" type="body"/>
          </p:nvPr>
        </p:nvSpPr>
        <p:spPr>
          <a:xfrm>
            <a:off x="710400" y="4861425"/>
            <a:ext cx="5683225" cy="46055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notes"/>
          <p:cNvSpPr/>
          <p:nvPr>
            <p:ph idx="2" type="sldImg"/>
          </p:nvPr>
        </p:nvSpPr>
        <p:spPr>
          <a:xfrm>
            <a:off x="1184225" y="767575"/>
            <a:ext cx="4736250" cy="3837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710400" y="4861425"/>
            <a:ext cx="5683225" cy="46055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notes"/>
          <p:cNvSpPr/>
          <p:nvPr>
            <p:ph idx="2" type="sldImg"/>
          </p:nvPr>
        </p:nvSpPr>
        <p:spPr>
          <a:xfrm>
            <a:off x="1184225" y="767575"/>
            <a:ext cx="4736250" cy="3837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4:notes"/>
          <p:cNvSpPr txBox="1"/>
          <p:nvPr>
            <p:ph idx="1" type="body"/>
          </p:nvPr>
        </p:nvSpPr>
        <p:spPr>
          <a:xfrm>
            <a:off x="710400" y="4861425"/>
            <a:ext cx="5683225" cy="46055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notes"/>
          <p:cNvSpPr/>
          <p:nvPr>
            <p:ph idx="2" type="sldImg"/>
          </p:nvPr>
        </p:nvSpPr>
        <p:spPr>
          <a:xfrm>
            <a:off x="1184225" y="767575"/>
            <a:ext cx="4736250" cy="3837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5:notes"/>
          <p:cNvSpPr txBox="1"/>
          <p:nvPr>
            <p:ph idx="1" type="body"/>
          </p:nvPr>
        </p:nvSpPr>
        <p:spPr>
          <a:xfrm>
            <a:off x="710400" y="4861425"/>
            <a:ext cx="5683225" cy="46055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notes"/>
          <p:cNvSpPr/>
          <p:nvPr>
            <p:ph idx="2" type="sldImg"/>
          </p:nvPr>
        </p:nvSpPr>
        <p:spPr>
          <a:xfrm>
            <a:off x="1184225" y="767575"/>
            <a:ext cx="4736250" cy="3837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6:notes"/>
          <p:cNvSpPr txBox="1"/>
          <p:nvPr>
            <p:ph idx="1" type="body"/>
          </p:nvPr>
        </p:nvSpPr>
        <p:spPr>
          <a:xfrm>
            <a:off x="710400" y="4861425"/>
            <a:ext cx="5683225" cy="46055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6:notes"/>
          <p:cNvSpPr/>
          <p:nvPr>
            <p:ph idx="2" type="sldImg"/>
          </p:nvPr>
        </p:nvSpPr>
        <p:spPr>
          <a:xfrm>
            <a:off x="1184225" y="767575"/>
            <a:ext cx="4736250" cy="3837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7:notes"/>
          <p:cNvSpPr txBox="1"/>
          <p:nvPr>
            <p:ph idx="1" type="body"/>
          </p:nvPr>
        </p:nvSpPr>
        <p:spPr>
          <a:xfrm>
            <a:off x="710400" y="4861425"/>
            <a:ext cx="5683225" cy="46055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7:notes"/>
          <p:cNvSpPr/>
          <p:nvPr>
            <p:ph idx="2" type="sldImg"/>
          </p:nvPr>
        </p:nvSpPr>
        <p:spPr>
          <a:xfrm>
            <a:off x="1184225" y="767575"/>
            <a:ext cx="4736250" cy="3837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8:notes"/>
          <p:cNvSpPr txBox="1"/>
          <p:nvPr>
            <p:ph idx="1" type="body"/>
          </p:nvPr>
        </p:nvSpPr>
        <p:spPr>
          <a:xfrm>
            <a:off x="710400" y="4861425"/>
            <a:ext cx="5683225" cy="46055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8:notes"/>
          <p:cNvSpPr/>
          <p:nvPr>
            <p:ph idx="2" type="sldImg"/>
          </p:nvPr>
        </p:nvSpPr>
        <p:spPr>
          <a:xfrm>
            <a:off x="1184225" y="767575"/>
            <a:ext cx="4736250" cy="3837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8b148ad742_4_5:notes"/>
          <p:cNvSpPr/>
          <p:nvPr>
            <p:ph idx="2" type="sldImg"/>
          </p:nvPr>
        </p:nvSpPr>
        <p:spPr>
          <a:xfrm>
            <a:off x="1184225" y="767575"/>
            <a:ext cx="4736400" cy="38379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8b148ad742_4_5:notes"/>
          <p:cNvSpPr txBox="1"/>
          <p:nvPr>
            <p:ph idx="1" type="body"/>
          </p:nvPr>
        </p:nvSpPr>
        <p:spPr>
          <a:xfrm>
            <a:off x="710400" y="4861425"/>
            <a:ext cx="5683200" cy="460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576072" y="1124712"/>
            <a:ext cx="11036808" cy="317296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8000"/>
              <a:buFont typeface="Avenir"/>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576072" y="4727448"/>
            <a:ext cx="11036808" cy="1481328"/>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000"/>
              </a:spcBef>
              <a:spcAft>
                <a:spcPts val="0"/>
              </a:spcAft>
              <a:buClr>
                <a:schemeClr val="lt1"/>
              </a:buClr>
              <a:buSzPts val="2800"/>
              <a:buNone/>
              <a:defRPr sz="2800"/>
            </a:lvl1pPr>
            <a:lvl2pPr lvl="1" algn="ctr">
              <a:lnSpc>
                <a:spcPct val="110000"/>
              </a:lnSpc>
              <a:spcBef>
                <a:spcPts val="500"/>
              </a:spcBef>
              <a:spcAft>
                <a:spcPts val="0"/>
              </a:spcAft>
              <a:buClr>
                <a:schemeClr val="lt1"/>
              </a:buClr>
              <a:buSzPts val="2000"/>
              <a:buNone/>
              <a:defRPr sz="2000"/>
            </a:lvl2pPr>
            <a:lvl3pPr lvl="2" algn="ctr">
              <a:lnSpc>
                <a:spcPct val="110000"/>
              </a:lnSpc>
              <a:spcBef>
                <a:spcPts val="500"/>
              </a:spcBef>
              <a:spcAft>
                <a:spcPts val="0"/>
              </a:spcAft>
              <a:buClr>
                <a:schemeClr val="lt1"/>
              </a:buClr>
              <a:buSzPts val="1800"/>
              <a:buNone/>
              <a:defRPr sz="1800"/>
            </a:lvl3pPr>
            <a:lvl4pPr lvl="3" algn="ctr">
              <a:lnSpc>
                <a:spcPct val="110000"/>
              </a:lnSpc>
              <a:spcBef>
                <a:spcPts val="500"/>
              </a:spcBef>
              <a:spcAft>
                <a:spcPts val="0"/>
              </a:spcAft>
              <a:buClr>
                <a:schemeClr val="lt1"/>
              </a:buClr>
              <a:buSzPts val="1600"/>
              <a:buNone/>
              <a:defRPr sz="1600"/>
            </a:lvl4pPr>
            <a:lvl5pPr lvl="4" algn="ctr">
              <a:lnSpc>
                <a:spcPct val="11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4" name="Google Shape;14;p2"/>
          <p:cNvSpPr txBox="1"/>
          <p:nvPr>
            <p:ph idx="10" type="dt"/>
          </p:nvPr>
        </p:nvSpPr>
        <p:spPr>
          <a:xfrm>
            <a:off x="576072"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86968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 name="Google Shape;17;p2"/>
          <p:cNvSpPr/>
          <p:nvPr/>
        </p:nvSpPr>
        <p:spPr>
          <a:xfrm rot="5400000">
            <a:off x="857544" y="346791"/>
            <a:ext cx="146304"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8" name="Google Shape;18;p2"/>
          <p:cNvSpPr/>
          <p:nvPr/>
        </p:nvSpPr>
        <p:spPr>
          <a:xfrm flipH="1" rot="10800000">
            <a:off x="578652" y="4501201"/>
            <a:ext cx="11034696" cy="18288"/>
          </a:xfrm>
          <a:prstGeom prst="rect">
            <a:avLst/>
          </a:prstGeom>
          <a:solidFill>
            <a:srgbClr val="FEFEF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2" name="Shape 92"/>
        <p:cNvGrpSpPr/>
        <p:nvPr/>
      </p:nvGrpSpPr>
      <p:grpSpPr>
        <a:xfrm>
          <a:off x="0" y="0"/>
          <a:ext cx="0" cy="0"/>
          <a:chOff x="0" y="0"/>
          <a:chExt cx="0" cy="0"/>
        </a:xfrm>
      </p:grpSpPr>
      <p:sp>
        <p:nvSpPr>
          <p:cNvPr id="93" name="Google Shape;93;p12"/>
          <p:cNvSpPr/>
          <p:nvPr/>
        </p:nvSpPr>
        <p:spPr>
          <a:xfrm>
            <a:off x="558210" y="1162033"/>
            <a:ext cx="3740740" cy="4643344"/>
          </a:xfrm>
          <a:prstGeom prst="rect">
            <a:avLst/>
          </a:prstGeom>
          <a:solidFill>
            <a:schemeClr val="lt1"/>
          </a:solidFill>
          <a:ln cap="flat" cmpd="sng" w="12700">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94" name="Google Shape;94;p12"/>
          <p:cNvSpPr/>
          <p:nvPr/>
        </p:nvSpPr>
        <p:spPr>
          <a:xfrm>
            <a:off x="498834" y="1618375"/>
            <a:ext cx="146304" cy="8229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95" name="Google Shape;95;p12"/>
          <p:cNvSpPr txBox="1"/>
          <p:nvPr>
            <p:ph type="title"/>
          </p:nvPr>
        </p:nvSpPr>
        <p:spPr>
          <a:xfrm>
            <a:off x="868680" y="1709928"/>
            <a:ext cx="3099816" cy="170992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3400"/>
              <a:buFont typeface="Avenir"/>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2"/>
          <p:cNvSpPr txBox="1"/>
          <p:nvPr>
            <p:ph idx="1" type="body"/>
          </p:nvPr>
        </p:nvSpPr>
        <p:spPr>
          <a:xfrm>
            <a:off x="4965192" y="1709928"/>
            <a:ext cx="6729984" cy="4096512"/>
          </a:xfrm>
          <a:prstGeom prst="rect">
            <a:avLst/>
          </a:prstGeom>
          <a:noFill/>
          <a:ln>
            <a:noFill/>
          </a:ln>
        </p:spPr>
        <p:txBody>
          <a:bodyPr anchorCtr="0" anchor="t" bIns="45700" lIns="91425" spcFirstLastPara="1" rIns="91425" wrap="square" tIns="45700">
            <a:normAutofit/>
          </a:bodyPr>
          <a:lstStyle>
            <a:lvl1pPr indent="-406400" lvl="0" marL="457200" algn="l">
              <a:lnSpc>
                <a:spcPct val="110000"/>
              </a:lnSpc>
              <a:spcBef>
                <a:spcPts val="1000"/>
              </a:spcBef>
              <a:spcAft>
                <a:spcPts val="0"/>
              </a:spcAft>
              <a:buClr>
                <a:schemeClr val="dk1"/>
              </a:buClr>
              <a:buSzPts val="2800"/>
              <a:buChar char="•"/>
              <a:defRPr sz="2800"/>
            </a:lvl1pPr>
            <a:lvl2pPr indent="-381000" lvl="1" marL="914400" algn="l">
              <a:lnSpc>
                <a:spcPct val="110000"/>
              </a:lnSpc>
              <a:spcBef>
                <a:spcPts val="500"/>
              </a:spcBef>
              <a:spcAft>
                <a:spcPts val="0"/>
              </a:spcAft>
              <a:buClr>
                <a:schemeClr val="dk1"/>
              </a:buClr>
              <a:buSzPts val="2400"/>
              <a:buChar char="•"/>
              <a:defRPr sz="2400"/>
            </a:lvl2pPr>
            <a:lvl3pPr indent="-355600" lvl="2" marL="1371600" algn="l">
              <a:lnSpc>
                <a:spcPct val="110000"/>
              </a:lnSpc>
              <a:spcBef>
                <a:spcPts val="500"/>
              </a:spcBef>
              <a:spcAft>
                <a:spcPts val="0"/>
              </a:spcAft>
              <a:buClr>
                <a:schemeClr val="dk1"/>
              </a:buClr>
              <a:buSzPts val="2000"/>
              <a:buChar char="•"/>
              <a:defRPr sz="2000"/>
            </a:lvl3pPr>
            <a:lvl4pPr indent="-355600" lvl="3" marL="1828800" algn="l">
              <a:lnSpc>
                <a:spcPct val="110000"/>
              </a:lnSpc>
              <a:spcBef>
                <a:spcPts val="500"/>
              </a:spcBef>
              <a:spcAft>
                <a:spcPts val="0"/>
              </a:spcAft>
              <a:buClr>
                <a:schemeClr val="dk1"/>
              </a:buClr>
              <a:buSzPts val="2000"/>
              <a:buChar char="•"/>
              <a:defRPr sz="2000"/>
            </a:lvl4pPr>
            <a:lvl5pPr indent="-355600" lvl="4" marL="2286000" algn="l">
              <a:lnSpc>
                <a:spcPct val="11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97" name="Google Shape;97;p12"/>
          <p:cNvSpPr txBox="1"/>
          <p:nvPr>
            <p:ph idx="2" type="body"/>
          </p:nvPr>
        </p:nvSpPr>
        <p:spPr>
          <a:xfrm>
            <a:off x="868680" y="3429000"/>
            <a:ext cx="3099816" cy="2066544"/>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sz="18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8" name="Google Shape;98;p12"/>
          <p:cNvSpPr txBox="1"/>
          <p:nvPr>
            <p:ph idx="10" type="dt"/>
          </p:nvPr>
        </p:nvSpPr>
        <p:spPr>
          <a:xfrm>
            <a:off x="86868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1" name="Shape 101"/>
        <p:cNvGrpSpPr/>
        <p:nvPr/>
      </p:nvGrpSpPr>
      <p:grpSpPr>
        <a:xfrm>
          <a:off x="0" y="0"/>
          <a:ext cx="0" cy="0"/>
          <a:chOff x="0" y="0"/>
          <a:chExt cx="0" cy="0"/>
        </a:xfrm>
      </p:grpSpPr>
      <p:sp>
        <p:nvSpPr>
          <p:cNvPr id="102" name="Google Shape;102;p13"/>
          <p:cNvSpPr/>
          <p:nvPr/>
        </p:nvSpPr>
        <p:spPr>
          <a:xfrm>
            <a:off x="558210" y="1162033"/>
            <a:ext cx="3740740" cy="4643344"/>
          </a:xfrm>
          <a:prstGeom prst="rect">
            <a:avLst/>
          </a:prstGeom>
          <a:solidFill>
            <a:schemeClr val="lt1"/>
          </a:solidFill>
          <a:ln cap="flat" cmpd="sng" w="12700">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03" name="Google Shape;103;p13"/>
          <p:cNvSpPr/>
          <p:nvPr/>
        </p:nvSpPr>
        <p:spPr>
          <a:xfrm>
            <a:off x="498834" y="1618375"/>
            <a:ext cx="146304" cy="8229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04" name="Google Shape;104;p13"/>
          <p:cNvSpPr txBox="1"/>
          <p:nvPr>
            <p:ph type="title"/>
          </p:nvPr>
        </p:nvSpPr>
        <p:spPr>
          <a:xfrm>
            <a:off x="868680" y="1709928"/>
            <a:ext cx="3099816" cy="170992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3400"/>
              <a:buFont typeface="Avenir"/>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13"/>
          <p:cNvSpPr/>
          <p:nvPr>
            <p:ph idx="2" type="pic"/>
          </p:nvPr>
        </p:nvSpPr>
        <p:spPr>
          <a:xfrm>
            <a:off x="4965192" y="1161288"/>
            <a:ext cx="6729984" cy="4645152"/>
          </a:xfrm>
          <a:prstGeom prst="rect">
            <a:avLst/>
          </a:prstGeom>
          <a:noFill/>
          <a:ln>
            <a:noFill/>
          </a:ln>
        </p:spPr>
      </p:sp>
      <p:sp>
        <p:nvSpPr>
          <p:cNvPr id="106" name="Google Shape;106;p13"/>
          <p:cNvSpPr txBox="1"/>
          <p:nvPr>
            <p:ph idx="1" type="body"/>
          </p:nvPr>
        </p:nvSpPr>
        <p:spPr>
          <a:xfrm>
            <a:off x="868680" y="3438144"/>
            <a:ext cx="3099816" cy="20574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sz="18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07" name="Google Shape;107;p13"/>
          <p:cNvSpPr txBox="1"/>
          <p:nvPr>
            <p:ph idx="10" type="dt"/>
          </p:nvPr>
        </p:nvSpPr>
        <p:spPr>
          <a:xfrm>
            <a:off x="86868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0" name="Shape 110"/>
        <p:cNvGrpSpPr/>
        <p:nvPr/>
      </p:nvGrpSpPr>
      <p:grpSpPr>
        <a:xfrm>
          <a:off x="0" y="0"/>
          <a:ext cx="0" cy="0"/>
          <a:chOff x="0" y="0"/>
          <a:chExt cx="0" cy="0"/>
        </a:xfrm>
      </p:grpSpPr>
      <p:sp>
        <p:nvSpPr>
          <p:cNvPr id="111" name="Google Shape;111;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1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6" name="Shape 116"/>
        <p:cNvGrpSpPr/>
        <p:nvPr/>
      </p:nvGrpSpPr>
      <p:grpSpPr>
        <a:xfrm>
          <a:off x="0" y="0"/>
          <a:ext cx="0" cy="0"/>
          <a:chOff x="0" y="0"/>
          <a:chExt cx="0" cy="0"/>
        </a:xfrm>
      </p:grpSpPr>
      <p:sp>
        <p:nvSpPr>
          <p:cNvPr id="117" name="Google Shape;117;p1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1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p:nvPr/>
        </p:nvSpPr>
        <p:spPr>
          <a:xfrm>
            <a:off x="558209" y="0"/>
            <a:ext cx="11167447" cy="2018806"/>
          </a:xfrm>
          <a:prstGeom prst="rect">
            <a:avLst/>
          </a:prstGeom>
          <a:solidFill>
            <a:schemeClr val="dk1"/>
          </a:solidFill>
          <a:ln cap="flat" cmpd="sng" w="9525">
            <a:solidFill>
              <a:srgbClr val="FEFEFE"/>
            </a:solidFill>
            <a:prstDash val="solid"/>
            <a:miter lim="800000"/>
            <a:headEnd len="sm" w="sm" type="none"/>
            <a:tailEnd len="sm" w="sm" type="none"/>
          </a:ln>
          <a:effectLst>
            <a:outerShdw blurRad="50800" rotWithShape="0" algn="tl" dir="2700000" dist="38100">
              <a:schemeClr val="dk1">
                <a:alpha val="29803"/>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1" name="Google Shape;21;p3"/>
          <p:cNvSpPr/>
          <p:nvPr/>
        </p:nvSpPr>
        <p:spPr>
          <a:xfrm>
            <a:off x="566928" y="0"/>
            <a:ext cx="11155680" cy="201168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2" name="Google Shape;22;p3"/>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3" name="Google Shape;23;p3"/>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Avenir"/>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500"/>
              </a:spcBef>
              <a:spcAft>
                <a:spcPts val="0"/>
              </a:spcAft>
              <a:buClr>
                <a:schemeClr val="lt1"/>
              </a:buClr>
              <a:buSzPts val="1800"/>
              <a:buChar char="•"/>
              <a:defRPr/>
            </a:lvl2pPr>
            <a:lvl3pPr indent="-342900" lvl="2" marL="1371600" algn="l">
              <a:lnSpc>
                <a:spcPct val="110000"/>
              </a:lnSpc>
              <a:spcBef>
                <a:spcPts val="500"/>
              </a:spcBef>
              <a:spcAft>
                <a:spcPts val="0"/>
              </a:spcAft>
              <a:buClr>
                <a:schemeClr val="lt1"/>
              </a:buClr>
              <a:buSzPts val="1800"/>
              <a:buChar char="•"/>
              <a:defRPr/>
            </a:lvl3pPr>
            <a:lvl4pPr indent="-342900" lvl="3" marL="1828800" algn="l">
              <a:lnSpc>
                <a:spcPct val="110000"/>
              </a:lnSpc>
              <a:spcBef>
                <a:spcPts val="500"/>
              </a:spcBef>
              <a:spcAft>
                <a:spcPts val="0"/>
              </a:spcAft>
              <a:buClr>
                <a:schemeClr val="lt1"/>
              </a:buClr>
              <a:buSzPts val="1800"/>
              <a:buChar char="•"/>
              <a:defRPr/>
            </a:lvl4pPr>
            <a:lvl5pPr indent="-342900" lvl="4" marL="2286000" algn="l">
              <a:lnSpc>
                <a:spcPct val="11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5" name="Google Shape;25;p3"/>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4" name="Shape 34"/>
        <p:cNvGrpSpPr/>
        <p:nvPr/>
      </p:nvGrpSpPr>
      <p:grpSpPr>
        <a:xfrm>
          <a:off x="0" y="0"/>
          <a:ext cx="0" cy="0"/>
          <a:chOff x="0" y="0"/>
          <a:chExt cx="0" cy="0"/>
        </a:xfrm>
      </p:grpSpPr>
      <p:sp>
        <p:nvSpPr>
          <p:cNvPr id="35" name="Google Shape;35;p5"/>
          <p:cNvSpPr/>
          <p:nvPr/>
        </p:nvSpPr>
        <p:spPr>
          <a:xfrm>
            <a:off x="558209" y="0"/>
            <a:ext cx="11167447" cy="2018806"/>
          </a:xfrm>
          <a:prstGeom prst="rect">
            <a:avLst/>
          </a:prstGeom>
          <a:solidFill>
            <a:schemeClr val="lt1"/>
          </a:solidFill>
          <a:ln cap="flat" cmpd="sng" w="9525">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36" name="Google Shape;36;p5"/>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37" name="Google Shape;37;p5"/>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38" name="Google Shape;38;p5"/>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venir"/>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5"/>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5"/>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3" name="Shape 43"/>
        <p:cNvGrpSpPr/>
        <p:nvPr/>
      </p:nvGrpSpPr>
      <p:grpSpPr>
        <a:xfrm>
          <a:off x="0" y="0"/>
          <a:ext cx="0" cy="0"/>
          <a:chOff x="0" y="0"/>
          <a:chExt cx="0" cy="0"/>
        </a:xfrm>
      </p:grpSpPr>
      <p:sp>
        <p:nvSpPr>
          <p:cNvPr id="44" name="Google Shape;44;p6"/>
          <p:cNvSpPr txBox="1"/>
          <p:nvPr>
            <p:ph type="ctrTitle"/>
          </p:nvPr>
        </p:nvSpPr>
        <p:spPr>
          <a:xfrm>
            <a:off x="576072" y="1124712"/>
            <a:ext cx="11036808" cy="317296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8000"/>
              <a:buFont typeface="Avenir"/>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
          <p:cNvSpPr txBox="1"/>
          <p:nvPr>
            <p:ph idx="1" type="subTitle"/>
          </p:nvPr>
        </p:nvSpPr>
        <p:spPr>
          <a:xfrm>
            <a:off x="576072" y="4727448"/>
            <a:ext cx="11036808" cy="1481328"/>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000"/>
              </a:spcBef>
              <a:spcAft>
                <a:spcPts val="0"/>
              </a:spcAft>
              <a:buClr>
                <a:schemeClr val="dk1"/>
              </a:buClr>
              <a:buSzPts val="2800"/>
              <a:buNone/>
              <a:defRPr sz="28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6" name="Google Shape;46;p6"/>
          <p:cNvSpPr txBox="1"/>
          <p:nvPr>
            <p:ph idx="10" type="dt"/>
          </p:nvPr>
        </p:nvSpPr>
        <p:spPr>
          <a:xfrm>
            <a:off x="576072"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86968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9" name="Google Shape;49;p6"/>
          <p:cNvSpPr/>
          <p:nvPr/>
        </p:nvSpPr>
        <p:spPr>
          <a:xfrm rot="5400000">
            <a:off x="857544" y="346791"/>
            <a:ext cx="146304"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50" name="Google Shape;50;p6"/>
          <p:cNvSpPr/>
          <p:nvPr/>
        </p:nvSpPr>
        <p:spPr>
          <a:xfrm flipH="1" rot="10800000">
            <a:off x="578652" y="4501201"/>
            <a:ext cx="11034696" cy="18288"/>
          </a:xfrm>
          <a:prstGeom prst="rect">
            <a:avLst/>
          </a:prstGeom>
          <a:solidFill>
            <a:srgbClr val="C8C8C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1" name="Shape 51"/>
        <p:cNvGrpSpPr/>
        <p:nvPr/>
      </p:nvGrpSpPr>
      <p:grpSpPr>
        <a:xfrm>
          <a:off x="0" y="0"/>
          <a:ext cx="0" cy="0"/>
          <a:chOff x="0" y="0"/>
          <a:chExt cx="0" cy="0"/>
        </a:xfrm>
      </p:grpSpPr>
      <p:sp>
        <p:nvSpPr>
          <p:cNvPr id="52" name="Google Shape;52;p7"/>
          <p:cNvSpPr/>
          <p:nvPr/>
        </p:nvSpPr>
        <p:spPr>
          <a:xfrm>
            <a:off x="558210" y="4981421"/>
            <a:ext cx="11134956" cy="822960"/>
          </a:xfrm>
          <a:prstGeom prst="rect">
            <a:avLst/>
          </a:prstGeom>
          <a:solidFill>
            <a:schemeClr val="lt1"/>
          </a:solidFill>
          <a:ln cap="flat" cmpd="sng" w="12700">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53" name="Google Shape;53;p7"/>
          <p:cNvSpPr/>
          <p:nvPr/>
        </p:nvSpPr>
        <p:spPr>
          <a:xfrm>
            <a:off x="498834" y="5118581"/>
            <a:ext cx="146304" cy="5486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54" name="Google Shape;54;p7"/>
          <p:cNvSpPr txBox="1"/>
          <p:nvPr>
            <p:ph type="title"/>
          </p:nvPr>
        </p:nvSpPr>
        <p:spPr>
          <a:xfrm>
            <a:off x="557784" y="640080"/>
            <a:ext cx="10890504" cy="4114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600"/>
              <a:buFont typeface="Avenir"/>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7"/>
          <p:cNvSpPr txBox="1"/>
          <p:nvPr>
            <p:ph idx="1" type="body"/>
          </p:nvPr>
        </p:nvSpPr>
        <p:spPr>
          <a:xfrm>
            <a:off x="841248" y="5102352"/>
            <a:ext cx="10607040" cy="585216"/>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000"/>
              <a:buNone/>
              <a:defRPr sz="2000">
                <a:solidFill>
                  <a:schemeClr val="dk1"/>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6" name="Google Shape;5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8"/>
          <p:cNvSpPr/>
          <p:nvPr/>
        </p:nvSpPr>
        <p:spPr>
          <a:xfrm>
            <a:off x="558209" y="0"/>
            <a:ext cx="11167447" cy="2018806"/>
          </a:xfrm>
          <a:prstGeom prst="rect">
            <a:avLst/>
          </a:prstGeom>
          <a:solidFill>
            <a:schemeClr val="lt1"/>
          </a:solidFill>
          <a:ln cap="flat" cmpd="sng" w="9525">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61" name="Google Shape;61;p8"/>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62" name="Google Shape;62;p8"/>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63" name="Google Shape;63;p8"/>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venir"/>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8"/>
          <p:cNvSpPr txBox="1"/>
          <p:nvPr>
            <p:ph idx="1" type="body"/>
          </p:nvPr>
        </p:nvSpPr>
        <p:spPr>
          <a:xfrm>
            <a:off x="1115568" y="2478024"/>
            <a:ext cx="4937760" cy="369417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8"/>
          <p:cNvSpPr txBox="1"/>
          <p:nvPr>
            <p:ph idx="2" type="body"/>
          </p:nvPr>
        </p:nvSpPr>
        <p:spPr>
          <a:xfrm>
            <a:off x="6345936" y="2478024"/>
            <a:ext cx="4937760" cy="369417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8"/>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9" name="Shape 69"/>
        <p:cNvGrpSpPr/>
        <p:nvPr/>
      </p:nvGrpSpPr>
      <p:grpSpPr>
        <a:xfrm>
          <a:off x="0" y="0"/>
          <a:ext cx="0" cy="0"/>
          <a:chOff x="0" y="0"/>
          <a:chExt cx="0" cy="0"/>
        </a:xfrm>
      </p:grpSpPr>
      <p:sp>
        <p:nvSpPr>
          <p:cNvPr id="70" name="Google Shape;70;p9"/>
          <p:cNvSpPr/>
          <p:nvPr/>
        </p:nvSpPr>
        <p:spPr>
          <a:xfrm>
            <a:off x="558209" y="0"/>
            <a:ext cx="11167447" cy="2018806"/>
          </a:xfrm>
          <a:prstGeom prst="rect">
            <a:avLst/>
          </a:prstGeom>
          <a:solidFill>
            <a:schemeClr val="lt1"/>
          </a:solidFill>
          <a:ln cap="flat" cmpd="sng" w="9525">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71" name="Google Shape;71;p9"/>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72" name="Google Shape;72;p9"/>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73" name="Google Shape;73;p9"/>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venir"/>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9"/>
          <p:cNvSpPr txBox="1"/>
          <p:nvPr>
            <p:ph idx="1" type="body"/>
          </p:nvPr>
        </p:nvSpPr>
        <p:spPr>
          <a:xfrm>
            <a:off x="1115568" y="2372650"/>
            <a:ext cx="493776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b="1" sz="2400" cap="none"/>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5" name="Google Shape;75;p9"/>
          <p:cNvSpPr txBox="1"/>
          <p:nvPr>
            <p:ph idx="2" type="body"/>
          </p:nvPr>
        </p:nvSpPr>
        <p:spPr>
          <a:xfrm>
            <a:off x="1115568" y="3203688"/>
            <a:ext cx="4937760" cy="2968512"/>
          </a:xfrm>
          <a:prstGeom prst="rect">
            <a:avLst/>
          </a:prstGeom>
          <a:noFill/>
          <a:ln>
            <a:noFill/>
          </a:ln>
        </p:spPr>
        <p:txBody>
          <a:bodyPr anchorCtr="0" anchor="t" bIns="45700" lIns="91425" spcFirstLastPara="1" rIns="91425" wrap="square" tIns="45700">
            <a:normAutofit/>
          </a:bodyPr>
          <a:lstStyle>
            <a:lvl1pPr indent="-381000" lvl="0" marL="457200" algn="l">
              <a:lnSpc>
                <a:spcPct val="110000"/>
              </a:lnSpc>
              <a:spcBef>
                <a:spcPts val="1000"/>
              </a:spcBef>
              <a:spcAft>
                <a:spcPts val="0"/>
              </a:spcAft>
              <a:buClr>
                <a:schemeClr val="dk1"/>
              </a:buClr>
              <a:buSzPts val="2400"/>
              <a:buChar char="•"/>
              <a:defRPr sz="2400"/>
            </a:lvl1pPr>
            <a:lvl2pPr indent="-355600" lvl="1" marL="914400" algn="l">
              <a:lnSpc>
                <a:spcPct val="110000"/>
              </a:lnSpc>
              <a:spcBef>
                <a:spcPts val="500"/>
              </a:spcBef>
              <a:spcAft>
                <a:spcPts val="0"/>
              </a:spcAft>
              <a:buClr>
                <a:schemeClr val="dk1"/>
              </a:buClr>
              <a:buSzPts val="2000"/>
              <a:buChar char="•"/>
              <a:defRPr sz="2000"/>
            </a:lvl2pPr>
            <a:lvl3pPr indent="-342900" lvl="2" marL="1371600" algn="l">
              <a:lnSpc>
                <a:spcPct val="110000"/>
              </a:lnSpc>
              <a:spcBef>
                <a:spcPts val="500"/>
              </a:spcBef>
              <a:spcAft>
                <a:spcPts val="0"/>
              </a:spcAft>
              <a:buClr>
                <a:schemeClr val="dk1"/>
              </a:buClr>
              <a:buSzPts val="1800"/>
              <a:buChar char="•"/>
              <a:defRPr sz="1800"/>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9"/>
          <p:cNvSpPr txBox="1"/>
          <p:nvPr>
            <p:ph idx="3" type="body"/>
          </p:nvPr>
        </p:nvSpPr>
        <p:spPr>
          <a:xfrm>
            <a:off x="6345936" y="2372650"/>
            <a:ext cx="493776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b="1" sz="2400" cap="none"/>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7" name="Google Shape;77;p9"/>
          <p:cNvSpPr txBox="1"/>
          <p:nvPr>
            <p:ph idx="4" type="body"/>
          </p:nvPr>
        </p:nvSpPr>
        <p:spPr>
          <a:xfrm>
            <a:off x="6345936" y="3203687"/>
            <a:ext cx="4937760" cy="2968511"/>
          </a:xfrm>
          <a:prstGeom prst="rect">
            <a:avLst/>
          </a:prstGeom>
          <a:noFill/>
          <a:ln>
            <a:noFill/>
          </a:ln>
        </p:spPr>
        <p:txBody>
          <a:bodyPr anchorCtr="0" anchor="t" bIns="45700" lIns="91425" spcFirstLastPara="1" rIns="91425" wrap="square" tIns="45700">
            <a:normAutofit/>
          </a:bodyPr>
          <a:lstStyle>
            <a:lvl1pPr indent="-381000" lvl="0" marL="457200" algn="l">
              <a:lnSpc>
                <a:spcPct val="110000"/>
              </a:lnSpc>
              <a:spcBef>
                <a:spcPts val="1000"/>
              </a:spcBef>
              <a:spcAft>
                <a:spcPts val="0"/>
              </a:spcAft>
              <a:buClr>
                <a:schemeClr val="dk1"/>
              </a:buClr>
              <a:buSzPts val="2400"/>
              <a:buChar char="•"/>
              <a:defRPr sz="2400"/>
            </a:lvl1pPr>
            <a:lvl2pPr indent="-355600" lvl="1" marL="914400" algn="l">
              <a:lnSpc>
                <a:spcPct val="110000"/>
              </a:lnSpc>
              <a:spcBef>
                <a:spcPts val="500"/>
              </a:spcBef>
              <a:spcAft>
                <a:spcPts val="0"/>
              </a:spcAft>
              <a:buClr>
                <a:schemeClr val="dk1"/>
              </a:buClr>
              <a:buSzPts val="2000"/>
              <a:buChar char="•"/>
              <a:defRPr sz="2000"/>
            </a:lvl2pPr>
            <a:lvl3pPr indent="-342900" lvl="2" marL="1371600" algn="l">
              <a:lnSpc>
                <a:spcPct val="110000"/>
              </a:lnSpc>
              <a:spcBef>
                <a:spcPts val="500"/>
              </a:spcBef>
              <a:spcAft>
                <a:spcPts val="0"/>
              </a:spcAft>
              <a:buClr>
                <a:schemeClr val="dk1"/>
              </a:buClr>
              <a:buSzPts val="1800"/>
              <a:buChar char="•"/>
              <a:defRPr sz="1800"/>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9"/>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9"/>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10"/>
          <p:cNvSpPr/>
          <p:nvPr/>
        </p:nvSpPr>
        <p:spPr>
          <a:xfrm>
            <a:off x="665853" y="1533525"/>
            <a:ext cx="10917063" cy="3790950"/>
          </a:xfrm>
          <a:prstGeom prst="rect">
            <a:avLst/>
          </a:prstGeom>
          <a:solidFill>
            <a:schemeClr val="lt1"/>
          </a:solidFill>
          <a:ln cap="flat" cmpd="sng" w="12700">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83" name="Google Shape;83;p10"/>
          <p:cNvSpPr/>
          <p:nvPr/>
        </p:nvSpPr>
        <p:spPr>
          <a:xfrm>
            <a:off x="609084" y="2971798"/>
            <a:ext cx="128016" cy="914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84" name="Google Shape;84;p10"/>
          <p:cNvSpPr txBox="1"/>
          <p:nvPr>
            <p:ph type="title"/>
          </p:nvPr>
        </p:nvSpPr>
        <p:spPr>
          <a:xfrm>
            <a:off x="1078992" y="1938528"/>
            <a:ext cx="10177272" cy="29900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5400"/>
              <a:buFont typeface="Avenir"/>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 name="Shape 88"/>
        <p:cNvGrpSpPr/>
        <p:nvPr/>
      </p:nvGrpSpPr>
      <p:grpSpPr>
        <a:xfrm>
          <a:off x="0" y="0"/>
          <a:ext cx="0" cy="0"/>
          <a:chOff x="0" y="0"/>
          <a:chExt cx="0" cy="0"/>
        </a:xfrm>
      </p:grpSpPr>
      <p:sp>
        <p:nvSpPr>
          <p:cNvPr id="89" name="Google Shape;89;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2" Type="http://schemas.openxmlformats.org/officeDocument/2006/relationships/theme" Target="../theme/theme1.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Avenir"/>
              <a:buNone/>
              <a:defRPr b="1" i="0" sz="4400" u="none" cap="none" strike="noStrike">
                <a:solidFill>
                  <a:schemeClr val="lt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10000"/>
              </a:lnSpc>
              <a:spcBef>
                <a:spcPts val="1000"/>
              </a:spcBef>
              <a:spcAft>
                <a:spcPts val="0"/>
              </a:spcAft>
              <a:buClr>
                <a:schemeClr val="lt1"/>
              </a:buClr>
              <a:buSzPts val="2800"/>
              <a:buFont typeface="Arial"/>
              <a:buChar char="•"/>
              <a:defRPr b="0" i="0" sz="2800" u="none" cap="none" strike="noStrike">
                <a:solidFill>
                  <a:schemeClr val="lt1"/>
                </a:solidFill>
                <a:latin typeface="Avenir"/>
                <a:ea typeface="Avenir"/>
                <a:cs typeface="Avenir"/>
                <a:sym typeface="Avenir"/>
              </a:defRPr>
            </a:lvl1pPr>
            <a:lvl2pPr indent="-381000" lvl="1" marL="914400" marR="0" rtl="0" algn="l">
              <a:lnSpc>
                <a:spcPct val="110000"/>
              </a:lnSpc>
              <a:spcBef>
                <a:spcPts val="500"/>
              </a:spcBef>
              <a:spcAft>
                <a:spcPts val="0"/>
              </a:spcAft>
              <a:buClr>
                <a:schemeClr val="lt1"/>
              </a:buClr>
              <a:buSzPts val="2400"/>
              <a:buFont typeface="Arial"/>
              <a:buChar char="•"/>
              <a:defRPr b="0" i="0" sz="2400" u="none" cap="none" strike="noStrike">
                <a:solidFill>
                  <a:schemeClr val="lt1"/>
                </a:solidFill>
                <a:latin typeface="Avenir"/>
                <a:ea typeface="Avenir"/>
                <a:cs typeface="Avenir"/>
                <a:sym typeface="Avenir"/>
              </a:defRPr>
            </a:lvl2pPr>
            <a:lvl3pPr indent="-355600" lvl="2" marL="1371600" marR="0" rtl="0" algn="l">
              <a:lnSpc>
                <a:spcPct val="110000"/>
              </a:lnSpc>
              <a:spcBef>
                <a:spcPts val="500"/>
              </a:spcBef>
              <a:spcAft>
                <a:spcPts val="0"/>
              </a:spcAft>
              <a:buClr>
                <a:schemeClr val="lt1"/>
              </a:buClr>
              <a:buSzPts val="2000"/>
              <a:buFont typeface="Arial"/>
              <a:buChar char="•"/>
              <a:defRPr b="0" i="0" sz="2000" u="none" cap="none" strike="noStrike">
                <a:solidFill>
                  <a:schemeClr val="lt1"/>
                </a:solidFill>
                <a:latin typeface="Avenir"/>
                <a:ea typeface="Avenir"/>
                <a:cs typeface="Avenir"/>
                <a:sym typeface="Avenir"/>
              </a:defRPr>
            </a:lvl3pPr>
            <a:lvl4pPr indent="-342900" lvl="3" marL="1828800" marR="0" rtl="0" algn="l">
              <a:lnSpc>
                <a:spcPct val="11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4pPr>
            <a:lvl5pPr indent="-342900" lvl="4" marL="2286000" marR="0" rtl="0" algn="l">
              <a:lnSpc>
                <a:spcPct val="11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Avenir"/>
                <a:ea typeface="Avenir"/>
                <a:cs typeface="Avenir"/>
                <a:sym typeface="Avenir"/>
              </a:defRPr>
            </a:lvl1pPr>
            <a:lvl2pPr indent="0" lvl="1" marL="0" marR="0" rtl="0" algn="r">
              <a:spcBef>
                <a:spcPts val="0"/>
              </a:spcBef>
              <a:buNone/>
              <a:defRPr b="0" i="0" sz="1200" u="none" cap="none" strike="noStrike">
                <a:solidFill>
                  <a:schemeClr val="lt1"/>
                </a:solidFill>
                <a:latin typeface="Avenir"/>
                <a:ea typeface="Avenir"/>
                <a:cs typeface="Avenir"/>
                <a:sym typeface="Avenir"/>
              </a:defRPr>
            </a:lvl2pPr>
            <a:lvl3pPr indent="0" lvl="2" marL="0" marR="0" rtl="0" algn="r">
              <a:spcBef>
                <a:spcPts val="0"/>
              </a:spcBef>
              <a:buNone/>
              <a:defRPr b="0" i="0" sz="1200" u="none" cap="none" strike="noStrike">
                <a:solidFill>
                  <a:schemeClr val="lt1"/>
                </a:solidFill>
                <a:latin typeface="Avenir"/>
                <a:ea typeface="Avenir"/>
                <a:cs typeface="Avenir"/>
                <a:sym typeface="Avenir"/>
              </a:defRPr>
            </a:lvl3pPr>
            <a:lvl4pPr indent="0" lvl="3" marL="0" marR="0" rtl="0" algn="r">
              <a:spcBef>
                <a:spcPts val="0"/>
              </a:spcBef>
              <a:buNone/>
              <a:defRPr b="0" i="0" sz="1200" u="none" cap="none" strike="noStrike">
                <a:solidFill>
                  <a:schemeClr val="lt1"/>
                </a:solidFill>
                <a:latin typeface="Avenir"/>
                <a:ea typeface="Avenir"/>
                <a:cs typeface="Avenir"/>
                <a:sym typeface="Avenir"/>
              </a:defRPr>
            </a:lvl4pPr>
            <a:lvl5pPr indent="0" lvl="4" marL="0" marR="0" rtl="0" algn="r">
              <a:spcBef>
                <a:spcPts val="0"/>
              </a:spcBef>
              <a:buNone/>
              <a:defRPr b="0" i="0" sz="1200" u="none" cap="none" strike="noStrike">
                <a:solidFill>
                  <a:schemeClr val="lt1"/>
                </a:solidFill>
                <a:latin typeface="Avenir"/>
                <a:ea typeface="Avenir"/>
                <a:cs typeface="Avenir"/>
                <a:sym typeface="Avenir"/>
              </a:defRPr>
            </a:lvl5pPr>
            <a:lvl6pPr indent="0" lvl="5" marL="0" marR="0" rtl="0" algn="r">
              <a:spcBef>
                <a:spcPts val="0"/>
              </a:spcBef>
              <a:buNone/>
              <a:defRPr b="0" i="0" sz="1200" u="none" cap="none" strike="noStrike">
                <a:solidFill>
                  <a:schemeClr val="lt1"/>
                </a:solidFill>
                <a:latin typeface="Avenir"/>
                <a:ea typeface="Avenir"/>
                <a:cs typeface="Avenir"/>
                <a:sym typeface="Avenir"/>
              </a:defRPr>
            </a:lvl6pPr>
            <a:lvl7pPr indent="0" lvl="6" marL="0" marR="0" rtl="0" algn="r">
              <a:spcBef>
                <a:spcPts val="0"/>
              </a:spcBef>
              <a:buNone/>
              <a:defRPr b="0" i="0" sz="1200" u="none" cap="none" strike="noStrike">
                <a:solidFill>
                  <a:schemeClr val="lt1"/>
                </a:solidFill>
                <a:latin typeface="Avenir"/>
                <a:ea typeface="Avenir"/>
                <a:cs typeface="Avenir"/>
                <a:sym typeface="Avenir"/>
              </a:defRPr>
            </a:lvl7pPr>
            <a:lvl8pPr indent="0" lvl="7" marL="0" marR="0" rtl="0" algn="r">
              <a:spcBef>
                <a:spcPts val="0"/>
              </a:spcBef>
              <a:buNone/>
              <a:defRPr b="0" i="0" sz="1200" u="none" cap="none" strike="noStrike">
                <a:solidFill>
                  <a:schemeClr val="lt1"/>
                </a:solidFill>
                <a:latin typeface="Avenir"/>
                <a:ea typeface="Avenir"/>
                <a:cs typeface="Avenir"/>
                <a:sym typeface="Avenir"/>
              </a:defRPr>
            </a:lvl8pPr>
            <a:lvl9pPr indent="0" lvl="8" marL="0" marR="0" rtl="0" algn="r">
              <a:spcBef>
                <a:spcPts val="0"/>
              </a:spcBef>
              <a:buNone/>
              <a:defRPr b="0" i="0" sz="12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venir"/>
              <a:buNone/>
              <a:defRPr b="1" i="0" sz="4400" u="none" cap="none" strike="noStrike">
                <a:solidFill>
                  <a:schemeClr val="dk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10000"/>
              </a:lnSpc>
              <a:spcBef>
                <a:spcPts val="1000"/>
              </a:spcBef>
              <a:spcAft>
                <a:spcPts val="0"/>
              </a:spcAft>
              <a:buClr>
                <a:schemeClr val="dk1"/>
              </a:buClr>
              <a:buSzPts val="2800"/>
              <a:buFont typeface="Arial"/>
              <a:buChar char="•"/>
              <a:defRPr b="0" i="0" sz="2800" u="none" cap="none" strike="noStrike">
                <a:solidFill>
                  <a:schemeClr val="dk1"/>
                </a:solidFill>
                <a:latin typeface="Avenir"/>
                <a:ea typeface="Avenir"/>
                <a:cs typeface="Avenir"/>
                <a:sym typeface="Avenir"/>
              </a:defRPr>
            </a:lvl1pPr>
            <a:lvl2pPr indent="-381000" lvl="1" marL="914400" marR="0" rtl="0" algn="l">
              <a:lnSpc>
                <a:spcPct val="110000"/>
              </a:lnSpc>
              <a:spcBef>
                <a:spcPts val="500"/>
              </a:spcBef>
              <a:spcAft>
                <a:spcPts val="0"/>
              </a:spcAft>
              <a:buClr>
                <a:schemeClr val="dk1"/>
              </a:buClr>
              <a:buSzPts val="2400"/>
              <a:buFont typeface="Arial"/>
              <a:buChar char="•"/>
              <a:defRPr b="0" i="0" sz="2400" u="none" cap="none" strike="noStrike">
                <a:solidFill>
                  <a:schemeClr val="dk1"/>
                </a:solidFill>
                <a:latin typeface="Avenir"/>
                <a:ea typeface="Avenir"/>
                <a:cs typeface="Avenir"/>
                <a:sym typeface="Avenir"/>
              </a:defRPr>
            </a:lvl2pPr>
            <a:lvl3pPr indent="-355600" lvl="2" marL="1371600" marR="0" rtl="0" algn="l">
              <a:lnSpc>
                <a:spcPct val="110000"/>
              </a:lnSpc>
              <a:spcBef>
                <a:spcPts val="500"/>
              </a:spcBef>
              <a:spcAft>
                <a:spcPts val="0"/>
              </a:spcAft>
              <a:buClr>
                <a:schemeClr val="dk1"/>
              </a:buClr>
              <a:buSzPts val="2000"/>
              <a:buFont typeface="Arial"/>
              <a:buChar char="•"/>
              <a:defRPr b="0" i="0" sz="2000" u="none" cap="none" strike="noStrike">
                <a:solidFill>
                  <a:schemeClr val="dk1"/>
                </a:solidFill>
                <a:latin typeface="Avenir"/>
                <a:ea typeface="Avenir"/>
                <a:cs typeface="Avenir"/>
                <a:sym typeface="Avenir"/>
              </a:defRPr>
            </a:lvl3pPr>
            <a:lvl4pPr indent="-342900" lvl="3" marL="1828800" marR="0" rtl="0" algn="l">
              <a:lnSpc>
                <a:spcPct val="11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4pPr>
            <a:lvl5pPr indent="-342900" lvl="4" marL="2286000" marR="0" rtl="0" algn="l">
              <a:lnSpc>
                <a:spcPct val="11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venir"/>
                <a:ea typeface="Avenir"/>
                <a:cs typeface="Avenir"/>
                <a:sym typeface="Avenir"/>
              </a:defRPr>
            </a:lvl1pPr>
            <a:lvl2pPr indent="0" lvl="1" marL="0" marR="0" rtl="0" algn="r">
              <a:spcBef>
                <a:spcPts val="0"/>
              </a:spcBef>
              <a:buNone/>
              <a:defRPr b="0" i="0" sz="1200" u="none" cap="none" strike="noStrike">
                <a:solidFill>
                  <a:srgbClr val="888888"/>
                </a:solidFill>
                <a:latin typeface="Avenir"/>
                <a:ea typeface="Avenir"/>
                <a:cs typeface="Avenir"/>
                <a:sym typeface="Avenir"/>
              </a:defRPr>
            </a:lvl2pPr>
            <a:lvl3pPr indent="0" lvl="2" marL="0" marR="0" rtl="0" algn="r">
              <a:spcBef>
                <a:spcPts val="0"/>
              </a:spcBef>
              <a:buNone/>
              <a:defRPr b="0" i="0" sz="1200" u="none" cap="none" strike="noStrike">
                <a:solidFill>
                  <a:srgbClr val="888888"/>
                </a:solidFill>
                <a:latin typeface="Avenir"/>
                <a:ea typeface="Avenir"/>
                <a:cs typeface="Avenir"/>
                <a:sym typeface="Avenir"/>
              </a:defRPr>
            </a:lvl3pPr>
            <a:lvl4pPr indent="0" lvl="3" marL="0" marR="0" rtl="0" algn="r">
              <a:spcBef>
                <a:spcPts val="0"/>
              </a:spcBef>
              <a:buNone/>
              <a:defRPr b="0" i="0" sz="1200" u="none" cap="none" strike="noStrike">
                <a:solidFill>
                  <a:srgbClr val="888888"/>
                </a:solidFill>
                <a:latin typeface="Avenir"/>
                <a:ea typeface="Avenir"/>
                <a:cs typeface="Avenir"/>
                <a:sym typeface="Avenir"/>
              </a:defRPr>
            </a:lvl4pPr>
            <a:lvl5pPr indent="0" lvl="4" marL="0" marR="0" rtl="0" algn="r">
              <a:spcBef>
                <a:spcPts val="0"/>
              </a:spcBef>
              <a:buNone/>
              <a:defRPr b="0" i="0" sz="1200" u="none" cap="none" strike="noStrike">
                <a:solidFill>
                  <a:srgbClr val="888888"/>
                </a:solidFill>
                <a:latin typeface="Avenir"/>
                <a:ea typeface="Avenir"/>
                <a:cs typeface="Avenir"/>
                <a:sym typeface="Avenir"/>
              </a:defRPr>
            </a:lvl5pPr>
            <a:lvl6pPr indent="0" lvl="5" marL="0" marR="0" rtl="0" algn="r">
              <a:spcBef>
                <a:spcPts val="0"/>
              </a:spcBef>
              <a:buNone/>
              <a:defRPr b="0" i="0" sz="1200" u="none" cap="none" strike="noStrike">
                <a:solidFill>
                  <a:srgbClr val="888888"/>
                </a:solidFill>
                <a:latin typeface="Avenir"/>
                <a:ea typeface="Avenir"/>
                <a:cs typeface="Avenir"/>
                <a:sym typeface="Avenir"/>
              </a:defRPr>
            </a:lvl6pPr>
            <a:lvl7pPr indent="0" lvl="6" marL="0" marR="0" rtl="0" algn="r">
              <a:spcBef>
                <a:spcPts val="0"/>
              </a:spcBef>
              <a:buNone/>
              <a:defRPr b="0" i="0" sz="1200" u="none" cap="none" strike="noStrike">
                <a:solidFill>
                  <a:srgbClr val="888888"/>
                </a:solidFill>
                <a:latin typeface="Avenir"/>
                <a:ea typeface="Avenir"/>
                <a:cs typeface="Avenir"/>
                <a:sym typeface="Avenir"/>
              </a:defRPr>
            </a:lvl7pPr>
            <a:lvl8pPr indent="0" lvl="7" marL="0" marR="0" rtl="0" algn="r">
              <a:spcBef>
                <a:spcPts val="0"/>
              </a:spcBef>
              <a:buNone/>
              <a:defRPr b="0" i="0" sz="1200" u="none" cap="none" strike="noStrike">
                <a:solidFill>
                  <a:srgbClr val="888888"/>
                </a:solidFill>
                <a:latin typeface="Avenir"/>
                <a:ea typeface="Avenir"/>
                <a:cs typeface="Avenir"/>
                <a:sym typeface="Avenir"/>
              </a:defRPr>
            </a:lvl8pPr>
            <a:lvl9pPr indent="0" lvl="8" marL="0" marR="0" rtl="0" algn="r">
              <a:spcBef>
                <a:spcPts val="0"/>
              </a:spcBef>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17.png"/><Relationship Id="rId6"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5.png"/><Relationship Id="rId7"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11.png"/><Relationship Id="rId5" Type="http://schemas.openxmlformats.org/officeDocument/2006/relationships/image" Target="../media/image21.png"/><Relationship Id="rId6" Type="http://schemas.openxmlformats.org/officeDocument/2006/relationships/image" Target="../media/image9.png"/><Relationship Id="rId7"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22.png"/><Relationship Id="rId6" Type="http://schemas.openxmlformats.org/officeDocument/2006/relationships/image" Target="../media/image7.png"/><Relationship Id="rId7"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3.png"/><Relationship Id="rId5"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5" name="Shape 125"/>
        <p:cNvGrpSpPr/>
        <p:nvPr/>
      </p:nvGrpSpPr>
      <p:grpSpPr>
        <a:xfrm>
          <a:off x="0" y="0"/>
          <a:ext cx="0" cy="0"/>
          <a:chOff x="0" y="0"/>
          <a:chExt cx="0" cy="0"/>
        </a:xfrm>
      </p:grpSpPr>
      <p:sp>
        <p:nvSpPr>
          <p:cNvPr id="126" name="Google Shape;126;p16"/>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pic>
        <p:nvPicPr>
          <p:cNvPr id="127" name="Google Shape;127;p16"/>
          <p:cNvPicPr preferRelativeResize="0"/>
          <p:nvPr/>
        </p:nvPicPr>
        <p:blipFill rotWithShape="1">
          <a:blip r:embed="rId3">
            <a:alphaModFix/>
          </a:blip>
          <a:srcRect b="-1" l="6505" r="15125" t="0"/>
          <a:stretch/>
        </p:blipFill>
        <p:spPr>
          <a:xfrm>
            <a:off x="3523488" y="10"/>
            <a:ext cx="8668512" cy="6857990"/>
          </a:xfrm>
          <a:prstGeom prst="rect">
            <a:avLst/>
          </a:prstGeom>
          <a:noFill/>
          <a:ln>
            <a:noFill/>
          </a:ln>
        </p:spPr>
      </p:pic>
      <p:sp>
        <p:nvSpPr>
          <p:cNvPr id="128" name="Google Shape;128;p16"/>
          <p:cNvSpPr/>
          <p:nvPr/>
        </p:nvSpPr>
        <p:spPr>
          <a:xfrm>
            <a:off x="3" y="0"/>
            <a:ext cx="9339206" cy="6858000"/>
          </a:xfrm>
          <a:prstGeom prst="rect">
            <a:avLst/>
          </a:prstGeom>
          <a:gradFill>
            <a:gsLst>
              <a:gs pos="0">
                <a:srgbClr val="000000">
                  <a:alpha val="0"/>
                </a:srgbClr>
              </a:gs>
              <a:gs pos="33000">
                <a:srgbClr val="000000">
                  <a:alpha val="63921"/>
                </a:srgbClr>
              </a:gs>
              <a:gs pos="58000">
                <a:schemeClr val="dk1"/>
              </a:gs>
              <a:gs pos="100000">
                <a:schemeClr val="dk1"/>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29" name="Google Shape;129;p16"/>
          <p:cNvSpPr txBox="1"/>
          <p:nvPr>
            <p:ph type="ctrTitle"/>
          </p:nvPr>
        </p:nvSpPr>
        <p:spPr>
          <a:xfrm>
            <a:off x="477981" y="1122363"/>
            <a:ext cx="4023360" cy="320413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Avenir"/>
              <a:buNone/>
            </a:pPr>
            <a:r>
              <a:rPr lang="en-US" sz="4800"/>
              <a:t>Exoplanet Analysis</a:t>
            </a:r>
            <a:endParaRPr sz="4800"/>
          </a:p>
          <a:p>
            <a:pPr indent="0" lvl="0" marL="0" rtl="0" algn="l">
              <a:lnSpc>
                <a:spcPct val="90000"/>
              </a:lnSpc>
              <a:spcBef>
                <a:spcPts val="0"/>
              </a:spcBef>
              <a:spcAft>
                <a:spcPts val="0"/>
              </a:spcAft>
              <a:buClr>
                <a:schemeClr val="lt1"/>
              </a:buClr>
              <a:buSzPts val="4800"/>
              <a:buFont typeface="Avenir"/>
              <a:buNone/>
            </a:pPr>
            <a:r>
              <a:t/>
            </a:r>
            <a:endParaRPr sz="4800"/>
          </a:p>
        </p:txBody>
      </p:sp>
      <p:sp>
        <p:nvSpPr>
          <p:cNvPr id="130" name="Google Shape;130;p16"/>
          <p:cNvSpPr txBox="1"/>
          <p:nvPr>
            <p:ph idx="1" type="subTitle"/>
          </p:nvPr>
        </p:nvSpPr>
        <p:spPr>
          <a:xfrm>
            <a:off x="477975" y="4390750"/>
            <a:ext cx="4023300" cy="1598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1000"/>
              </a:spcBef>
              <a:spcAft>
                <a:spcPts val="0"/>
              </a:spcAft>
              <a:buClr>
                <a:schemeClr val="lt1"/>
              </a:buClr>
              <a:buSzPts val="1700"/>
              <a:buNone/>
            </a:pPr>
            <a:r>
              <a:rPr lang="en-US" sz="1700"/>
              <a:t>Abhaynath K- 24MAI0114</a:t>
            </a:r>
            <a:endParaRPr sz="1700"/>
          </a:p>
          <a:p>
            <a:pPr indent="0" lvl="0" marL="0" rtl="0" algn="l">
              <a:lnSpc>
                <a:spcPct val="100000"/>
              </a:lnSpc>
              <a:spcBef>
                <a:spcPts val="1000"/>
              </a:spcBef>
              <a:spcAft>
                <a:spcPts val="0"/>
              </a:spcAft>
              <a:buClr>
                <a:schemeClr val="lt1"/>
              </a:buClr>
              <a:buSzPts val="1700"/>
              <a:buNone/>
            </a:pPr>
            <a:r>
              <a:rPr lang="en-US" sz="1700"/>
              <a:t>Gowtham - 24MAI0104</a:t>
            </a:r>
            <a:endParaRPr sz="1700"/>
          </a:p>
          <a:p>
            <a:pPr indent="0" lvl="0" marL="0" rtl="0" algn="l">
              <a:lnSpc>
                <a:spcPct val="150000"/>
              </a:lnSpc>
              <a:spcBef>
                <a:spcPts val="1000"/>
              </a:spcBef>
              <a:spcAft>
                <a:spcPts val="0"/>
              </a:spcAft>
              <a:buClr>
                <a:schemeClr val="lt1"/>
              </a:buClr>
              <a:buSzPts val="1700"/>
              <a:buNone/>
            </a:pPr>
            <a:r>
              <a:rPr lang="en-US" sz="1700"/>
              <a:t>Vishnu Prabhakaran - 24MAI0076</a:t>
            </a:r>
            <a:br>
              <a:rPr lang="en-US" sz="1700"/>
            </a:br>
            <a:r>
              <a:rPr lang="en-US" sz="1700"/>
              <a:t>Suyash Pokle - 24MAI0103</a:t>
            </a:r>
            <a:endParaRPr sz="1700"/>
          </a:p>
        </p:txBody>
      </p:sp>
      <p:sp>
        <p:nvSpPr>
          <p:cNvPr id="131" name="Google Shape;131;p16"/>
          <p:cNvSpPr/>
          <p:nvPr/>
        </p:nvSpPr>
        <p:spPr>
          <a:xfrm rot="5400000">
            <a:off x="759921" y="346791"/>
            <a:ext cx="146304"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32" name="Google Shape;132;p16"/>
          <p:cNvSpPr/>
          <p:nvPr/>
        </p:nvSpPr>
        <p:spPr>
          <a:xfrm>
            <a:off x="500842" y="3932145"/>
            <a:ext cx="3977700" cy="18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0" name="Shape 300"/>
        <p:cNvGrpSpPr/>
        <p:nvPr/>
      </p:nvGrpSpPr>
      <p:grpSpPr>
        <a:xfrm>
          <a:off x="0" y="0"/>
          <a:ext cx="0" cy="0"/>
          <a:chOff x="0" y="0"/>
          <a:chExt cx="0" cy="0"/>
        </a:xfrm>
      </p:grpSpPr>
      <p:sp>
        <p:nvSpPr>
          <p:cNvPr id="301" name="Google Shape;301;p25"/>
          <p:cNvSpPr/>
          <p:nvPr/>
        </p:nvSpPr>
        <p:spPr>
          <a:xfrm rot="5400000">
            <a:off x="857544" y="346791"/>
            <a:ext cx="146304"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302" name="Google Shape;302;p25"/>
          <p:cNvSpPr/>
          <p:nvPr/>
        </p:nvSpPr>
        <p:spPr>
          <a:xfrm flipH="1" rot="10800000">
            <a:off x="578652" y="4501201"/>
            <a:ext cx="11034696" cy="18288"/>
          </a:xfrm>
          <a:prstGeom prst="rect">
            <a:avLst/>
          </a:prstGeom>
          <a:solidFill>
            <a:srgbClr val="C8C8C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303" name="Google Shape;303;p2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pic>
        <p:nvPicPr>
          <p:cNvPr descr="A picture containing satellite, transport, snow&#10;&#10;Description automatically generated" id="304" name="Google Shape;304;p25"/>
          <p:cNvPicPr preferRelativeResize="0"/>
          <p:nvPr>
            <p:ph idx="1" type="body"/>
          </p:nvPr>
        </p:nvPicPr>
        <p:blipFill rotWithShape="1">
          <a:blip r:embed="rId3">
            <a:alphaModFix/>
          </a:blip>
          <a:srcRect b="0" l="0" r="0" t="15413"/>
          <a:stretch/>
        </p:blipFill>
        <p:spPr>
          <a:xfrm>
            <a:off x="20" y="10"/>
            <a:ext cx="12191980" cy="6857990"/>
          </a:xfrm>
          <a:prstGeom prst="rect">
            <a:avLst/>
          </a:prstGeom>
          <a:noFill/>
          <a:ln>
            <a:noFill/>
          </a:ln>
        </p:spPr>
      </p:pic>
      <p:sp>
        <p:nvSpPr>
          <p:cNvPr id="305" name="Google Shape;305;p25"/>
          <p:cNvSpPr/>
          <p:nvPr/>
        </p:nvSpPr>
        <p:spPr>
          <a:xfrm rot="-5400000">
            <a:off x="3799868" y="-1534136"/>
            <a:ext cx="4592270" cy="12192001"/>
          </a:xfrm>
          <a:prstGeom prst="rect">
            <a:avLst/>
          </a:prstGeom>
          <a:gradFill>
            <a:gsLst>
              <a:gs pos="0">
                <a:srgbClr val="000000">
                  <a:alpha val="0"/>
                </a:srgbClr>
              </a:gs>
              <a:gs pos="21000">
                <a:srgbClr val="000000">
                  <a:alpha val="29803"/>
                </a:srgbClr>
              </a:gs>
              <a:gs pos="35000">
                <a:srgbClr val="000000">
                  <a:alpha val="45882"/>
                </a:srgbClr>
              </a:gs>
              <a:gs pos="100000">
                <a:srgbClr val="000000">
                  <a:alpha val="80000"/>
                </a:srgbClr>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06" name="Google Shape;306;p25"/>
          <p:cNvSpPr txBox="1"/>
          <p:nvPr>
            <p:ph type="title"/>
          </p:nvPr>
        </p:nvSpPr>
        <p:spPr>
          <a:xfrm>
            <a:off x="404553" y="3091928"/>
            <a:ext cx="9078562" cy="2387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600"/>
              <a:buFont typeface="Avenir"/>
              <a:buNone/>
            </a:pPr>
            <a:r>
              <a:rPr lang="en-US" sz="6600">
                <a:solidFill>
                  <a:schemeClr val="lt1"/>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6" name="Shape 136"/>
        <p:cNvGrpSpPr/>
        <p:nvPr/>
      </p:nvGrpSpPr>
      <p:grpSpPr>
        <a:xfrm>
          <a:off x="0" y="0"/>
          <a:ext cx="0" cy="0"/>
          <a:chOff x="0" y="0"/>
          <a:chExt cx="0" cy="0"/>
        </a:xfrm>
      </p:grpSpPr>
      <p:sp>
        <p:nvSpPr>
          <p:cNvPr id="137" name="Google Shape;137;p1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38" name="Google Shape;138;p17"/>
          <p:cNvSpPr txBox="1"/>
          <p:nvPr>
            <p:ph type="title"/>
          </p:nvPr>
        </p:nvSpPr>
        <p:spPr>
          <a:xfrm>
            <a:off x="841248" y="251312"/>
            <a:ext cx="10506456" cy="101026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lang="en-US"/>
              <a:t>NASA Exoplanet Exploration</a:t>
            </a:r>
            <a:endParaRPr/>
          </a:p>
        </p:txBody>
      </p:sp>
      <p:sp>
        <p:nvSpPr>
          <p:cNvPr id="139" name="Google Shape;139;p17"/>
          <p:cNvSpPr/>
          <p:nvPr/>
        </p:nvSpPr>
        <p:spPr>
          <a:xfrm>
            <a:off x="0" y="417618"/>
            <a:ext cx="128016" cy="63141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40" name="Google Shape;140;p17"/>
          <p:cNvSpPr/>
          <p:nvPr/>
        </p:nvSpPr>
        <p:spPr>
          <a:xfrm>
            <a:off x="841248" y="1380864"/>
            <a:ext cx="10506456" cy="18288"/>
          </a:xfrm>
          <a:prstGeom prst="rect">
            <a:avLst/>
          </a:prstGeom>
          <a:solidFill>
            <a:srgbClr val="C8C8C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grpSp>
        <p:nvGrpSpPr>
          <p:cNvPr id="141" name="Google Shape;141;p17"/>
          <p:cNvGrpSpPr/>
          <p:nvPr/>
        </p:nvGrpSpPr>
        <p:grpSpPr>
          <a:xfrm>
            <a:off x="838200" y="1652124"/>
            <a:ext cx="10506456" cy="4581140"/>
            <a:chOff x="0" y="1902"/>
            <a:chExt cx="10506456" cy="4581140"/>
          </a:xfrm>
        </p:grpSpPr>
        <p:sp>
          <p:nvSpPr>
            <p:cNvPr id="142" name="Google Shape;142;p17"/>
            <p:cNvSpPr/>
            <p:nvPr/>
          </p:nvSpPr>
          <p:spPr>
            <a:xfrm>
              <a:off x="0" y="1902"/>
              <a:ext cx="10506456" cy="96445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7"/>
            <p:cNvSpPr/>
            <p:nvPr/>
          </p:nvSpPr>
          <p:spPr>
            <a:xfrm>
              <a:off x="291746" y="218904"/>
              <a:ext cx="530447" cy="530447"/>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
            <p:cNvSpPr/>
            <p:nvPr/>
          </p:nvSpPr>
          <p:spPr>
            <a:xfrm>
              <a:off x="1113940" y="1902"/>
              <a:ext cx="9392515" cy="9644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
            <p:cNvSpPr txBox="1"/>
            <p:nvPr/>
          </p:nvSpPr>
          <p:spPr>
            <a:xfrm>
              <a:off x="1113940" y="1902"/>
              <a:ext cx="9392515" cy="964450"/>
            </a:xfrm>
            <a:prstGeom prst="rect">
              <a:avLst/>
            </a:prstGeom>
            <a:noFill/>
            <a:ln>
              <a:noFill/>
            </a:ln>
          </p:spPr>
          <p:txBody>
            <a:bodyPr anchorCtr="0" anchor="ctr" bIns="102050" lIns="102050" spcFirstLastPara="1" rIns="102050" wrap="square" tIns="102050">
              <a:noAutofit/>
            </a:bodyPr>
            <a:lstStyle/>
            <a:p>
              <a:pPr indent="0" lvl="0" marL="0" marR="0" rtl="0" algn="l">
                <a:lnSpc>
                  <a:spcPct val="90000"/>
                </a:lnSpc>
                <a:spcBef>
                  <a:spcPts val="0"/>
                </a:spcBef>
                <a:spcAft>
                  <a:spcPts val="0"/>
                </a:spcAft>
                <a:buClr>
                  <a:schemeClr val="dk1"/>
                </a:buClr>
                <a:buSzPts val="2200"/>
                <a:buFont typeface="Avenir"/>
                <a:buNone/>
              </a:pPr>
              <a:r>
                <a:rPr b="0" i="0" lang="en-US" sz="2200" u="none" cap="none" strike="noStrike">
                  <a:solidFill>
                    <a:schemeClr val="dk1"/>
                  </a:solidFill>
                  <a:latin typeface="Avenir"/>
                  <a:ea typeface="Avenir"/>
                  <a:cs typeface="Avenir"/>
                  <a:sym typeface="Avenir"/>
                </a:rPr>
                <a:t>For several decades, planet identification has been a task performed by specialized astronomers and domain experts.</a:t>
              </a:r>
              <a:endParaRPr b="0" i="0" sz="2200" u="none" cap="none" strike="noStrike">
                <a:solidFill>
                  <a:schemeClr val="dk1"/>
                </a:solidFill>
                <a:latin typeface="Avenir"/>
                <a:ea typeface="Avenir"/>
                <a:cs typeface="Avenir"/>
                <a:sym typeface="Avenir"/>
              </a:endParaRPr>
            </a:p>
          </p:txBody>
        </p:sp>
        <p:sp>
          <p:nvSpPr>
            <p:cNvPr id="146" name="Google Shape;146;p17"/>
            <p:cNvSpPr/>
            <p:nvPr/>
          </p:nvSpPr>
          <p:spPr>
            <a:xfrm>
              <a:off x="0" y="1207466"/>
              <a:ext cx="10506456" cy="96445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7"/>
            <p:cNvSpPr/>
            <p:nvPr/>
          </p:nvSpPr>
          <p:spPr>
            <a:xfrm>
              <a:off x="291746" y="1424467"/>
              <a:ext cx="530447" cy="530447"/>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
            <p:cNvSpPr/>
            <p:nvPr/>
          </p:nvSpPr>
          <p:spPr>
            <a:xfrm>
              <a:off x="1113940" y="1207466"/>
              <a:ext cx="9392515" cy="9644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7"/>
            <p:cNvSpPr txBox="1"/>
            <p:nvPr/>
          </p:nvSpPr>
          <p:spPr>
            <a:xfrm>
              <a:off x="1113940" y="1207466"/>
              <a:ext cx="9392515" cy="964450"/>
            </a:xfrm>
            <a:prstGeom prst="rect">
              <a:avLst/>
            </a:prstGeom>
            <a:noFill/>
            <a:ln>
              <a:noFill/>
            </a:ln>
          </p:spPr>
          <p:txBody>
            <a:bodyPr anchorCtr="0" anchor="ctr" bIns="102050" lIns="102050" spcFirstLastPara="1" rIns="102050" wrap="square" tIns="102050">
              <a:noAutofit/>
            </a:bodyPr>
            <a:lstStyle/>
            <a:p>
              <a:pPr indent="0" lvl="0" marL="0" marR="0" rtl="0" algn="l">
                <a:lnSpc>
                  <a:spcPct val="90000"/>
                </a:lnSpc>
                <a:spcBef>
                  <a:spcPts val="0"/>
                </a:spcBef>
                <a:spcAft>
                  <a:spcPts val="0"/>
                </a:spcAft>
                <a:buClr>
                  <a:schemeClr val="dk1"/>
                </a:buClr>
                <a:buSzPts val="2200"/>
                <a:buFont typeface="Avenir"/>
                <a:buNone/>
              </a:pPr>
              <a:r>
                <a:rPr b="0" i="0" lang="en-US" sz="2200" u="none" cap="none" strike="noStrike">
                  <a:solidFill>
                    <a:schemeClr val="dk1"/>
                  </a:solidFill>
                  <a:latin typeface="Avenir"/>
                  <a:ea typeface="Avenir"/>
                  <a:cs typeface="Avenir"/>
                  <a:sym typeface="Avenir"/>
                </a:rPr>
                <a:t>With the advent of computational methods and access to satellite data from space missions, this trend has changed. </a:t>
              </a:r>
              <a:endParaRPr b="0" i="0" sz="2200" u="none" cap="none" strike="noStrike">
                <a:solidFill>
                  <a:schemeClr val="dk1"/>
                </a:solidFill>
                <a:latin typeface="Avenir"/>
                <a:ea typeface="Avenir"/>
                <a:cs typeface="Avenir"/>
                <a:sym typeface="Avenir"/>
              </a:endParaRPr>
            </a:p>
          </p:txBody>
        </p:sp>
        <p:sp>
          <p:nvSpPr>
            <p:cNvPr id="150" name="Google Shape;150;p17"/>
            <p:cNvSpPr/>
            <p:nvPr/>
          </p:nvSpPr>
          <p:spPr>
            <a:xfrm>
              <a:off x="0" y="2413029"/>
              <a:ext cx="10506456" cy="96445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7"/>
            <p:cNvSpPr/>
            <p:nvPr/>
          </p:nvSpPr>
          <p:spPr>
            <a:xfrm>
              <a:off x="291746" y="2630030"/>
              <a:ext cx="530447" cy="530447"/>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
            <p:cNvSpPr/>
            <p:nvPr/>
          </p:nvSpPr>
          <p:spPr>
            <a:xfrm>
              <a:off x="1113940" y="2413029"/>
              <a:ext cx="9392515" cy="9644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7"/>
            <p:cNvSpPr txBox="1"/>
            <p:nvPr/>
          </p:nvSpPr>
          <p:spPr>
            <a:xfrm>
              <a:off x="1113940" y="2413029"/>
              <a:ext cx="9392515" cy="964450"/>
            </a:xfrm>
            <a:prstGeom prst="rect">
              <a:avLst/>
            </a:prstGeom>
            <a:noFill/>
            <a:ln>
              <a:noFill/>
            </a:ln>
          </p:spPr>
          <p:txBody>
            <a:bodyPr anchorCtr="0" anchor="ctr" bIns="102050" lIns="102050" spcFirstLastPara="1" rIns="102050" wrap="square" tIns="102050">
              <a:noAutofit/>
            </a:bodyPr>
            <a:lstStyle/>
            <a:p>
              <a:pPr indent="0" lvl="0" marL="0" marR="0" rtl="0" algn="l">
                <a:lnSpc>
                  <a:spcPct val="90000"/>
                </a:lnSpc>
                <a:spcBef>
                  <a:spcPts val="0"/>
                </a:spcBef>
                <a:spcAft>
                  <a:spcPts val="0"/>
                </a:spcAft>
                <a:buClr>
                  <a:schemeClr val="dk1"/>
                </a:buClr>
                <a:buSzPts val="2200"/>
                <a:buFont typeface="Avenir"/>
                <a:buNone/>
              </a:pPr>
              <a:r>
                <a:rPr b="0" i="0" lang="en-US" sz="2200" u="none" cap="none" strike="noStrike">
                  <a:solidFill>
                    <a:schemeClr val="dk1"/>
                  </a:solidFill>
                  <a:latin typeface="Avenir"/>
                  <a:ea typeface="Avenir"/>
                  <a:cs typeface="Avenir"/>
                  <a:sym typeface="Avenir"/>
                </a:rPr>
                <a:t>NASA’s Exoplanet Exploration program has provided us with vast amounts of data on celestial objects to assist in space exploration. </a:t>
              </a:r>
              <a:endParaRPr b="0" i="0" sz="2200" u="none" cap="none" strike="noStrike">
                <a:solidFill>
                  <a:schemeClr val="dk1"/>
                </a:solidFill>
                <a:latin typeface="Avenir"/>
                <a:ea typeface="Avenir"/>
                <a:cs typeface="Avenir"/>
                <a:sym typeface="Avenir"/>
              </a:endParaRPr>
            </a:p>
          </p:txBody>
        </p:sp>
        <p:sp>
          <p:nvSpPr>
            <p:cNvPr id="154" name="Google Shape;154;p17"/>
            <p:cNvSpPr/>
            <p:nvPr/>
          </p:nvSpPr>
          <p:spPr>
            <a:xfrm>
              <a:off x="0" y="3618592"/>
              <a:ext cx="10506456" cy="96445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7"/>
            <p:cNvSpPr/>
            <p:nvPr/>
          </p:nvSpPr>
          <p:spPr>
            <a:xfrm>
              <a:off x="291746" y="3835593"/>
              <a:ext cx="530447" cy="530447"/>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
            <p:cNvSpPr/>
            <p:nvPr/>
          </p:nvSpPr>
          <p:spPr>
            <a:xfrm>
              <a:off x="1113940" y="3618592"/>
              <a:ext cx="9392515" cy="9644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7"/>
            <p:cNvSpPr txBox="1"/>
            <p:nvPr/>
          </p:nvSpPr>
          <p:spPr>
            <a:xfrm>
              <a:off x="1113940" y="3618592"/>
              <a:ext cx="9392515" cy="964450"/>
            </a:xfrm>
            <a:prstGeom prst="rect">
              <a:avLst/>
            </a:prstGeom>
            <a:noFill/>
            <a:ln>
              <a:noFill/>
            </a:ln>
          </p:spPr>
          <p:txBody>
            <a:bodyPr anchorCtr="0" anchor="ctr" bIns="102050" lIns="102050" spcFirstLastPara="1" rIns="102050" wrap="square" tIns="102050">
              <a:noAutofit/>
            </a:bodyPr>
            <a:lstStyle/>
            <a:p>
              <a:pPr indent="0" lvl="0" marL="0" marR="0" rtl="0" algn="l">
                <a:lnSpc>
                  <a:spcPct val="90000"/>
                </a:lnSpc>
                <a:spcBef>
                  <a:spcPts val="0"/>
                </a:spcBef>
                <a:spcAft>
                  <a:spcPts val="0"/>
                </a:spcAft>
                <a:buClr>
                  <a:schemeClr val="dk1"/>
                </a:buClr>
                <a:buSzPts val="2200"/>
                <a:buFont typeface="Avenir"/>
                <a:buNone/>
              </a:pPr>
              <a:r>
                <a:rPr b="0" i="0" lang="en-US" sz="2200" u="none" cap="none" strike="noStrike">
                  <a:solidFill>
                    <a:schemeClr val="dk1"/>
                  </a:solidFill>
                  <a:latin typeface="Avenir"/>
                  <a:ea typeface="Avenir"/>
                  <a:cs typeface="Avenir"/>
                  <a:sym typeface="Avenir"/>
                </a:rPr>
                <a:t>The Kepler Mission has identified over 4000 transiting exoplanets since the commencement of the mission in 2007</a:t>
              </a:r>
              <a:endParaRPr b="0" i="0" sz="2200" u="none" cap="none" strike="noStrike">
                <a:solidFill>
                  <a:schemeClr val="dk1"/>
                </a:solidFill>
                <a:latin typeface="Avenir"/>
                <a:ea typeface="Avenir"/>
                <a:cs typeface="Avenir"/>
                <a:sym typeface="Aveni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1" name="Shape 161"/>
        <p:cNvGrpSpPr/>
        <p:nvPr/>
      </p:nvGrpSpPr>
      <p:grpSpPr>
        <a:xfrm>
          <a:off x="0" y="0"/>
          <a:ext cx="0" cy="0"/>
          <a:chOff x="0" y="0"/>
          <a:chExt cx="0" cy="0"/>
        </a:xfrm>
      </p:grpSpPr>
      <p:sp>
        <p:nvSpPr>
          <p:cNvPr id="162" name="Google Shape;162;p18"/>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pic>
        <p:nvPicPr>
          <p:cNvPr id="163" name="Google Shape;163;p18"/>
          <p:cNvPicPr preferRelativeResize="0"/>
          <p:nvPr/>
        </p:nvPicPr>
        <p:blipFill rotWithShape="1">
          <a:blip r:embed="rId3">
            <a:alphaModFix amt="40000"/>
          </a:blip>
          <a:srcRect b="11722" l="0" r="0" t="2070"/>
          <a:stretch/>
        </p:blipFill>
        <p:spPr>
          <a:xfrm>
            <a:off x="20" y="10"/>
            <a:ext cx="12191979" cy="6857990"/>
          </a:xfrm>
          <a:prstGeom prst="rect">
            <a:avLst/>
          </a:prstGeom>
          <a:noFill/>
          <a:ln>
            <a:noFill/>
          </a:ln>
        </p:spPr>
      </p:pic>
      <p:sp>
        <p:nvSpPr>
          <p:cNvPr id="164" name="Google Shape;164;p18"/>
          <p:cNvSpPr txBox="1"/>
          <p:nvPr>
            <p:ph type="title"/>
          </p:nvPr>
        </p:nvSpPr>
        <p:spPr>
          <a:xfrm>
            <a:off x="841249" y="941832"/>
            <a:ext cx="10506456" cy="2057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000"/>
              <a:buFont typeface="Avenir"/>
              <a:buNone/>
            </a:pPr>
            <a:r>
              <a:rPr lang="en-US" sz="5000"/>
              <a:t>Objective</a:t>
            </a:r>
            <a:endParaRPr/>
          </a:p>
        </p:txBody>
      </p:sp>
      <p:sp>
        <p:nvSpPr>
          <p:cNvPr id="165" name="Google Shape;165;p18"/>
          <p:cNvSpPr/>
          <p:nvPr/>
        </p:nvSpPr>
        <p:spPr>
          <a:xfrm rot="5400000">
            <a:off x="1120140" y="346791"/>
            <a:ext cx="146304"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66" name="Google Shape;166;p18"/>
          <p:cNvSpPr/>
          <p:nvPr/>
        </p:nvSpPr>
        <p:spPr>
          <a:xfrm>
            <a:off x="841248" y="3241202"/>
            <a:ext cx="10506456" cy="182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67" name="Google Shape;167;p18"/>
          <p:cNvSpPr txBox="1"/>
          <p:nvPr>
            <p:ph idx="1" type="body"/>
          </p:nvPr>
        </p:nvSpPr>
        <p:spPr>
          <a:xfrm>
            <a:off x="841248" y="3502152"/>
            <a:ext cx="10506456" cy="2670048"/>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110000"/>
              </a:lnSpc>
              <a:spcBef>
                <a:spcPts val="0"/>
              </a:spcBef>
              <a:spcAft>
                <a:spcPts val="0"/>
              </a:spcAft>
              <a:buClr>
                <a:schemeClr val="lt1"/>
              </a:buClr>
              <a:buSzPts val="1900"/>
              <a:buChar char="•"/>
            </a:pPr>
            <a:r>
              <a:rPr lang="en-US" sz="1900">
                <a:latin typeface="Arial"/>
                <a:ea typeface="Arial"/>
                <a:cs typeface="Arial"/>
                <a:sym typeface="Arial"/>
              </a:rPr>
              <a:t>NASA’s </a:t>
            </a:r>
            <a:r>
              <a:rPr b="0" i="0" lang="en-US" sz="1900" u="none" strike="noStrike">
                <a:latin typeface="Arial"/>
                <a:ea typeface="Arial"/>
                <a:cs typeface="Arial"/>
                <a:sym typeface="Arial"/>
              </a:rPr>
              <a:t> focus lay on exploring planets and planetary systems.</a:t>
            </a:r>
            <a:endParaRPr sz="1900">
              <a:latin typeface="Arial"/>
              <a:ea typeface="Arial"/>
              <a:cs typeface="Arial"/>
              <a:sym typeface="Arial"/>
            </a:endParaRPr>
          </a:p>
          <a:p>
            <a:pPr indent="-228600" lvl="0" marL="228600" rtl="0" algn="l">
              <a:lnSpc>
                <a:spcPct val="110000"/>
              </a:lnSpc>
              <a:spcBef>
                <a:spcPts val="1000"/>
              </a:spcBef>
              <a:spcAft>
                <a:spcPts val="0"/>
              </a:spcAft>
              <a:buClr>
                <a:schemeClr val="lt1"/>
              </a:buClr>
              <a:buSzPts val="1900"/>
              <a:buChar char="•"/>
            </a:pPr>
            <a:r>
              <a:rPr b="0" i="0" lang="en-US" sz="1900" u="none" strike="noStrike">
                <a:latin typeface="Arial"/>
                <a:ea typeface="Arial"/>
                <a:cs typeface="Arial"/>
                <a:sym typeface="Arial"/>
              </a:rPr>
              <a:t>It has traditionally been a time-intensive task reserved for domain experts with access to specialized equipment. </a:t>
            </a:r>
            <a:endParaRPr/>
          </a:p>
          <a:p>
            <a:pPr indent="-228600" lvl="0" marL="228600" rtl="0" algn="l">
              <a:lnSpc>
                <a:spcPct val="110000"/>
              </a:lnSpc>
              <a:spcBef>
                <a:spcPts val="1000"/>
              </a:spcBef>
              <a:spcAft>
                <a:spcPts val="0"/>
              </a:spcAft>
              <a:buClr>
                <a:schemeClr val="lt1"/>
              </a:buClr>
              <a:buSzPts val="1900"/>
              <a:buChar char="•"/>
            </a:pPr>
            <a:r>
              <a:rPr b="0" i="0" lang="en-US" sz="1900" u="none" strike="noStrike">
                <a:latin typeface="Arial"/>
                <a:ea typeface="Arial"/>
                <a:cs typeface="Arial"/>
                <a:sym typeface="Arial"/>
              </a:rPr>
              <a:t>These experts study images collected by satellite-based telescopes like the Hubble. </a:t>
            </a:r>
            <a:endParaRPr/>
          </a:p>
          <a:p>
            <a:pPr indent="-228600" lvl="0" marL="228600" rtl="0" algn="l">
              <a:lnSpc>
                <a:spcPct val="110000"/>
              </a:lnSpc>
              <a:spcBef>
                <a:spcPts val="1000"/>
              </a:spcBef>
              <a:spcAft>
                <a:spcPts val="0"/>
              </a:spcAft>
              <a:buClr>
                <a:schemeClr val="lt1"/>
              </a:buClr>
              <a:buSzPts val="1900"/>
              <a:buChar char="•"/>
            </a:pPr>
            <a:r>
              <a:rPr b="0" i="0" lang="en-US" sz="1900" u="none" strike="noStrike">
                <a:latin typeface="Arial"/>
                <a:ea typeface="Arial"/>
                <a:cs typeface="Arial"/>
                <a:sym typeface="Arial"/>
              </a:rPr>
              <a:t>A new generation of modern satellites such as Kepler has opened the door for exoplanet exploration </a:t>
            </a:r>
            <a:endParaRPr/>
          </a:p>
          <a:p>
            <a:pPr indent="-228600" lvl="0" marL="228600" rtl="0" algn="l">
              <a:lnSpc>
                <a:spcPct val="110000"/>
              </a:lnSpc>
              <a:spcBef>
                <a:spcPts val="1000"/>
              </a:spcBef>
              <a:spcAft>
                <a:spcPts val="0"/>
              </a:spcAft>
              <a:buClr>
                <a:schemeClr val="lt1"/>
              </a:buClr>
              <a:buSzPts val="1900"/>
              <a:buChar char="•"/>
            </a:pPr>
            <a:r>
              <a:rPr lang="en-US" sz="1900">
                <a:latin typeface="Arial"/>
                <a:ea typeface="Arial"/>
                <a:cs typeface="Arial"/>
                <a:sym typeface="Arial"/>
              </a:rPr>
              <a:t>New technologies are trying to</a:t>
            </a:r>
            <a:r>
              <a:rPr b="0" i="0" lang="en-US" sz="1900" u="none" strike="noStrike">
                <a:latin typeface="Arial"/>
                <a:ea typeface="Arial"/>
                <a:cs typeface="Arial"/>
                <a:sym typeface="Arial"/>
              </a:rPr>
              <a:t> partially automate scientific observations.</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1" name="Shape 171"/>
        <p:cNvGrpSpPr/>
        <p:nvPr/>
      </p:nvGrpSpPr>
      <p:grpSpPr>
        <a:xfrm>
          <a:off x="0" y="0"/>
          <a:ext cx="0" cy="0"/>
          <a:chOff x="0" y="0"/>
          <a:chExt cx="0" cy="0"/>
        </a:xfrm>
      </p:grpSpPr>
      <p:sp>
        <p:nvSpPr>
          <p:cNvPr id="172" name="Google Shape;172;p1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73" name="Google Shape;173;p19"/>
          <p:cNvSpPr/>
          <p:nvPr/>
        </p:nvSpPr>
        <p:spPr>
          <a:xfrm>
            <a:off x="1114425" y="0"/>
            <a:ext cx="9963150" cy="6858000"/>
          </a:xfrm>
          <a:custGeom>
            <a:rect b="b" l="l" r="r" t="t"/>
            <a:pathLst>
              <a:path extrusionOk="0" h="6858000" w="996315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cap="flat" cmpd="sng" w="9525">
            <a:solidFill>
              <a:srgbClr val="E8E8E8"/>
            </a:solidFill>
            <a:prstDash val="solid"/>
            <a:miter lim="800000"/>
            <a:headEnd len="sm" w="sm" type="none"/>
            <a:tailEnd len="sm" w="sm" type="none"/>
          </a:ln>
          <a:effectLst>
            <a:outerShdw blurRad="76200" sx="102000" rotWithShape="0" algn="ctr" sy="1020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74" name="Google Shape;174;p19"/>
          <p:cNvSpPr txBox="1"/>
          <p:nvPr>
            <p:ph type="title"/>
          </p:nvPr>
        </p:nvSpPr>
        <p:spPr>
          <a:xfrm>
            <a:off x="841248" y="685800"/>
            <a:ext cx="10506456" cy="115700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Avenir"/>
              <a:buNone/>
            </a:pPr>
            <a:r>
              <a:rPr lang="en-US" sz="4800"/>
              <a:t>Dataset</a:t>
            </a:r>
            <a:endParaRPr/>
          </a:p>
        </p:txBody>
      </p:sp>
      <p:grpSp>
        <p:nvGrpSpPr>
          <p:cNvPr id="175" name="Google Shape;175;p19"/>
          <p:cNvGrpSpPr/>
          <p:nvPr/>
        </p:nvGrpSpPr>
        <p:grpSpPr>
          <a:xfrm>
            <a:off x="838200" y="2295252"/>
            <a:ext cx="10506456" cy="3876948"/>
            <a:chOff x="0" y="0"/>
            <a:chExt cx="10506456" cy="3876948"/>
          </a:xfrm>
        </p:grpSpPr>
        <p:cxnSp>
          <p:nvCxnSpPr>
            <p:cNvPr id="176" name="Google Shape;176;p19"/>
            <p:cNvCxnSpPr/>
            <p:nvPr/>
          </p:nvCxnSpPr>
          <p:spPr>
            <a:xfrm>
              <a:off x="0" y="0"/>
              <a:ext cx="10506456" cy="0"/>
            </a:xfrm>
            <a:prstGeom prst="straightConnector1">
              <a:avLst/>
            </a:prstGeom>
            <a:solidFill>
              <a:schemeClr val="accent5"/>
            </a:solidFill>
            <a:ln cap="flat" cmpd="sng" w="12700">
              <a:solidFill>
                <a:schemeClr val="accent5"/>
              </a:solidFill>
              <a:prstDash val="solid"/>
              <a:miter lim="800000"/>
              <a:headEnd len="sm" w="sm" type="none"/>
              <a:tailEnd len="sm" w="sm" type="none"/>
            </a:ln>
          </p:spPr>
        </p:cxnSp>
        <p:sp>
          <p:nvSpPr>
            <p:cNvPr id="177" name="Google Shape;177;p19"/>
            <p:cNvSpPr/>
            <p:nvPr/>
          </p:nvSpPr>
          <p:spPr>
            <a:xfrm>
              <a:off x="0" y="0"/>
              <a:ext cx="10506456" cy="96923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
            <p:cNvSpPr txBox="1"/>
            <p:nvPr/>
          </p:nvSpPr>
          <p:spPr>
            <a:xfrm>
              <a:off x="0" y="0"/>
              <a:ext cx="10506456" cy="969237"/>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Avenir"/>
                <a:buNone/>
              </a:pPr>
              <a:r>
                <a:rPr b="0" i="0" lang="en-US" sz="2000" u="none" cap="none" strike="noStrike">
                  <a:solidFill>
                    <a:schemeClr val="dk1"/>
                  </a:solidFill>
                  <a:latin typeface="Avenir"/>
                  <a:ea typeface="Avenir"/>
                  <a:cs typeface="Avenir"/>
                  <a:sym typeface="Avenir"/>
                </a:rPr>
                <a:t>NASA has provided us with a catalog of discoveries that help in computing planet occurrence rates as a function of a star’s properties.</a:t>
              </a:r>
              <a:endParaRPr b="0" i="0" sz="2000" u="none" cap="none" strike="noStrike">
                <a:solidFill>
                  <a:schemeClr val="dk1"/>
                </a:solidFill>
                <a:latin typeface="Avenir"/>
                <a:ea typeface="Avenir"/>
                <a:cs typeface="Avenir"/>
                <a:sym typeface="Avenir"/>
              </a:endParaRPr>
            </a:p>
          </p:txBody>
        </p:sp>
        <p:cxnSp>
          <p:nvCxnSpPr>
            <p:cNvPr id="179" name="Google Shape;179;p19"/>
            <p:cNvCxnSpPr/>
            <p:nvPr/>
          </p:nvCxnSpPr>
          <p:spPr>
            <a:xfrm>
              <a:off x="0" y="969236"/>
              <a:ext cx="10506456" cy="0"/>
            </a:xfrm>
            <a:prstGeom prst="straightConnector1">
              <a:avLst/>
            </a:prstGeom>
            <a:solidFill>
              <a:srgbClr val="74975F"/>
            </a:solidFill>
            <a:ln cap="flat" cmpd="sng" w="12700">
              <a:solidFill>
                <a:srgbClr val="74975F"/>
              </a:solidFill>
              <a:prstDash val="solid"/>
              <a:miter lim="800000"/>
              <a:headEnd len="sm" w="sm" type="none"/>
              <a:tailEnd len="sm" w="sm" type="none"/>
            </a:ln>
          </p:spPr>
        </p:cxnSp>
        <p:sp>
          <p:nvSpPr>
            <p:cNvPr id="180" name="Google Shape;180;p19"/>
            <p:cNvSpPr/>
            <p:nvPr/>
          </p:nvSpPr>
          <p:spPr>
            <a:xfrm>
              <a:off x="0" y="969237"/>
              <a:ext cx="10506456" cy="96923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9"/>
            <p:cNvSpPr txBox="1"/>
            <p:nvPr/>
          </p:nvSpPr>
          <p:spPr>
            <a:xfrm>
              <a:off x="0" y="969237"/>
              <a:ext cx="10506456" cy="969237"/>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Avenir"/>
                <a:buNone/>
              </a:pPr>
              <a:r>
                <a:rPr b="0" i="0" lang="en-US" sz="2000" u="none" cap="none" strike="noStrike">
                  <a:solidFill>
                    <a:schemeClr val="dk1"/>
                  </a:solidFill>
                  <a:latin typeface="Avenir"/>
                  <a:ea typeface="Avenir"/>
                  <a:cs typeface="Avenir"/>
                  <a:sym typeface="Avenir"/>
                </a:rPr>
                <a:t>This information is catalogued in the Cumulative Kepler Object of Information table available for public domain use on NASA’s exoplanet archive.</a:t>
              </a:r>
              <a:endParaRPr b="0" i="0" sz="2000" u="none" cap="none" strike="noStrike">
                <a:solidFill>
                  <a:schemeClr val="dk1"/>
                </a:solidFill>
                <a:latin typeface="Avenir"/>
                <a:ea typeface="Avenir"/>
                <a:cs typeface="Avenir"/>
                <a:sym typeface="Avenir"/>
              </a:endParaRPr>
            </a:p>
          </p:txBody>
        </p:sp>
        <p:cxnSp>
          <p:nvCxnSpPr>
            <p:cNvPr id="182" name="Google Shape;182;p19"/>
            <p:cNvCxnSpPr/>
            <p:nvPr/>
          </p:nvCxnSpPr>
          <p:spPr>
            <a:xfrm>
              <a:off x="0" y="1938473"/>
              <a:ext cx="10506456" cy="0"/>
            </a:xfrm>
            <a:prstGeom prst="straightConnector1">
              <a:avLst/>
            </a:prstGeom>
            <a:solidFill>
              <a:srgbClr val="568391"/>
            </a:solidFill>
            <a:ln cap="flat" cmpd="sng" w="12700">
              <a:solidFill>
                <a:srgbClr val="568391"/>
              </a:solidFill>
              <a:prstDash val="solid"/>
              <a:miter lim="800000"/>
              <a:headEnd len="sm" w="sm" type="none"/>
              <a:tailEnd len="sm" w="sm" type="none"/>
            </a:ln>
          </p:spPr>
        </p:cxnSp>
        <p:sp>
          <p:nvSpPr>
            <p:cNvPr id="183" name="Google Shape;183;p19"/>
            <p:cNvSpPr/>
            <p:nvPr/>
          </p:nvSpPr>
          <p:spPr>
            <a:xfrm>
              <a:off x="0" y="1938474"/>
              <a:ext cx="10506456" cy="96923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9"/>
            <p:cNvSpPr txBox="1"/>
            <p:nvPr/>
          </p:nvSpPr>
          <p:spPr>
            <a:xfrm>
              <a:off x="0" y="1938474"/>
              <a:ext cx="10506456" cy="969237"/>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Avenir"/>
                <a:buNone/>
              </a:pPr>
              <a:r>
                <a:rPr b="0" i="0" lang="en-US" sz="2000" u="none" cap="none" strike="noStrike">
                  <a:solidFill>
                    <a:schemeClr val="dk1"/>
                  </a:solidFill>
                  <a:latin typeface="Avenir"/>
                  <a:ea typeface="Avenir"/>
                  <a:cs typeface="Avenir"/>
                  <a:sym typeface="Avenir"/>
                </a:rPr>
                <a:t>These satellites not only take pictures but also process those images using astronomical techniques to produce data with a variety of features for identifying these exoplanets.</a:t>
              </a:r>
              <a:endParaRPr b="0" i="0" sz="2000" u="none" cap="none" strike="noStrike">
                <a:solidFill>
                  <a:schemeClr val="dk1"/>
                </a:solidFill>
                <a:latin typeface="Avenir"/>
                <a:ea typeface="Avenir"/>
                <a:cs typeface="Avenir"/>
                <a:sym typeface="Avenir"/>
              </a:endParaRPr>
            </a:p>
          </p:txBody>
        </p:sp>
        <p:cxnSp>
          <p:nvCxnSpPr>
            <p:cNvPr id="185" name="Google Shape;185;p19"/>
            <p:cNvCxnSpPr/>
            <p:nvPr/>
          </p:nvCxnSpPr>
          <p:spPr>
            <a:xfrm>
              <a:off x="0" y="2907710"/>
              <a:ext cx="10506456" cy="0"/>
            </a:xfrm>
            <a:prstGeom prst="straightConnector1">
              <a:avLst/>
            </a:prstGeom>
            <a:solidFill>
              <a:srgbClr val="804E8B"/>
            </a:solidFill>
            <a:ln cap="flat" cmpd="sng" w="12700">
              <a:solidFill>
                <a:srgbClr val="804E8B"/>
              </a:solidFill>
              <a:prstDash val="solid"/>
              <a:miter lim="800000"/>
              <a:headEnd len="sm" w="sm" type="none"/>
              <a:tailEnd len="sm" w="sm" type="none"/>
            </a:ln>
          </p:spPr>
        </p:cxnSp>
        <p:sp>
          <p:nvSpPr>
            <p:cNvPr id="186" name="Google Shape;186;p19"/>
            <p:cNvSpPr/>
            <p:nvPr/>
          </p:nvSpPr>
          <p:spPr>
            <a:xfrm>
              <a:off x="0" y="2907711"/>
              <a:ext cx="10506456" cy="96923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9"/>
            <p:cNvSpPr txBox="1"/>
            <p:nvPr/>
          </p:nvSpPr>
          <p:spPr>
            <a:xfrm>
              <a:off x="0" y="2907711"/>
              <a:ext cx="10506456" cy="969237"/>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Avenir"/>
                <a:buNone/>
              </a:pPr>
              <a:r>
                <a:rPr b="0" i="0" lang="en-US" sz="2000" u="none" cap="none" strike="noStrike">
                  <a:solidFill>
                    <a:schemeClr val="dk1"/>
                  </a:solidFill>
                  <a:latin typeface="Avenir"/>
                  <a:ea typeface="Avenir"/>
                  <a:cs typeface="Avenir"/>
                  <a:sym typeface="Avenir"/>
                </a:rPr>
                <a:t>This data has democratized the once arduous task of exoplanet exploration among data scientists, engineers and statisticians alike. </a:t>
              </a:r>
              <a:endParaRPr b="0" i="0" sz="2000" u="none" cap="none" strike="noStrike">
                <a:solidFill>
                  <a:schemeClr val="dk1"/>
                </a:solidFill>
                <a:latin typeface="Avenir"/>
                <a:ea typeface="Avenir"/>
                <a:cs typeface="Avenir"/>
                <a:sym typeface="Aveni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1" name="Shape 191"/>
        <p:cNvGrpSpPr/>
        <p:nvPr/>
      </p:nvGrpSpPr>
      <p:grpSpPr>
        <a:xfrm>
          <a:off x="0" y="0"/>
          <a:ext cx="0" cy="0"/>
          <a:chOff x="0" y="0"/>
          <a:chExt cx="0" cy="0"/>
        </a:xfrm>
      </p:grpSpPr>
      <p:sp>
        <p:nvSpPr>
          <p:cNvPr id="192" name="Google Shape;192;p20"/>
          <p:cNvSpPr/>
          <p:nvPr/>
        </p:nvSpPr>
        <p:spPr>
          <a:xfrm>
            <a:off x="-3673450" y="-159270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93" name="Google Shape;193;p20"/>
          <p:cNvSpPr txBox="1"/>
          <p:nvPr>
            <p:ph type="title"/>
          </p:nvPr>
        </p:nvSpPr>
        <p:spPr>
          <a:xfrm>
            <a:off x="841248" y="685800"/>
            <a:ext cx="10506456" cy="115700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Avenir"/>
              <a:buNone/>
            </a:pPr>
            <a:r>
              <a:rPr lang="en-US" sz="4800"/>
              <a:t>Approach</a:t>
            </a:r>
            <a:endParaRPr/>
          </a:p>
        </p:txBody>
      </p:sp>
      <p:sp>
        <p:nvSpPr>
          <p:cNvPr id="194" name="Google Shape;194;p20"/>
          <p:cNvSpPr/>
          <p:nvPr/>
        </p:nvSpPr>
        <p:spPr>
          <a:xfrm rot="5400000">
            <a:off x="1120140" y="34093"/>
            <a:ext cx="146304"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95" name="Google Shape;195;p20"/>
          <p:cNvSpPr/>
          <p:nvPr/>
        </p:nvSpPr>
        <p:spPr>
          <a:xfrm>
            <a:off x="841248" y="1958056"/>
            <a:ext cx="10506456" cy="18288"/>
          </a:xfrm>
          <a:prstGeom prst="rect">
            <a:avLst/>
          </a:prstGeom>
          <a:solidFill>
            <a:srgbClr val="C8C8C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grpSp>
        <p:nvGrpSpPr>
          <p:cNvPr id="196" name="Google Shape;196;p20"/>
          <p:cNvGrpSpPr/>
          <p:nvPr/>
        </p:nvGrpSpPr>
        <p:grpSpPr>
          <a:xfrm>
            <a:off x="838200" y="2298280"/>
            <a:ext cx="10506546" cy="3870890"/>
            <a:chOff x="0" y="3028"/>
            <a:chExt cx="10506546" cy="3870890"/>
          </a:xfrm>
        </p:grpSpPr>
        <p:sp>
          <p:nvSpPr>
            <p:cNvPr id="197" name="Google Shape;197;p20"/>
            <p:cNvSpPr/>
            <p:nvPr/>
          </p:nvSpPr>
          <p:spPr>
            <a:xfrm>
              <a:off x="0" y="3028"/>
              <a:ext cx="10506456" cy="645148"/>
            </a:xfrm>
            <a:prstGeom prst="roundRect">
              <a:avLst>
                <a:gd fmla="val 10000" name="adj"/>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
            <p:cNvSpPr/>
            <p:nvPr/>
          </p:nvSpPr>
          <p:spPr>
            <a:xfrm>
              <a:off x="195157" y="148187"/>
              <a:ext cx="354831" cy="354831"/>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0"/>
            <p:cNvSpPr/>
            <p:nvPr/>
          </p:nvSpPr>
          <p:spPr>
            <a:xfrm>
              <a:off x="745146" y="3028"/>
              <a:ext cx="9761309" cy="64514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0"/>
            <p:cNvSpPr txBox="1"/>
            <p:nvPr/>
          </p:nvSpPr>
          <p:spPr>
            <a:xfrm>
              <a:off x="745146" y="3028"/>
              <a:ext cx="9761309" cy="645148"/>
            </a:xfrm>
            <a:prstGeom prst="rect">
              <a:avLst/>
            </a:prstGeom>
            <a:noFill/>
            <a:ln>
              <a:noFill/>
            </a:ln>
          </p:spPr>
          <p:txBody>
            <a:bodyPr anchorCtr="0" anchor="ctr" bIns="68275" lIns="68275" spcFirstLastPara="1" rIns="68275" wrap="square" tIns="68275">
              <a:noAutofit/>
            </a:bodyPr>
            <a:lstStyle/>
            <a:p>
              <a:pPr indent="0" lvl="0" marL="0" marR="0" rtl="0" algn="l">
                <a:lnSpc>
                  <a:spcPct val="100000"/>
                </a:lnSpc>
                <a:spcBef>
                  <a:spcPts val="0"/>
                </a:spcBef>
                <a:spcAft>
                  <a:spcPts val="0"/>
                </a:spcAft>
                <a:buClr>
                  <a:schemeClr val="dk1"/>
                </a:buClr>
                <a:buSzPts val="1600"/>
                <a:buFont typeface="Avenir"/>
                <a:buNone/>
              </a:pPr>
              <a:r>
                <a:rPr b="0" i="0" lang="en-US" sz="1600" u="none" cap="none" strike="noStrike">
                  <a:solidFill>
                    <a:schemeClr val="lt1"/>
                  </a:solidFill>
                  <a:latin typeface="Avenir"/>
                  <a:ea typeface="Avenir"/>
                  <a:cs typeface="Avenir"/>
                  <a:sym typeface="Avenir"/>
                </a:rPr>
                <a:t>Machine learning algorithms can be applied to exoplanet data to detect overlooked exoplanets in data archives or automate the classification of objects of interest.</a:t>
              </a:r>
              <a:endParaRPr b="0" i="0" sz="1600" u="none" cap="none" strike="noStrike">
                <a:solidFill>
                  <a:schemeClr val="lt1"/>
                </a:solidFill>
                <a:latin typeface="Avenir"/>
                <a:ea typeface="Avenir"/>
                <a:cs typeface="Avenir"/>
                <a:sym typeface="Avenir"/>
              </a:endParaRPr>
            </a:p>
          </p:txBody>
        </p:sp>
        <p:sp>
          <p:nvSpPr>
            <p:cNvPr id="201" name="Google Shape;201;p20"/>
            <p:cNvSpPr/>
            <p:nvPr/>
          </p:nvSpPr>
          <p:spPr>
            <a:xfrm>
              <a:off x="0" y="809464"/>
              <a:ext cx="10506456" cy="645148"/>
            </a:xfrm>
            <a:prstGeom prst="roundRect">
              <a:avLst>
                <a:gd fmla="val 10000" name="adj"/>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0"/>
            <p:cNvSpPr/>
            <p:nvPr/>
          </p:nvSpPr>
          <p:spPr>
            <a:xfrm>
              <a:off x="195157" y="954622"/>
              <a:ext cx="354831" cy="354831"/>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0"/>
            <p:cNvSpPr/>
            <p:nvPr/>
          </p:nvSpPr>
          <p:spPr>
            <a:xfrm>
              <a:off x="745146" y="809464"/>
              <a:ext cx="9761309" cy="64514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0"/>
            <p:cNvSpPr txBox="1"/>
            <p:nvPr/>
          </p:nvSpPr>
          <p:spPr>
            <a:xfrm>
              <a:off x="745146" y="809451"/>
              <a:ext cx="9761400" cy="645000"/>
            </a:xfrm>
            <a:prstGeom prst="rect">
              <a:avLst/>
            </a:prstGeom>
            <a:noFill/>
            <a:ln>
              <a:noFill/>
            </a:ln>
          </p:spPr>
          <p:txBody>
            <a:bodyPr anchorCtr="0" anchor="ctr" bIns="68275" lIns="68275" spcFirstLastPara="1" rIns="68275" wrap="square" tIns="68275">
              <a:noAutofit/>
            </a:bodyPr>
            <a:lstStyle/>
            <a:p>
              <a:pPr indent="0" lvl="0" marL="0" marR="0" rtl="0" algn="l">
                <a:lnSpc>
                  <a:spcPct val="100000"/>
                </a:lnSpc>
                <a:spcBef>
                  <a:spcPts val="0"/>
                </a:spcBef>
                <a:spcAft>
                  <a:spcPts val="0"/>
                </a:spcAft>
                <a:buClr>
                  <a:schemeClr val="dk1"/>
                </a:buClr>
                <a:buSzPts val="1600"/>
                <a:buFont typeface="Avenir"/>
                <a:buNone/>
              </a:pPr>
              <a:r>
                <a:rPr b="0" i="0" lang="en-US" sz="1600" u="none" cap="none" strike="noStrike">
                  <a:solidFill>
                    <a:schemeClr val="lt1"/>
                  </a:solidFill>
                  <a:latin typeface="Avenir"/>
                  <a:ea typeface="Avenir"/>
                  <a:cs typeface="Avenir"/>
                  <a:sym typeface="Avenir"/>
                </a:rPr>
                <a:t>The KCOI data has been cleaned to retain the most important features</a:t>
              </a:r>
              <a:endParaRPr b="0" i="0" sz="1600" u="none" cap="none" strike="noStrike">
                <a:solidFill>
                  <a:schemeClr val="lt1"/>
                </a:solidFill>
                <a:latin typeface="Avenir"/>
                <a:ea typeface="Avenir"/>
                <a:cs typeface="Avenir"/>
                <a:sym typeface="Avenir"/>
              </a:endParaRPr>
            </a:p>
          </p:txBody>
        </p:sp>
        <p:sp>
          <p:nvSpPr>
            <p:cNvPr id="205" name="Google Shape;205;p20"/>
            <p:cNvSpPr/>
            <p:nvPr/>
          </p:nvSpPr>
          <p:spPr>
            <a:xfrm>
              <a:off x="0" y="1615899"/>
              <a:ext cx="10506456" cy="645148"/>
            </a:xfrm>
            <a:prstGeom prst="roundRect">
              <a:avLst>
                <a:gd fmla="val 10000" name="adj"/>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0"/>
            <p:cNvSpPr/>
            <p:nvPr/>
          </p:nvSpPr>
          <p:spPr>
            <a:xfrm>
              <a:off x="195157" y="1761058"/>
              <a:ext cx="354831" cy="354831"/>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0"/>
            <p:cNvSpPr/>
            <p:nvPr/>
          </p:nvSpPr>
          <p:spPr>
            <a:xfrm>
              <a:off x="745146" y="1615899"/>
              <a:ext cx="9761309" cy="64514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0"/>
            <p:cNvSpPr txBox="1"/>
            <p:nvPr/>
          </p:nvSpPr>
          <p:spPr>
            <a:xfrm>
              <a:off x="745146" y="1615899"/>
              <a:ext cx="9761400" cy="645000"/>
            </a:xfrm>
            <a:prstGeom prst="rect">
              <a:avLst/>
            </a:prstGeom>
            <a:noFill/>
            <a:ln>
              <a:noFill/>
            </a:ln>
          </p:spPr>
          <p:txBody>
            <a:bodyPr anchorCtr="0" anchor="ctr" bIns="68275" lIns="68275" spcFirstLastPara="1" rIns="68275" wrap="square" tIns="68275">
              <a:noAutofit/>
            </a:bodyPr>
            <a:lstStyle/>
            <a:p>
              <a:pPr indent="0" lvl="0" marL="0" marR="0" rtl="0" algn="l">
                <a:lnSpc>
                  <a:spcPct val="100000"/>
                </a:lnSpc>
                <a:spcBef>
                  <a:spcPts val="0"/>
                </a:spcBef>
                <a:spcAft>
                  <a:spcPts val="0"/>
                </a:spcAft>
                <a:buClr>
                  <a:schemeClr val="dk1"/>
                </a:buClr>
                <a:buSzPts val="1600"/>
                <a:buFont typeface="Avenir"/>
                <a:buNone/>
              </a:pPr>
              <a:r>
                <a:rPr b="0" i="0" lang="en-US" sz="1600" u="none" cap="none" strike="noStrike">
                  <a:solidFill>
                    <a:schemeClr val="dk1"/>
                  </a:solidFill>
                  <a:highlight>
                    <a:schemeClr val="lt1"/>
                  </a:highlight>
                  <a:latin typeface="Avenir"/>
                  <a:ea typeface="Avenir"/>
                  <a:cs typeface="Avenir"/>
                  <a:sym typeface="Avenir"/>
                </a:rPr>
                <a:t>Finally, models have been fit on this data and eventually used to assign a probability for an observation in the KCOI table being an exoplanet</a:t>
              </a:r>
              <a:endParaRPr b="0" i="0" sz="1600" u="none" cap="none" strike="noStrike">
                <a:solidFill>
                  <a:schemeClr val="dk1"/>
                </a:solidFill>
                <a:highlight>
                  <a:schemeClr val="lt1"/>
                </a:highlight>
                <a:latin typeface="Avenir"/>
                <a:ea typeface="Avenir"/>
                <a:cs typeface="Avenir"/>
                <a:sym typeface="Avenir"/>
              </a:endParaRPr>
            </a:p>
          </p:txBody>
        </p:sp>
        <p:sp>
          <p:nvSpPr>
            <p:cNvPr id="209" name="Google Shape;209;p20"/>
            <p:cNvSpPr/>
            <p:nvPr/>
          </p:nvSpPr>
          <p:spPr>
            <a:xfrm>
              <a:off x="0" y="2422335"/>
              <a:ext cx="10506456" cy="645148"/>
            </a:xfrm>
            <a:prstGeom prst="roundRect">
              <a:avLst>
                <a:gd fmla="val 10000" name="adj"/>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0"/>
            <p:cNvSpPr/>
            <p:nvPr/>
          </p:nvSpPr>
          <p:spPr>
            <a:xfrm>
              <a:off x="195157" y="2567493"/>
              <a:ext cx="354831" cy="354831"/>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0"/>
            <p:cNvSpPr/>
            <p:nvPr/>
          </p:nvSpPr>
          <p:spPr>
            <a:xfrm>
              <a:off x="745146" y="2422335"/>
              <a:ext cx="9761309" cy="64514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0"/>
            <p:cNvSpPr txBox="1"/>
            <p:nvPr/>
          </p:nvSpPr>
          <p:spPr>
            <a:xfrm>
              <a:off x="745146" y="2422335"/>
              <a:ext cx="9761309" cy="645148"/>
            </a:xfrm>
            <a:prstGeom prst="rect">
              <a:avLst/>
            </a:prstGeom>
            <a:noFill/>
            <a:ln>
              <a:noFill/>
            </a:ln>
          </p:spPr>
          <p:txBody>
            <a:bodyPr anchorCtr="0" anchor="ctr" bIns="68275" lIns="68275" spcFirstLastPara="1" rIns="68275" wrap="square" tIns="68275">
              <a:noAutofit/>
            </a:bodyPr>
            <a:lstStyle/>
            <a:p>
              <a:pPr indent="0" lvl="0" marL="0" marR="0" rtl="0" algn="l">
                <a:lnSpc>
                  <a:spcPct val="100000"/>
                </a:lnSpc>
                <a:spcBef>
                  <a:spcPts val="0"/>
                </a:spcBef>
                <a:spcAft>
                  <a:spcPts val="0"/>
                </a:spcAft>
                <a:buClr>
                  <a:schemeClr val="dk1"/>
                </a:buClr>
                <a:buSzPts val="1600"/>
                <a:buFont typeface="Avenir"/>
                <a:buNone/>
              </a:pPr>
              <a:r>
                <a:rPr b="0" i="0" lang="en-US" sz="1600" u="none" cap="none" strike="noStrike">
                  <a:solidFill>
                    <a:schemeClr val="dk1"/>
                  </a:solidFill>
                  <a:highlight>
                    <a:schemeClr val="lt1"/>
                  </a:highlight>
                  <a:latin typeface="Avenir"/>
                  <a:ea typeface="Avenir"/>
                  <a:cs typeface="Avenir"/>
                  <a:sym typeface="Avenir"/>
                </a:rPr>
                <a:t>The models explored include Support Vector Machines, Random Forest Classification, AdaBoost and Deep Neural Networks.</a:t>
              </a:r>
              <a:endParaRPr b="0" i="0" sz="1600" u="none" cap="none" strike="noStrike">
                <a:solidFill>
                  <a:schemeClr val="dk1"/>
                </a:solidFill>
                <a:highlight>
                  <a:schemeClr val="lt1"/>
                </a:highlight>
                <a:latin typeface="Avenir"/>
                <a:ea typeface="Avenir"/>
                <a:cs typeface="Avenir"/>
                <a:sym typeface="Avenir"/>
              </a:endParaRPr>
            </a:p>
          </p:txBody>
        </p:sp>
        <p:sp>
          <p:nvSpPr>
            <p:cNvPr id="213" name="Google Shape;213;p20"/>
            <p:cNvSpPr/>
            <p:nvPr/>
          </p:nvSpPr>
          <p:spPr>
            <a:xfrm>
              <a:off x="0" y="3228770"/>
              <a:ext cx="10506456" cy="645148"/>
            </a:xfrm>
            <a:prstGeom prst="roundRect">
              <a:avLst>
                <a:gd fmla="val 10000" name="adj"/>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0"/>
            <p:cNvSpPr/>
            <p:nvPr/>
          </p:nvSpPr>
          <p:spPr>
            <a:xfrm>
              <a:off x="195157" y="3373929"/>
              <a:ext cx="354831" cy="354831"/>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0"/>
            <p:cNvSpPr/>
            <p:nvPr/>
          </p:nvSpPr>
          <p:spPr>
            <a:xfrm>
              <a:off x="745146" y="3228770"/>
              <a:ext cx="9761309" cy="64514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0"/>
            <p:cNvSpPr txBox="1"/>
            <p:nvPr/>
          </p:nvSpPr>
          <p:spPr>
            <a:xfrm>
              <a:off x="745146" y="3228770"/>
              <a:ext cx="9761309" cy="645148"/>
            </a:xfrm>
            <a:prstGeom prst="rect">
              <a:avLst/>
            </a:prstGeom>
            <a:noFill/>
            <a:ln>
              <a:noFill/>
            </a:ln>
          </p:spPr>
          <p:txBody>
            <a:bodyPr anchorCtr="0" anchor="ctr" bIns="68275" lIns="68275" spcFirstLastPara="1" rIns="68275" wrap="square" tIns="68275">
              <a:noAutofit/>
            </a:bodyPr>
            <a:lstStyle/>
            <a:p>
              <a:pPr indent="0" lvl="0" marL="0" marR="0" rtl="0" algn="l">
                <a:lnSpc>
                  <a:spcPct val="100000"/>
                </a:lnSpc>
                <a:spcBef>
                  <a:spcPts val="0"/>
                </a:spcBef>
                <a:spcAft>
                  <a:spcPts val="0"/>
                </a:spcAft>
                <a:buClr>
                  <a:schemeClr val="dk1"/>
                </a:buClr>
                <a:buSzPts val="1600"/>
                <a:buFont typeface="Avenir"/>
                <a:buNone/>
              </a:pPr>
              <a:r>
                <a:rPr b="0" i="0" lang="en-US" sz="1600" u="none" cap="none" strike="noStrike">
                  <a:solidFill>
                    <a:schemeClr val="dk1"/>
                  </a:solidFill>
                  <a:highlight>
                    <a:schemeClr val="lt1"/>
                  </a:highlight>
                  <a:latin typeface="Avenir"/>
                  <a:ea typeface="Avenir"/>
                  <a:cs typeface="Avenir"/>
                  <a:sym typeface="Avenir"/>
                </a:rPr>
                <a:t>The AdaBoost Classifier was selected as the optimum machine learning model and returned an F-1 score of 98% on the dataset.</a:t>
              </a:r>
              <a:endParaRPr b="0" i="0" sz="1600" u="none" cap="none" strike="noStrike">
                <a:solidFill>
                  <a:schemeClr val="dk1"/>
                </a:solidFill>
                <a:highlight>
                  <a:schemeClr val="lt1"/>
                </a:highlight>
                <a:latin typeface="Avenir"/>
                <a:ea typeface="Avenir"/>
                <a:cs typeface="Avenir"/>
                <a:sym typeface="Aveni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0" name="Shape 220"/>
        <p:cNvGrpSpPr/>
        <p:nvPr/>
      </p:nvGrpSpPr>
      <p:grpSpPr>
        <a:xfrm>
          <a:off x="0" y="0"/>
          <a:ext cx="0" cy="0"/>
          <a:chOff x="0" y="0"/>
          <a:chExt cx="0" cy="0"/>
        </a:xfrm>
      </p:grpSpPr>
      <p:sp>
        <p:nvSpPr>
          <p:cNvPr id="221" name="Google Shape;221;p2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22" name="Google Shape;222;p21"/>
          <p:cNvSpPr txBox="1"/>
          <p:nvPr>
            <p:ph type="title"/>
          </p:nvPr>
        </p:nvSpPr>
        <p:spPr>
          <a:xfrm>
            <a:off x="841248" y="256032"/>
            <a:ext cx="10506456" cy="101498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lang="en-US"/>
              <a:t>Evaluation of Solution</a:t>
            </a:r>
            <a:endParaRPr/>
          </a:p>
        </p:txBody>
      </p:sp>
      <p:sp>
        <p:nvSpPr>
          <p:cNvPr id="223" name="Google Shape;223;p21"/>
          <p:cNvSpPr/>
          <p:nvPr/>
        </p:nvSpPr>
        <p:spPr>
          <a:xfrm>
            <a:off x="865953" y="1634502"/>
            <a:ext cx="10451592" cy="9144"/>
          </a:xfrm>
          <a:prstGeom prst="rect">
            <a:avLst/>
          </a:prstGeom>
          <a:solidFill>
            <a:srgbClr val="595959">
              <a:alpha val="29803"/>
            </a:srgbClr>
          </a:solidFill>
          <a:ln cap="flat" cmpd="sng" w="9525">
            <a:solidFill>
              <a:srgbClr val="595959">
                <a:alpha val="2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24" name="Google Shape;224;p21"/>
          <p:cNvSpPr/>
          <p:nvPr/>
        </p:nvSpPr>
        <p:spPr>
          <a:xfrm flipH="1" rot="10800000">
            <a:off x="841248" y="1538176"/>
            <a:ext cx="1873457" cy="10981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grpSp>
        <p:nvGrpSpPr>
          <p:cNvPr id="225" name="Google Shape;225;p21"/>
          <p:cNvGrpSpPr/>
          <p:nvPr/>
        </p:nvGrpSpPr>
        <p:grpSpPr>
          <a:xfrm>
            <a:off x="966000" y="2940122"/>
            <a:ext cx="10260000" cy="2329811"/>
            <a:chOff x="127800" y="1013856"/>
            <a:chExt cx="10260000" cy="2329811"/>
          </a:xfrm>
        </p:grpSpPr>
        <p:sp>
          <p:nvSpPr>
            <p:cNvPr id="226" name="Google Shape;226;p21"/>
            <p:cNvSpPr/>
            <p:nvPr/>
          </p:nvSpPr>
          <p:spPr>
            <a:xfrm>
              <a:off x="622800" y="1013856"/>
              <a:ext cx="810000" cy="810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1"/>
            <p:cNvSpPr/>
            <p:nvPr/>
          </p:nvSpPr>
          <p:spPr>
            <a:xfrm>
              <a:off x="127800" y="2173843"/>
              <a:ext cx="1800000" cy="116982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1"/>
            <p:cNvSpPr txBox="1"/>
            <p:nvPr/>
          </p:nvSpPr>
          <p:spPr>
            <a:xfrm>
              <a:off x="127800" y="2173843"/>
              <a:ext cx="1800000" cy="1169824"/>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Avenir"/>
                <a:buNone/>
              </a:pPr>
              <a:r>
                <a:rPr b="0" i="0" lang="en-US" sz="1400" u="none" cap="none" strike="noStrike">
                  <a:solidFill>
                    <a:schemeClr val="dk1"/>
                  </a:solidFill>
                  <a:latin typeface="Avenir"/>
                  <a:ea typeface="Avenir"/>
                  <a:cs typeface="Avenir"/>
                  <a:sym typeface="Avenir"/>
                </a:rPr>
                <a:t>Considering the imbalance of the dataset, we propose to use measures that will suit our problem.</a:t>
              </a:r>
              <a:endParaRPr b="0" i="0" sz="1400" u="none" cap="none" strike="noStrike">
                <a:solidFill>
                  <a:schemeClr val="dk1"/>
                </a:solidFill>
                <a:latin typeface="Avenir"/>
                <a:ea typeface="Avenir"/>
                <a:cs typeface="Avenir"/>
                <a:sym typeface="Avenir"/>
              </a:endParaRPr>
            </a:p>
          </p:txBody>
        </p:sp>
        <p:sp>
          <p:nvSpPr>
            <p:cNvPr id="229" name="Google Shape;229;p21"/>
            <p:cNvSpPr/>
            <p:nvPr/>
          </p:nvSpPr>
          <p:spPr>
            <a:xfrm>
              <a:off x="2737800" y="1013856"/>
              <a:ext cx="810000" cy="8100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1"/>
            <p:cNvSpPr/>
            <p:nvPr/>
          </p:nvSpPr>
          <p:spPr>
            <a:xfrm>
              <a:off x="2242800" y="2173843"/>
              <a:ext cx="1800000" cy="116982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1"/>
            <p:cNvSpPr txBox="1"/>
            <p:nvPr/>
          </p:nvSpPr>
          <p:spPr>
            <a:xfrm>
              <a:off x="2242800" y="2173843"/>
              <a:ext cx="1800000" cy="1169824"/>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Avenir"/>
                <a:buNone/>
              </a:pPr>
              <a:r>
                <a:rPr b="0" i="0" lang="en-US" sz="1400" u="none" cap="none" strike="noStrike">
                  <a:solidFill>
                    <a:schemeClr val="dk1"/>
                  </a:solidFill>
                  <a:latin typeface="Avenir"/>
                  <a:ea typeface="Avenir"/>
                  <a:cs typeface="Avenir"/>
                  <a:sym typeface="Avenir"/>
                </a:rPr>
                <a:t>We use the F-1 score as the base statistic to measure our model’s performance.</a:t>
              </a:r>
              <a:endParaRPr b="0" i="0" sz="1400" u="none" cap="none" strike="noStrike">
                <a:solidFill>
                  <a:schemeClr val="dk1"/>
                </a:solidFill>
                <a:latin typeface="Avenir"/>
                <a:ea typeface="Avenir"/>
                <a:cs typeface="Avenir"/>
                <a:sym typeface="Avenir"/>
              </a:endParaRPr>
            </a:p>
          </p:txBody>
        </p:sp>
        <p:sp>
          <p:nvSpPr>
            <p:cNvPr id="232" name="Google Shape;232;p21"/>
            <p:cNvSpPr/>
            <p:nvPr/>
          </p:nvSpPr>
          <p:spPr>
            <a:xfrm>
              <a:off x="4852800" y="1013856"/>
              <a:ext cx="810000" cy="81000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1"/>
            <p:cNvSpPr/>
            <p:nvPr/>
          </p:nvSpPr>
          <p:spPr>
            <a:xfrm>
              <a:off x="4357800" y="2173843"/>
              <a:ext cx="1800000" cy="116982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1"/>
            <p:cNvSpPr txBox="1"/>
            <p:nvPr/>
          </p:nvSpPr>
          <p:spPr>
            <a:xfrm>
              <a:off x="4357800" y="2173843"/>
              <a:ext cx="1800000" cy="1169824"/>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Avenir"/>
                <a:buNone/>
              </a:pPr>
              <a:r>
                <a:rPr b="0" i="0" lang="en-US" sz="1400" u="none" cap="none" strike="noStrike">
                  <a:solidFill>
                    <a:schemeClr val="dk1"/>
                  </a:solidFill>
                  <a:latin typeface="Avenir"/>
                  <a:ea typeface="Avenir"/>
                  <a:cs typeface="Avenir"/>
                  <a:sym typeface="Avenir"/>
                </a:rPr>
                <a:t>Additionally, we propose to use cross-validation with a fold size of 10 across our entire dataset</a:t>
              </a:r>
              <a:endParaRPr b="0" i="0" sz="1400" u="none" cap="none" strike="noStrike">
                <a:solidFill>
                  <a:schemeClr val="dk1"/>
                </a:solidFill>
                <a:latin typeface="Avenir"/>
                <a:ea typeface="Avenir"/>
                <a:cs typeface="Avenir"/>
                <a:sym typeface="Avenir"/>
              </a:endParaRPr>
            </a:p>
          </p:txBody>
        </p:sp>
        <p:sp>
          <p:nvSpPr>
            <p:cNvPr id="235" name="Google Shape;235;p21"/>
            <p:cNvSpPr/>
            <p:nvPr/>
          </p:nvSpPr>
          <p:spPr>
            <a:xfrm>
              <a:off x="6967800" y="1013856"/>
              <a:ext cx="810000" cy="810000"/>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1"/>
            <p:cNvSpPr/>
            <p:nvPr/>
          </p:nvSpPr>
          <p:spPr>
            <a:xfrm>
              <a:off x="6472800" y="2173843"/>
              <a:ext cx="1800000" cy="116982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1"/>
            <p:cNvSpPr txBox="1"/>
            <p:nvPr/>
          </p:nvSpPr>
          <p:spPr>
            <a:xfrm>
              <a:off x="6472800" y="2173843"/>
              <a:ext cx="1800000" cy="1169824"/>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Avenir"/>
                <a:buNone/>
              </a:pPr>
              <a:r>
                <a:rPr b="0" i="0" lang="en-US" sz="1400" u="none" cap="none" strike="noStrike">
                  <a:solidFill>
                    <a:schemeClr val="dk1"/>
                  </a:solidFill>
                  <a:latin typeface="Avenir"/>
                  <a:ea typeface="Avenir"/>
                  <a:cs typeface="Avenir"/>
                  <a:sym typeface="Avenir"/>
                </a:rPr>
                <a:t>We estimate our model on these folds to analyse how the model performs across the entire set of observations.</a:t>
              </a:r>
              <a:endParaRPr b="0" i="0" sz="1400" u="none" cap="none" strike="noStrike">
                <a:solidFill>
                  <a:schemeClr val="dk1"/>
                </a:solidFill>
                <a:latin typeface="Avenir"/>
                <a:ea typeface="Avenir"/>
                <a:cs typeface="Avenir"/>
                <a:sym typeface="Avenir"/>
              </a:endParaRPr>
            </a:p>
          </p:txBody>
        </p:sp>
        <p:sp>
          <p:nvSpPr>
            <p:cNvPr id="238" name="Google Shape;238;p21"/>
            <p:cNvSpPr/>
            <p:nvPr/>
          </p:nvSpPr>
          <p:spPr>
            <a:xfrm>
              <a:off x="9082800" y="1013856"/>
              <a:ext cx="810000" cy="810000"/>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1"/>
            <p:cNvSpPr/>
            <p:nvPr/>
          </p:nvSpPr>
          <p:spPr>
            <a:xfrm>
              <a:off x="8587800" y="2173843"/>
              <a:ext cx="1800000" cy="116982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1"/>
            <p:cNvSpPr txBox="1"/>
            <p:nvPr/>
          </p:nvSpPr>
          <p:spPr>
            <a:xfrm>
              <a:off x="8587800" y="2173843"/>
              <a:ext cx="1800000" cy="1169824"/>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Avenir"/>
                <a:buNone/>
              </a:pPr>
              <a:r>
                <a:rPr b="0" i="0" lang="en-US" sz="1400" u="none" cap="none" strike="noStrike">
                  <a:solidFill>
                    <a:schemeClr val="dk1"/>
                  </a:solidFill>
                  <a:latin typeface="Avenir"/>
                  <a:ea typeface="Avenir"/>
                  <a:cs typeface="Avenir"/>
                  <a:sym typeface="Avenir"/>
                </a:rPr>
                <a:t>This helps us to prevent any inherent bias the model could have learnt.</a:t>
              </a:r>
              <a:endParaRPr b="0" i="0" sz="1400" u="none" cap="none" strike="noStrike">
                <a:solidFill>
                  <a:schemeClr val="dk1"/>
                </a:solidFill>
                <a:latin typeface="Avenir"/>
                <a:ea typeface="Avenir"/>
                <a:cs typeface="Avenir"/>
                <a:sym typeface="Aveni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4" name="Shape 244"/>
        <p:cNvGrpSpPr/>
        <p:nvPr/>
      </p:nvGrpSpPr>
      <p:grpSpPr>
        <a:xfrm>
          <a:off x="0" y="0"/>
          <a:ext cx="0" cy="0"/>
          <a:chOff x="0" y="0"/>
          <a:chExt cx="0" cy="0"/>
        </a:xfrm>
      </p:grpSpPr>
      <p:sp>
        <p:nvSpPr>
          <p:cNvPr id="245" name="Google Shape;245;p2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46" name="Google Shape;246;p22"/>
          <p:cNvSpPr/>
          <p:nvPr/>
        </p:nvSpPr>
        <p:spPr>
          <a:xfrm>
            <a:off x="558209" y="260019"/>
            <a:ext cx="11167447" cy="5933012"/>
          </a:xfrm>
          <a:prstGeom prst="rect">
            <a:avLst/>
          </a:prstGeom>
          <a:solidFill>
            <a:schemeClr val="lt1"/>
          </a:solidFill>
          <a:ln cap="flat" cmpd="sng" w="12700">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47" name="Google Shape;247;p22"/>
          <p:cNvSpPr txBox="1"/>
          <p:nvPr>
            <p:ph type="title"/>
          </p:nvPr>
        </p:nvSpPr>
        <p:spPr>
          <a:xfrm>
            <a:off x="1045029" y="507160"/>
            <a:ext cx="2993571" cy="543873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venir"/>
              <a:buNone/>
            </a:pPr>
            <a:r>
              <a:rPr lang="en-US" sz="3200"/>
              <a:t>Observations</a:t>
            </a:r>
            <a:endParaRPr/>
          </a:p>
        </p:txBody>
      </p:sp>
      <p:sp>
        <p:nvSpPr>
          <p:cNvPr id="248" name="Google Shape;248;p22"/>
          <p:cNvSpPr/>
          <p:nvPr/>
        </p:nvSpPr>
        <p:spPr>
          <a:xfrm>
            <a:off x="498834" y="2874481"/>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grpSp>
        <p:nvGrpSpPr>
          <p:cNvPr id="249" name="Google Shape;249;p22"/>
          <p:cNvGrpSpPr/>
          <p:nvPr/>
        </p:nvGrpSpPr>
        <p:grpSpPr>
          <a:xfrm>
            <a:off x="4526280" y="516314"/>
            <a:ext cx="6830568" cy="5432179"/>
            <a:chOff x="0" y="4250"/>
            <a:chExt cx="6830568" cy="5432179"/>
          </a:xfrm>
        </p:grpSpPr>
        <p:sp>
          <p:nvSpPr>
            <p:cNvPr id="250" name="Google Shape;250;p22"/>
            <p:cNvSpPr/>
            <p:nvPr/>
          </p:nvSpPr>
          <p:spPr>
            <a:xfrm>
              <a:off x="0" y="4250"/>
              <a:ext cx="6830568" cy="905363"/>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2"/>
            <p:cNvSpPr/>
            <p:nvPr/>
          </p:nvSpPr>
          <p:spPr>
            <a:xfrm>
              <a:off x="273872" y="207957"/>
              <a:ext cx="497949" cy="497949"/>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2"/>
            <p:cNvSpPr/>
            <p:nvPr/>
          </p:nvSpPr>
          <p:spPr>
            <a:xfrm>
              <a:off x="1045694" y="4250"/>
              <a:ext cx="5784873" cy="90536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2"/>
            <p:cNvSpPr txBox="1"/>
            <p:nvPr/>
          </p:nvSpPr>
          <p:spPr>
            <a:xfrm>
              <a:off x="1045694" y="4250"/>
              <a:ext cx="5784873" cy="905363"/>
            </a:xfrm>
            <a:prstGeom prst="rect">
              <a:avLst/>
            </a:prstGeom>
            <a:noFill/>
            <a:ln>
              <a:noFill/>
            </a:ln>
          </p:spPr>
          <p:txBody>
            <a:bodyPr anchorCtr="0" anchor="ctr" bIns="95800" lIns="95800" spcFirstLastPara="1" rIns="95800" wrap="square" tIns="95800">
              <a:noAutofit/>
            </a:bodyPr>
            <a:lstStyle/>
            <a:p>
              <a:pPr indent="0" lvl="0" marL="0" marR="0" rtl="0" algn="l">
                <a:lnSpc>
                  <a:spcPct val="100000"/>
                </a:lnSpc>
                <a:spcBef>
                  <a:spcPts val="0"/>
                </a:spcBef>
                <a:spcAft>
                  <a:spcPts val="0"/>
                </a:spcAft>
                <a:buClr>
                  <a:schemeClr val="dk1"/>
                </a:buClr>
                <a:buSzPts val="1500"/>
                <a:buFont typeface="Avenir"/>
                <a:buNone/>
              </a:pPr>
              <a:r>
                <a:rPr b="0" i="0" lang="en-US" sz="1500" u="none" cap="none" strike="noStrike">
                  <a:solidFill>
                    <a:schemeClr val="dk1"/>
                  </a:solidFill>
                  <a:latin typeface="Avenir"/>
                  <a:ea typeface="Avenir"/>
                  <a:cs typeface="Avenir"/>
                  <a:sym typeface="Avenir"/>
                </a:rPr>
                <a:t>We observe that there is significant overlap between the different classes of exoplanets, making it increasingly difficult for scientists to predict their habitability.</a:t>
              </a:r>
              <a:endParaRPr b="0" i="0" sz="1500" u="none" cap="none" strike="noStrike">
                <a:solidFill>
                  <a:schemeClr val="dk1"/>
                </a:solidFill>
                <a:latin typeface="Avenir"/>
                <a:ea typeface="Avenir"/>
                <a:cs typeface="Avenir"/>
                <a:sym typeface="Avenir"/>
              </a:endParaRPr>
            </a:p>
          </p:txBody>
        </p:sp>
        <p:sp>
          <p:nvSpPr>
            <p:cNvPr id="254" name="Google Shape;254;p22"/>
            <p:cNvSpPr/>
            <p:nvPr/>
          </p:nvSpPr>
          <p:spPr>
            <a:xfrm>
              <a:off x="0" y="1135954"/>
              <a:ext cx="6830568" cy="905363"/>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2"/>
            <p:cNvSpPr/>
            <p:nvPr/>
          </p:nvSpPr>
          <p:spPr>
            <a:xfrm>
              <a:off x="273872" y="1339661"/>
              <a:ext cx="497949" cy="497949"/>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2"/>
            <p:cNvSpPr/>
            <p:nvPr/>
          </p:nvSpPr>
          <p:spPr>
            <a:xfrm>
              <a:off x="1045694" y="1135954"/>
              <a:ext cx="5784873" cy="90536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2"/>
            <p:cNvSpPr txBox="1"/>
            <p:nvPr/>
          </p:nvSpPr>
          <p:spPr>
            <a:xfrm>
              <a:off x="1045694" y="1135954"/>
              <a:ext cx="5784873" cy="905363"/>
            </a:xfrm>
            <a:prstGeom prst="rect">
              <a:avLst/>
            </a:prstGeom>
            <a:noFill/>
            <a:ln>
              <a:noFill/>
            </a:ln>
          </p:spPr>
          <p:txBody>
            <a:bodyPr anchorCtr="0" anchor="ctr" bIns="95800" lIns="95800" spcFirstLastPara="1" rIns="95800" wrap="square" tIns="95800">
              <a:noAutofit/>
            </a:bodyPr>
            <a:lstStyle/>
            <a:p>
              <a:pPr indent="0" lvl="0" marL="0" marR="0" rtl="0" algn="l">
                <a:lnSpc>
                  <a:spcPct val="100000"/>
                </a:lnSpc>
                <a:spcBef>
                  <a:spcPts val="0"/>
                </a:spcBef>
                <a:spcAft>
                  <a:spcPts val="0"/>
                </a:spcAft>
                <a:buClr>
                  <a:schemeClr val="dk1"/>
                </a:buClr>
                <a:buSzPts val="1500"/>
                <a:buFont typeface="Avenir"/>
                <a:buNone/>
              </a:pPr>
              <a:r>
                <a:rPr b="0" i="0" lang="en-US" sz="1500" u="none" cap="none" strike="noStrike">
                  <a:solidFill>
                    <a:schemeClr val="dk1"/>
                  </a:solidFill>
                  <a:latin typeface="Avenir"/>
                  <a:ea typeface="Avenir"/>
                  <a:cs typeface="Avenir"/>
                  <a:sym typeface="Avenir"/>
                </a:rPr>
                <a:t>We also observe that most of the exoplanet characteristics are independent of each other, with very few attributes having significant correlation.</a:t>
              </a:r>
              <a:endParaRPr b="0" i="0" sz="1500" u="none" cap="none" strike="noStrike">
                <a:solidFill>
                  <a:schemeClr val="dk1"/>
                </a:solidFill>
                <a:latin typeface="Avenir"/>
                <a:ea typeface="Avenir"/>
                <a:cs typeface="Avenir"/>
                <a:sym typeface="Avenir"/>
              </a:endParaRPr>
            </a:p>
          </p:txBody>
        </p:sp>
        <p:sp>
          <p:nvSpPr>
            <p:cNvPr id="258" name="Google Shape;258;p22"/>
            <p:cNvSpPr/>
            <p:nvPr/>
          </p:nvSpPr>
          <p:spPr>
            <a:xfrm>
              <a:off x="0" y="2267658"/>
              <a:ext cx="6830568" cy="905363"/>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2"/>
            <p:cNvSpPr/>
            <p:nvPr/>
          </p:nvSpPr>
          <p:spPr>
            <a:xfrm>
              <a:off x="273872" y="2471365"/>
              <a:ext cx="497949" cy="497949"/>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2"/>
            <p:cNvSpPr/>
            <p:nvPr/>
          </p:nvSpPr>
          <p:spPr>
            <a:xfrm>
              <a:off x="1045694" y="2267658"/>
              <a:ext cx="5784873" cy="90536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2"/>
            <p:cNvSpPr txBox="1"/>
            <p:nvPr/>
          </p:nvSpPr>
          <p:spPr>
            <a:xfrm>
              <a:off x="1045694" y="2267658"/>
              <a:ext cx="5784873" cy="905363"/>
            </a:xfrm>
            <a:prstGeom prst="rect">
              <a:avLst/>
            </a:prstGeom>
            <a:noFill/>
            <a:ln>
              <a:noFill/>
            </a:ln>
          </p:spPr>
          <p:txBody>
            <a:bodyPr anchorCtr="0" anchor="ctr" bIns="95800" lIns="95800" spcFirstLastPara="1" rIns="95800" wrap="square" tIns="95800">
              <a:noAutofit/>
            </a:bodyPr>
            <a:lstStyle/>
            <a:p>
              <a:pPr indent="0" lvl="0" marL="0" marR="0" rtl="0" algn="l">
                <a:lnSpc>
                  <a:spcPct val="100000"/>
                </a:lnSpc>
                <a:spcBef>
                  <a:spcPts val="0"/>
                </a:spcBef>
                <a:spcAft>
                  <a:spcPts val="0"/>
                </a:spcAft>
                <a:buClr>
                  <a:schemeClr val="dk1"/>
                </a:buClr>
                <a:buSzPts val="1500"/>
                <a:buFont typeface="Avenir"/>
                <a:buNone/>
              </a:pPr>
              <a:r>
                <a:rPr b="0" i="0" lang="en-US" sz="1500" u="none" cap="none" strike="noStrike">
                  <a:solidFill>
                    <a:schemeClr val="dk1"/>
                  </a:solidFill>
                  <a:latin typeface="Avenir"/>
                  <a:ea typeface="Avenir"/>
                  <a:cs typeface="Avenir"/>
                  <a:sym typeface="Avenir"/>
                </a:rPr>
                <a:t>Subsequently, this leads to high variance contributions from all the features</a:t>
              </a:r>
              <a:endParaRPr b="0" i="0" sz="1500" u="none" cap="none" strike="noStrike">
                <a:solidFill>
                  <a:schemeClr val="dk1"/>
                </a:solidFill>
                <a:latin typeface="Avenir"/>
                <a:ea typeface="Avenir"/>
                <a:cs typeface="Avenir"/>
                <a:sym typeface="Avenir"/>
              </a:endParaRPr>
            </a:p>
          </p:txBody>
        </p:sp>
        <p:sp>
          <p:nvSpPr>
            <p:cNvPr id="262" name="Google Shape;262;p22"/>
            <p:cNvSpPr/>
            <p:nvPr/>
          </p:nvSpPr>
          <p:spPr>
            <a:xfrm>
              <a:off x="0" y="3399362"/>
              <a:ext cx="6830568" cy="905363"/>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2"/>
            <p:cNvSpPr/>
            <p:nvPr/>
          </p:nvSpPr>
          <p:spPr>
            <a:xfrm>
              <a:off x="273872" y="3603069"/>
              <a:ext cx="497949" cy="497949"/>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2"/>
            <p:cNvSpPr/>
            <p:nvPr/>
          </p:nvSpPr>
          <p:spPr>
            <a:xfrm>
              <a:off x="1045694" y="3399362"/>
              <a:ext cx="5784873" cy="90536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2"/>
            <p:cNvSpPr txBox="1"/>
            <p:nvPr/>
          </p:nvSpPr>
          <p:spPr>
            <a:xfrm>
              <a:off x="1045694" y="3399362"/>
              <a:ext cx="5784873" cy="905363"/>
            </a:xfrm>
            <a:prstGeom prst="rect">
              <a:avLst/>
            </a:prstGeom>
            <a:noFill/>
            <a:ln>
              <a:noFill/>
            </a:ln>
          </p:spPr>
          <p:txBody>
            <a:bodyPr anchorCtr="0" anchor="ctr" bIns="95800" lIns="95800" spcFirstLastPara="1" rIns="95800" wrap="square" tIns="95800">
              <a:noAutofit/>
            </a:bodyPr>
            <a:lstStyle/>
            <a:p>
              <a:pPr indent="0" lvl="0" marL="0" marR="0" rtl="0" algn="l">
                <a:lnSpc>
                  <a:spcPct val="100000"/>
                </a:lnSpc>
                <a:spcBef>
                  <a:spcPts val="0"/>
                </a:spcBef>
                <a:spcAft>
                  <a:spcPts val="0"/>
                </a:spcAft>
                <a:buClr>
                  <a:schemeClr val="dk1"/>
                </a:buClr>
                <a:buSzPts val="1500"/>
                <a:buFont typeface="Avenir"/>
                <a:buNone/>
              </a:pPr>
              <a:r>
                <a:rPr b="0" i="0" lang="en-US" sz="1500" u="none" cap="none" strike="noStrike">
                  <a:solidFill>
                    <a:schemeClr val="dk1"/>
                  </a:solidFill>
                  <a:latin typeface="Avenir"/>
                  <a:ea typeface="Avenir"/>
                  <a:cs typeface="Avenir"/>
                  <a:sym typeface="Avenir"/>
                </a:rPr>
                <a:t>A difference in feature rank importance was observed across the different algorithms, showing the differences in the working of each model.</a:t>
              </a:r>
              <a:endParaRPr b="0" i="0" sz="1500" u="none" cap="none" strike="noStrike">
                <a:solidFill>
                  <a:schemeClr val="dk1"/>
                </a:solidFill>
                <a:latin typeface="Avenir"/>
                <a:ea typeface="Avenir"/>
                <a:cs typeface="Avenir"/>
                <a:sym typeface="Avenir"/>
              </a:endParaRPr>
            </a:p>
          </p:txBody>
        </p:sp>
        <p:sp>
          <p:nvSpPr>
            <p:cNvPr id="266" name="Google Shape;266;p22"/>
            <p:cNvSpPr/>
            <p:nvPr/>
          </p:nvSpPr>
          <p:spPr>
            <a:xfrm>
              <a:off x="0" y="4531066"/>
              <a:ext cx="6830568" cy="905363"/>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2"/>
            <p:cNvSpPr/>
            <p:nvPr/>
          </p:nvSpPr>
          <p:spPr>
            <a:xfrm>
              <a:off x="273872" y="4734773"/>
              <a:ext cx="497949" cy="497949"/>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2"/>
            <p:cNvSpPr/>
            <p:nvPr/>
          </p:nvSpPr>
          <p:spPr>
            <a:xfrm>
              <a:off x="1045694" y="4531066"/>
              <a:ext cx="5784873" cy="90536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2"/>
            <p:cNvSpPr txBox="1"/>
            <p:nvPr/>
          </p:nvSpPr>
          <p:spPr>
            <a:xfrm>
              <a:off x="1045694" y="4531066"/>
              <a:ext cx="5784873" cy="905363"/>
            </a:xfrm>
            <a:prstGeom prst="rect">
              <a:avLst/>
            </a:prstGeom>
            <a:noFill/>
            <a:ln>
              <a:noFill/>
            </a:ln>
          </p:spPr>
          <p:txBody>
            <a:bodyPr anchorCtr="0" anchor="ctr" bIns="95800" lIns="95800" spcFirstLastPara="1" rIns="95800" wrap="square" tIns="95800">
              <a:noAutofit/>
            </a:bodyPr>
            <a:lstStyle/>
            <a:p>
              <a:pPr indent="0" lvl="0" marL="0" marR="0" rtl="0" algn="l">
                <a:lnSpc>
                  <a:spcPct val="100000"/>
                </a:lnSpc>
                <a:spcBef>
                  <a:spcPts val="0"/>
                </a:spcBef>
                <a:spcAft>
                  <a:spcPts val="0"/>
                </a:spcAft>
                <a:buClr>
                  <a:schemeClr val="dk1"/>
                </a:buClr>
                <a:buSzPts val="1500"/>
                <a:buFont typeface="Avenir"/>
                <a:buNone/>
              </a:pPr>
              <a:r>
                <a:rPr b="0" i="0" lang="en-US" sz="1500" u="none" cap="none" strike="noStrike">
                  <a:solidFill>
                    <a:schemeClr val="dk1"/>
                  </a:solidFill>
                  <a:latin typeface="Avenir"/>
                  <a:ea typeface="Avenir"/>
                  <a:cs typeface="Avenir"/>
                  <a:sym typeface="Avenir"/>
                </a:rPr>
                <a:t>Additionally, we see that machine learning algorithms prefer categorical variables for classification as it allows them to form decisions faster and reduce entropy quicker.</a:t>
              </a:r>
              <a:endParaRPr b="0" i="0" sz="1500" u="none" cap="none" strike="noStrike">
                <a:solidFill>
                  <a:schemeClr val="dk1"/>
                </a:solidFill>
                <a:latin typeface="Avenir"/>
                <a:ea typeface="Avenir"/>
                <a:cs typeface="Avenir"/>
                <a:sym typeface="Aveni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3" name="Shape 273"/>
        <p:cNvGrpSpPr/>
        <p:nvPr/>
      </p:nvGrpSpPr>
      <p:grpSpPr>
        <a:xfrm>
          <a:off x="0" y="0"/>
          <a:ext cx="0" cy="0"/>
          <a:chOff x="0" y="0"/>
          <a:chExt cx="0" cy="0"/>
        </a:xfrm>
      </p:grpSpPr>
      <p:sp>
        <p:nvSpPr>
          <p:cNvPr id="274" name="Google Shape;274;p2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75" name="Google Shape;275;p23"/>
          <p:cNvSpPr txBox="1"/>
          <p:nvPr>
            <p:ph type="title"/>
          </p:nvPr>
        </p:nvSpPr>
        <p:spPr>
          <a:xfrm>
            <a:off x="841248" y="251312"/>
            <a:ext cx="10506456" cy="101026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lang="en-US"/>
              <a:t>Team Contribution</a:t>
            </a:r>
            <a:endParaRPr/>
          </a:p>
        </p:txBody>
      </p:sp>
      <p:sp>
        <p:nvSpPr>
          <p:cNvPr id="276" name="Google Shape;276;p23"/>
          <p:cNvSpPr/>
          <p:nvPr/>
        </p:nvSpPr>
        <p:spPr>
          <a:xfrm>
            <a:off x="0" y="417618"/>
            <a:ext cx="128016" cy="63141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77" name="Google Shape;277;p23"/>
          <p:cNvSpPr/>
          <p:nvPr/>
        </p:nvSpPr>
        <p:spPr>
          <a:xfrm>
            <a:off x="841248" y="1380864"/>
            <a:ext cx="10506456" cy="18288"/>
          </a:xfrm>
          <a:prstGeom prst="rect">
            <a:avLst/>
          </a:prstGeom>
          <a:solidFill>
            <a:srgbClr val="C8C8C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grpSp>
        <p:nvGrpSpPr>
          <p:cNvPr id="278" name="Google Shape;278;p23"/>
          <p:cNvGrpSpPr/>
          <p:nvPr/>
        </p:nvGrpSpPr>
        <p:grpSpPr>
          <a:xfrm>
            <a:off x="838200" y="1650781"/>
            <a:ext cx="10506456" cy="4583826"/>
            <a:chOff x="0" y="559"/>
            <a:chExt cx="10506456" cy="4583826"/>
          </a:xfrm>
        </p:grpSpPr>
        <p:sp>
          <p:nvSpPr>
            <p:cNvPr id="279" name="Google Shape;279;p23"/>
            <p:cNvSpPr/>
            <p:nvPr/>
          </p:nvSpPr>
          <p:spPr>
            <a:xfrm>
              <a:off x="0" y="559"/>
              <a:ext cx="10506456" cy="1309664"/>
            </a:xfrm>
            <a:prstGeom prst="roundRect">
              <a:avLst>
                <a:gd fmla="val 10000" name="adj"/>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3"/>
            <p:cNvSpPr/>
            <p:nvPr/>
          </p:nvSpPr>
          <p:spPr>
            <a:xfrm>
              <a:off x="396173" y="295234"/>
              <a:ext cx="720315" cy="720315"/>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3"/>
            <p:cNvSpPr/>
            <p:nvPr/>
          </p:nvSpPr>
          <p:spPr>
            <a:xfrm>
              <a:off x="1512662" y="559"/>
              <a:ext cx="8993793" cy="130966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3"/>
            <p:cNvSpPr txBox="1"/>
            <p:nvPr/>
          </p:nvSpPr>
          <p:spPr>
            <a:xfrm>
              <a:off x="1512662" y="559"/>
              <a:ext cx="8993793" cy="1309664"/>
            </a:xfrm>
            <a:prstGeom prst="rect">
              <a:avLst/>
            </a:prstGeom>
            <a:noFill/>
            <a:ln>
              <a:noFill/>
            </a:ln>
          </p:spPr>
          <p:txBody>
            <a:bodyPr anchorCtr="0" anchor="ctr" bIns="138600" lIns="138600" spcFirstLastPara="1" rIns="138600" wrap="square" tIns="138600">
              <a:noAutofit/>
            </a:bodyPr>
            <a:lstStyle/>
            <a:p>
              <a:pPr indent="0" lvl="0" marL="0" marR="0" rtl="0" algn="l">
                <a:lnSpc>
                  <a:spcPct val="90000"/>
                </a:lnSpc>
                <a:spcBef>
                  <a:spcPts val="0"/>
                </a:spcBef>
                <a:spcAft>
                  <a:spcPts val="0"/>
                </a:spcAft>
                <a:buClr>
                  <a:schemeClr val="dk1"/>
                </a:buClr>
                <a:buSzPts val="1800"/>
                <a:buFont typeface="Avenir"/>
                <a:buNone/>
              </a:pPr>
              <a:r>
                <a:rPr lang="en-US" sz="1800">
                  <a:solidFill>
                    <a:schemeClr val="lt1"/>
                  </a:solidFill>
                  <a:latin typeface="Avenir"/>
                  <a:ea typeface="Avenir"/>
                  <a:cs typeface="Avenir"/>
                  <a:sym typeface="Avenir"/>
                </a:rPr>
                <a:t>Aditya</a:t>
              </a:r>
              <a:r>
                <a:rPr b="0" i="0" lang="en-US" sz="1800" u="none" cap="none" strike="noStrike">
                  <a:solidFill>
                    <a:schemeClr val="lt2"/>
                  </a:solidFill>
                  <a:latin typeface="Avenir"/>
                  <a:ea typeface="Avenir"/>
                  <a:cs typeface="Avenir"/>
                  <a:sym typeface="Avenir"/>
                </a:rPr>
                <a:t> created the data preprocessing pipeline which allowed for removal of noise and redundant features in the dataset. Additionally, he worked on classification models based on traditional Machine Learning approaches. </a:t>
              </a:r>
              <a:endParaRPr b="0" i="0" sz="1800" u="none" cap="none" strike="noStrike">
                <a:solidFill>
                  <a:schemeClr val="lt2"/>
                </a:solidFill>
                <a:latin typeface="Avenir"/>
                <a:ea typeface="Avenir"/>
                <a:cs typeface="Avenir"/>
                <a:sym typeface="Avenir"/>
              </a:endParaRPr>
            </a:p>
          </p:txBody>
        </p:sp>
        <p:sp>
          <p:nvSpPr>
            <p:cNvPr id="283" name="Google Shape;283;p23"/>
            <p:cNvSpPr/>
            <p:nvPr/>
          </p:nvSpPr>
          <p:spPr>
            <a:xfrm>
              <a:off x="0" y="1637640"/>
              <a:ext cx="10506456" cy="1309664"/>
            </a:xfrm>
            <a:prstGeom prst="roundRect">
              <a:avLst>
                <a:gd fmla="val 10000" name="adj"/>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3"/>
            <p:cNvSpPr/>
            <p:nvPr/>
          </p:nvSpPr>
          <p:spPr>
            <a:xfrm>
              <a:off x="396173" y="1932315"/>
              <a:ext cx="720315" cy="720315"/>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3"/>
            <p:cNvSpPr/>
            <p:nvPr/>
          </p:nvSpPr>
          <p:spPr>
            <a:xfrm>
              <a:off x="1512662" y="1637640"/>
              <a:ext cx="8993793" cy="130966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3"/>
            <p:cNvSpPr txBox="1"/>
            <p:nvPr/>
          </p:nvSpPr>
          <p:spPr>
            <a:xfrm>
              <a:off x="1512662" y="1637640"/>
              <a:ext cx="8993793" cy="1309664"/>
            </a:xfrm>
            <a:prstGeom prst="rect">
              <a:avLst/>
            </a:prstGeom>
            <a:noFill/>
            <a:ln>
              <a:noFill/>
            </a:ln>
          </p:spPr>
          <p:txBody>
            <a:bodyPr anchorCtr="0" anchor="ctr" bIns="138600" lIns="138600" spcFirstLastPara="1" rIns="138600" wrap="square" tIns="138600">
              <a:noAutofit/>
            </a:bodyPr>
            <a:lstStyle/>
            <a:p>
              <a:pPr indent="0" lvl="0" marL="0" marR="0" rtl="0" algn="l">
                <a:lnSpc>
                  <a:spcPct val="90000"/>
                </a:lnSpc>
                <a:spcBef>
                  <a:spcPts val="0"/>
                </a:spcBef>
                <a:spcAft>
                  <a:spcPts val="0"/>
                </a:spcAft>
                <a:buClr>
                  <a:schemeClr val="dk1"/>
                </a:buClr>
                <a:buSzPts val="1800"/>
                <a:buFont typeface="Avenir"/>
                <a:buNone/>
              </a:pPr>
              <a:r>
                <a:rPr b="0" i="0" lang="en-US" sz="1800" u="none" cap="none" strike="noStrike">
                  <a:solidFill>
                    <a:schemeClr val="lt1"/>
                  </a:solidFill>
                  <a:latin typeface="Avenir"/>
                  <a:ea typeface="Avenir"/>
                  <a:cs typeface="Avenir"/>
                  <a:sym typeface="Avenir"/>
                </a:rPr>
                <a:t>Ameya worked on the literature review to provide us with background information about exoplanets. He also produced the various hypotheses to be tested and worked on Deep Learning based approaches.</a:t>
              </a:r>
              <a:endParaRPr b="0" i="0" sz="1800" u="none" cap="none" strike="noStrike">
                <a:solidFill>
                  <a:schemeClr val="lt1"/>
                </a:solidFill>
                <a:latin typeface="Avenir"/>
                <a:ea typeface="Avenir"/>
                <a:cs typeface="Avenir"/>
                <a:sym typeface="Avenir"/>
              </a:endParaRPr>
            </a:p>
          </p:txBody>
        </p:sp>
        <p:sp>
          <p:nvSpPr>
            <p:cNvPr id="287" name="Google Shape;287;p23"/>
            <p:cNvSpPr/>
            <p:nvPr/>
          </p:nvSpPr>
          <p:spPr>
            <a:xfrm>
              <a:off x="0" y="3274721"/>
              <a:ext cx="10506456" cy="1309664"/>
            </a:xfrm>
            <a:prstGeom prst="roundRect">
              <a:avLst>
                <a:gd fmla="val 10000" name="adj"/>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3"/>
            <p:cNvSpPr/>
            <p:nvPr/>
          </p:nvSpPr>
          <p:spPr>
            <a:xfrm>
              <a:off x="396173" y="3569396"/>
              <a:ext cx="720315" cy="720315"/>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3"/>
            <p:cNvSpPr/>
            <p:nvPr/>
          </p:nvSpPr>
          <p:spPr>
            <a:xfrm>
              <a:off x="1512662" y="3274721"/>
              <a:ext cx="8993793" cy="1309664"/>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3"/>
            <p:cNvSpPr txBox="1"/>
            <p:nvPr/>
          </p:nvSpPr>
          <p:spPr>
            <a:xfrm>
              <a:off x="1512662" y="3274721"/>
              <a:ext cx="8993793" cy="1309664"/>
            </a:xfrm>
            <a:prstGeom prst="rect">
              <a:avLst/>
            </a:prstGeom>
            <a:noFill/>
            <a:ln>
              <a:noFill/>
            </a:ln>
          </p:spPr>
          <p:txBody>
            <a:bodyPr anchorCtr="0" anchor="ctr" bIns="138600" lIns="138600" spcFirstLastPara="1" rIns="138600" wrap="square" tIns="138600">
              <a:noAutofit/>
            </a:bodyPr>
            <a:lstStyle/>
            <a:p>
              <a:pPr indent="0" lvl="0" marL="0" marR="0" rtl="0" algn="l">
                <a:lnSpc>
                  <a:spcPct val="90000"/>
                </a:lnSpc>
                <a:spcBef>
                  <a:spcPts val="0"/>
                </a:spcBef>
                <a:spcAft>
                  <a:spcPts val="0"/>
                </a:spcAft>
                <a:buClr>
                  <a:schemeClr val="dk1"/>
                </a:buClr>
                <a:buSzPts val="1800"/>
                <a:buFont typeface="Avenir"/>
                <a:buNone/>
              </a:pPr>
              <a:r>
                <a:rPr b="0" i="0" lang="en-US" sz="1800" u="none" cap="none" strike="noStrike">
                  <a:solidFill>
                    <a:schemeClr val="lt1"/>
                  </a:solidFill>
                  <a:latin typeface="Avenir"/>
                  <a:ea typeface="Avenir"/>
                  <a:cs typeface="Avenir"/>
                  <a:sym typeface="Avenir"/>
                </a:rPr>
                <a:t>Saarthak provided us with the necessary visualisations to help us understand the data better. Additionally, he worked on the analysis of the models themselves, including the ranking of feature importance to give us greater insights on our classification.</a:t>
              </a:r>
              <a:endParaRPr b="0" i="0" sz="1800" u="none" cap="none" strike="noStrike">
                <a:solidFill>
                  <a:schemeClr val="lt1"/>
                </a:solidFill>
                <a:latin typeface="Avenir"/>
                <a:ea typeface="Avenir"/>
                <a:cs typeface="Avenir"/>
                <a:sym typeface="Aveni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4"/>
          <p:cNvSpPr txBox="1"/>
          <p:nvPr>
            <p:ph type="title"/>
          </p:nvPr>
        </p:nvSpPr>
        <p:spPr>
          <a:xfrm>
            <a:off x="1416318" y="709065"/>
            <a:ext cx="10168200" cy="117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VIDEO</a:t>
            </a:r>
            <a:endParaRPr/>
          </a:p>
        </p:txBody>
      </p:sp>
      <p:sp>
        <p:nvSpPr>
          <p:cNvPr id="296" name="Google Shape;296;p24"/>
          <p:cNvSpPr txBox="1"/>
          <p:nvPr>
            <p:ph idx="1" type="body"/>
          </p:nvPr>
        </p:nvSpPr>
        <p:spPr>
          <a:xfrm>
            <a:off x="1115568" y="2478024"/>
            <a:ext cx="10168200" cy="3694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https://drive.google.com/file/d/1ZZlNtcfc2JlSHKJH_TD_8UZAVQxoxmop/view?usp=sharing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AccentBoxVTI">
  <a:themeElements>
    <a:clrScheme name="AccentBoxVTI">
      <a:dk1>
        <a:srgbClr val="000000"/>
      </a:dk1>
      <a:lt1>
        <a:srgbClr val="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AccentBoxVTI">
  <a:themeElements>
    <a:clrScheme name="AccentBoxVTI">
      <a:dk1>
        <a:srgbClr val="000000"/>
      </a:dk1>
      <a:lt1>
        <a:srgbClr val="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