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E742-F4E9-4CEB-87D3-67624CFB7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E40FE-1D62-4917-8DE1-3C93BDE83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B9DD-47FD-43CD-B4F6-F1800B81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A255-72A7-4D64-B121-8679CD07254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275C-A58E-49E9-9654-BB50EAB8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430AB-F812-4137-98AD-0E526101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182-0E65-4240-B74C-775FF0F05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3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942F-7681-4571-BF57-DADD7045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01927-F432-4ADD-811D-73C323D85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CC3AD-CB5C-4D96-9A6C-6F803C85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A255-72A7-4D64-B121-8679CD07254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57377-3D1D-47F1-9A67-20B158B8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80A5-FC42-44AC-9BE5-E2A45834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182-0E65-4240-B74C-775FF0F05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23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B14C9-DA9B-40DE-A768-79A48F1C9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8233-865E-4B66-BBF5-0CA28570A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2C377-5E04-43E5-B1FB-C77503CA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A255-72A7-4D64-B121-8679CD07254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8376-A6C6-4794-A534-35D3C2D3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9F7C-BF56-45C0-9BF4-A36D09E3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182-0E65-4240-B74C-775FF0F05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0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E37C-803D-403F-9621-384E2391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7422-20DA-4E14-AE3B-DFAC6340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B5F4-E57D-4B63-A265-8C023A5B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A255-72A7-4D64-B121-8679CD07254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0ABE-C9DA-475E-B06C-314079DA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16F7-056A-4173-A0DF-B20B1275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182-0E65-4240-B74C-775FF0F05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25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0BF6-573B-4969-86F6-487CF91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EA6EB-4015-4EE9-8CD9-5A981E64E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04CA5-BC20-490E-9B90-EC783C6A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A255-72A7-4D64-B121-8679CD07254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DA39D-03D9-47BA-8967-CDC44DE0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4368-48B2-4C0E-A393-90DFADBF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182-0E65-4240-B74C-775FF0F05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92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D57A-E006-46B8-B882-842323F2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919F-F22D-40FF-8067-DFC8E7593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4BD06-B2E7-484F-B66F-C796DCC9A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AD744-FEFE-4006-8E93-95034D4E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A255-72A7-4D64-B121-8679CD07254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35A13-8589-4806-92BC-0AE995B2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BA274-E84D-4A09-B074-D56FB3CC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182-0E65-4240-B74C-775FF0F05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4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65D7-4250-44FF-9615-63E102BC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FA480-3B13-477A-91C4-C537260A3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F0806-A3AD-4476-9D1E-BD413C5CD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CE6C4-AAAE-4FC4-8CE9-999154146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9F147-8E73-489D-9898-6BCA60475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49952-34A4-4D17-ACAF-5F4117C4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A255-72A7-4D64-B121-8679CD07254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9EE74-58E5-4CCF-9D4F-8276A24E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21173-BEFC-48E6-90CB-8B2AEB3F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182-0E65-4240-B74C-775FF0F05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0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0127-A67B-42FB-9446-0F7AC96E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A8B03-F2C9-473A-AE1D-175D2D4E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A255-72A7-4D64-B121-8679CD07254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22670-4D59-4A41-B876-3DAFEA8F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67596-D8B2-4FD1-8BC8-3B4F41F0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182-0E65-4240-B74C-775FF0F05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8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6ADD4-1A55-423B-BF36-C7774A2A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A255-72A7-4D64-B121-8679CD07254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68585-4FF6-4592-872D-3DABAFE5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6D719-3717-48CD-A3B3-4333C2FC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182-0E65-4240-B74C-775FF0F05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53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8F13-0FFB-41A8-9ABF-A7426F52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0BCE-CF2F-442D-82EB-AA8CD7747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52CF9-87AE-4F19-BCE9-0B759BCC1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A64C4-7612-477C-910F-B444E657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A255-72A7-4D64-B121-8679CD07254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37BAE-DBC6-43C6-B21D-47CC989E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B3E69-8FD1-49C3-AB28-25D158A3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182-0E65-4240-B74C-775FF0F05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3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467-709E-4242-9409-EC2F5CBB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C5D03-1DB0-4EA9-8121-867FA004B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935AE-156F-4805-B1E5-CFDC3E1A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19D8D-1AAA-4AAA-A0A0-F710D78D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A255-72A7-4D64-B121-8679CD07254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DF0C0-A7AE-4891-9C98-1C0A8F0F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A9C11-7E8A-4F3A-A984-B17322C0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182-0E65-4240-B74C-775FF0F05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30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88DBF-D605-437A-9C91-AC92783B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B197A-8DE5-41EB-BB41-0FAAC3655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73DAA-AC9E-43A4-ACF1-CBCAD673E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A255-72A7-4D64-B121-8679CD07254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AB52-FAB4-4EA2-8923-FF5A874ED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4305-0558-493B-AD71-1412AD9AE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6D182-0E65-4240-B74C-775FF0F05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247" y="2483829"/>
            <a:ext cx="9144000" cy="136203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and pervasive computing Laboratory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(CS-403)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5969"/>
            <a:ext cx="9144000" cy="700215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Technology Nagaland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74" y="96067"/>
            <a:ext cx="1902940" cy="15899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37F24-099E-4779-AE91-2DFABB9C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363731"/>
            <a:ext cx="12192000" cy="357744"/>
          </a:xfrm>
        </p:spPr>
        <p:txBody>
          <a:bodyPr/>
          <a:lstStyle/>
          <a:p>
            <a:pPr algn="ctr"/>
            <a:fld id="{771956DE-C91E-4158-B063-F78EECAD942E}" type="slidenum">
              <a:rPr lang="en-IN" smtClean="0"/>
              <a:pPr algn="ctr"/>
              <a:t>1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B7CAA-A56C-4CB7-B476-318C9661A2DA}"/>
              </a:ext>
            </a:extLst>
          </p:cNvPr>
          <p:cNvSpPr txBox="1"/>
          <p:nvPr/>
        </p:nvSpPr>
        <p:spPr>
          <a:xfrm>
            <a:off x="1380565" y="4069976"/>
            <a:ext cx="4276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IN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InCharge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Lithungo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Murry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Supongmen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Walling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7AD5D-5A4F-410B-910D-2F9E18BF9624}"/>
              </a:ext>
            </a:extLst>
          </p:cNvPr>
          <p:cNvSpPr txBox="1"/>
          <p:nvPr/>
        </p:nvSpPr>
        <p:spPr>
          <a:xfrm>
            <a:off x="7664824" y="4993306"/>
            <a:ext cx="3774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Submitted By:</a:t>
            </a:r>
          </a:p>
          <a:p>
            <a:pPr algn="ctr"/>
            <a:r>
              <a:rPr lang="en-IN" b="1" dirty="0"/>
              <a:t>ABHAY KUMAR</a:t>
            </a:r>
          </a:p>
          <a:p>
            <a:pPr algn="ctr"/>
            <a:r>
              <a:rPr lang="en-IN" b="1" dirty="0"/>
              <a:t>2019105194</a:t>
            </a:r>
          </a:p>
        </p:txBody>
      </p:sp>
    </p:spTree>
    <p:extLst>
      <p:ext uri="{BB962C8B-B14F-4D97-AF65-F5344CB8AC3E}">
        <p14:creationId xmlns:p14="http://schemas.microsoft.com/office/powerpoint/2010/main" val="217659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Mobile and pervasive computing Laboratory (CS-403)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and pervasive computing Laboratory (CS-403) </dc:title>
  <dc:creator>ABHAY KUMAR</dc:creator>
  <cp:lastModifiedBy>ABHAY KUMAR</cp:lastModifiedBy>
  <cp:revision>1</cp:revision>
  <cp:lastPrinted>2022-11-13T12:48:24Z</cp:lastPrinted>
  <dcterms:created xsi:type="dcterms:W3CDTF">2022-11-13T12:37:37Z</dcterms:created>
  <dcterms:modified xsi:type="dcterms:W3CDTF">2022-11-13T12:49:51Z</dcterms:modified>
</cp:coreProperties>
</file>