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303" r:id="rId3"/>
    <p:sldId id="304" r:id="rId4"/>
    <p:sldId id="256" r:id="rId5"/>
    <p:sldId id="298" r:id="rId6"/>
    <p:sldId id="258" r:id="rId7"/>
    <p:sldId id="260" r:id="rId8"/>
    <p:sldId id="261" r:id="rId9"/>
    <p:sldId id="259" r:id="rId10"/>
    <p:sldId id="299" r:id="rId11"/>
    <p:sldId id="300" r:id="rId12"/>
    <p:sldId id="301" r:id="rId13"/>
    <p:sldId id="30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AY KUMAR" userId="2fc9c7af12dbaa53" providerId="LiveId" clId="{26A5BCE1-81A3-41E2-A8DA-FDFA9072F96A}"/>
    <pc:docChg chg="custSel addSld delSld modSld sldOrd">
      <pc:chgData name="ABHAY KUMAR" userId="2fc9c7af12dbaa53" providerId="LiveId" clId="{26A5BCE1-81A3-41E2-A8DA-FDFA9072F96A}" dt="2022-11-03T10:38:34.696" v="1447" actId="20577"/>
      <pc:docMkLst>
        <pc:docMk/>
      </pc:docMkLst>
      <pc:sldChg chg="addSp modSp mod">
        <pc:chgData name="ABHAY KUMAR" userId="2fc9c7af12dbaa53" providerId="LiveId" clId="{26A5BCE1-81A3-41E2-A8DA-FDFA9072F96A}" dt="2022-11-03T10:23:02.631" v="195" actId="11529"/>
        <pc:sldMkLst>
          <pc:docMk/>
          <pc:sldMk cId="4271181709" sldId="256"/>
        </pc:sldMkLst>
        <pc:spChg chg="add mod">
          <ac:chgData name="ABHAY KUMAR" userId="2fc9c7af12dbaa53" providerId="LiveId" clId="{26A5BCE1-81A3-41E2-A8DA-FDFA9072F96A}" dt="2022-11-03T10:19:36.399" v="5" actId="207"/>
          <ac:spMkLst>
            <pc:docMk/>
            <pc:sldMk cId="4271181709" sldId="256"/>
            <ac:spMk id="2" creationId="{45D8FD17-190B-4538-A057-ECC454A08865}"/>
          </ac:spMkLst>
        </pc:spChg>
        <pc:spChg chg="add mod">
          <ac:chgData name="ABHAY KUMAR" userId="2fc9c7af12dbaa53" providerId="LiveId" clId="{26A5BCE1-81A3-41E2-A8DA-FDFA9072F96A}" dt="2022-11-03T10:19:32.642" v="4" actId="207"/>
          <ac:spMkLst>
            <pc:docMk/>
            <pc:sldMk cId="4271181709" sldId="256"/>
            <ac:spMk id="3" creationId="{693AB1FE-331B-4970-80FF-1C31B1D942C5}"/>
          </ac:spMkLst>
        </pc:spChg>
        <pc:spChg chg="add mod">
          <ac:chgData name="ABHAY KUMAR" userId="2fc9c7af12dbaa53" providerId="LiveId" clId="{26A5BCE1-81A3-41E2-A8DA-FDFA9072F96A}" dt="2022-11-03T10:19:53.605" v="17" actId="20577"/>
          <ac:spMkLst>
            <pc:docMk/>
            <pc:sldMk cId="4271181709" sldId="256"/>
            <ac:spMk id="7" creationId="{052E797E-7F0C-4241-83BF-9A4F7C5E70EC}"/>
          </ac:spMkLst>
        </pc:spChg>
        <pc:spChg chg="add mod">
          <ac:chgData name="ABHAY KUMAR" userId="2fc9c7af12dbaa53" providerId="LiveId" clId="{26A5BCE1-81A3-41E2-A8DA-FDFA9072F96A}" dt="2022-11-03T10:20:26.077" v="36" actId="1076"/>
          <ac:spMkLst>
            <pc:docMk/>
            <pc:sldMk cId="4271181709" sldId="256"/>
            <ac:spMk id="9" creationId="{2D29B48A-5CD3-4DA4-A554-961DBB4B240C}"/>
          </ac:spMkLst>
        </pc:spChg>
        <pc:spChg chg="add mod">
          <ac:chgData name="ABHAY KUMAR" userId="2fc9c7af12dbaa53" providerId="LiveId" clId="{26A5BCE1-81A3-41E2-A8DA-FDFA9072F96A}" dt="2022-11-03T10:21:12.622" v="104" actId="1076"/>
          <ac:spMkLst>
            <pc:docMk/>
            <pc:sldMk cId="4271181709" sldId="256"/>
            <ac:spMk id="11" creationId="{484F11A5-A06C-4837-9B63-8EED64073C01}"/>
          </ac:spMkLst>
        </pc:spChg>
        <pc:spChg chg="add mod">
          <ac:chgData name="ABHAY KUMAR" userId="2fc9c7af12dbaa53" providerId="LiveId" clId="{26A5BCE1-81A3-41E2-A8DA-FDFA9072F96A}" dt="2022-11-03T10:21:47.144" v="141" actId="122"/>
          <ac:spMkLst>
            <pc:docMk/>
            <pc:sldMk cId="4271181709" sldId="256"/>
            <ac:spMk id="12" creationId="{4B5E87BB-6431-4F70-A2C2-8955BF53C7B8}"/>
          </ac:spMkLst>
        </pc:spChg>
        <pc:spChg chg="add mod">
          <ac:chgData name="ABHAY KUMAR" userId="2fc9c7af12dbaa53" providerId="LiveId" clId="{26A5BCE1-81A3-41E2-A8DA-FDFA9072F96A}" dt="2022-11-03T10:22:13.288" v="183" actId="20577"/>
          <ac:spMkLst>
            <pc:docMk/>
            <pc:sldMk cId="4271181709" sldId="256"/>
            <ac:spMk id="14" creationId="{AB59DCE1-82BA-44AD-A914-CA76393542BA}"/>
          </ac:spMkLst>
        </pc:spChg>
        <pc:spChg chg="add mod">
          <ac:chgData name="ABHAY KUMAR" userId="2fc9c7af12dbaa53" providerId="LiveId" clId="{26A5BCE1-81A3-41E2-A8DA-FDFA9072F96A}" dt="2022-11-03T10:22:33.445" v="193" actId="1076"/>
          <ac:spMkLst>
            <pc:docMk/>
            <pc:sldMk cId="4271181709" sldId="256"/>
            <ac:spMk id="15" creationId="{D085E8F8-6726-49A6-8CDD-BD737FCA66A3}"/>
          </ac:spMkLst>
        </pc:spChg>
        <pc:spChg chg="mod">
          <ac:chgData name="ABHAY KUMAR" userId="2fc9c7af12dbaa53" providerId="LiveId" clId="{26A5BCE1-81A3-41E2-A8DA-FDFA9072F96A}" dt="2022-11-03T10:18:25.178" v="0" actId="207"/>
          <ac:spMkLst>
            <pc:docMk/>
            <pc:sldMk cId="4271181709" sldId="256"/>
            <ac:spMk id="26" creationId="{CB75A900-4BE8-4EBE-987D-DAA25F768429}"/>
          </ac:spMkLst>
        </pc:spChg>
        <pc:spChg chg="mod">
          <ac:chgData name="ABHAY KUMAR" userId="2fc9c7af12dbaa53" providerId="LiveId" clId="{26A5BCE1-81A3-41E2-A8DA-FDFA9072F96A}" dt="2022-11-03T10:18:30.374" v="1" actId="207"/>
          <ac:spMkLst>
            <pc:docMk/>
            <pc:sldMk cId="4271181709" sldId="256"/>
            <ac:spMk id="30" creationId="{F956DF17-EF5C-433B-8749-EC856791BDF7}"/>
          </ac:spMkLst>
        </pc:spChg>
        <pc:cxnChg chg="add">
          <ac:chgData name="ABHAY KUMAR" userId="2fc9c7af12dbaa53" providerId="LiveId" clId="{26A5BCE1-81A3-41E2-A8DA-FDFA9072F96A}" dt="2022-11-03T10:22:49.663" v="194" actId="11529"/>
          <ac:cxnSpMkLst>
            <pc:docMk/>
            <pc:sldMk cId="4271181709" sldId="256"/>
            <ac:cxnSpMk id="17" creationId="{46F982BF-8643-430B-A626-E95040B8DA02}"/>
          </ac:cxnSpMkLst>
        </pc:cxnChg>
        <pc:cxnChg chg="add">
          <ac:chgData name="ABHAY KUMAR" userId="2fc9c7af12dbaa53" providerId="LiveId" clId="{26A5BCE1-81A3-41E2-A8DA-FDFA9072F96A}" dt="2022-11-03T10:23:02.631" v="195" actId="11529"/>
          <ac:cxnSpMkLst>
            <pc:docMk/>
            <pc:sldMk cId="4271181709" sldId="256"/>
            <ac:cxnSpMk id="19" creationId="{D33A2AC8-B0AD-4170-BE0D-D3D923C3E2C3}"/>
          </ac:cxnSpMkLst>
        </pc:cxnChg>
      </pc:sldChg>
      <pc:sldChg chg="addSp modSp new mod ord">
        <pc:chgData name="ABHAY KUMAR" userId="2fc9c7af12dbaa53" providerId="LiveId" clId="{26A5BCE1-81A3-41E2-A8DA-FDFA9072F96A}" dt="2022-11-03T10:29:48.239" v="677"/>
        <pc:sldMkLst>
          <pc:docMk/>
          <pc:sldMk cId="2067521647" sldId="258"/>
        </pc:sldMkLst>
        <pc:spChg chg="add mod">
          <ac:chgData name="ABHAY KUMAR" userId="2fc9c7af12dbaa53" providerId="LiveId" clId="{26A5BCE1-81A3-41E2-A8DA-FDFA9072F96A}" dt="2022-11-03T10:24:47.929" v="233" actId="403"/>
          <ac:spMkLst>
            <pc:docMk/>
            <pc:sldMk cId="2067521647" sldId="258"/>
            <ac:spMk id="3" creationId="{9D79FCF5-6A58-4581-8874-E98C1F64B338}"/>
          </ac:spMkLst>
        </pc:spChg>
        <pc:spChg chg="add mod">
          <ac:chgData name="ABHAY KUMAR" userId="2fc9c7af12dbaa53" providerId="LiveId" clId="{26A5BCE1-81A3-41E2-A8DA-FDFA9072F96A}" dt="2022-11-03T10:25:52.569" v="384" actId="20577"/>
          <ac:spMkLst>
            <pc:docMk/>
            <pc:sldMk cId="2067521647" sldId="258"/>
            <ac:spMk id="4" creationId="{4928D4C5-4FBA-42E3-BACB-1666307B699E}"/>
          </ac:spMkLst>
        </pc:spChg>
        <pc:picChg chg="add mod">
          <ac:chgData name="ABHAY KUMAR" userId="2fc9c7af12dbaa53" providerId="LiveId" clId="{26A5BCE1-81A3-41E2-A8DA-FDFA9072F96A}" dt="2022-11-03T10:24:54.533" v="235" actId="1076"/>
          <ac:picMkLst>
            <pc:docMk/>
            <pc:sldMk cId="2067521647" sldId="258"/>
            <ac:picMk id="1026" creationId="{8D9A4166-395A-4043-8306-83552A266DEE}"/>
          </ac:picMkLst>
        </pc:picChg>
      </pc:sldChg>
      <pc:sldChg chg="addSp delSp modSp new mod modClrScheme chgLayout">
        <pc:chgData name="ABHAY KUMAR" userId="2fc9c7af12dbaa53" providerId="LiveId" clId="{26A5BCE1-81A3-41E2-A8DA-FDFA9072F96A}" dt="2022-11-03T10:26:58.510" v="409" actId="14100"/>
        <pc:sldMkLst>
          <pc:docMk/>
          <pc:sldMk cId="2004911698" sldId="259"/>
        </pc:sldMkLst>
        <pc:spChg chg="mod ord">
          <ac:chgData name="ABHAY KUMAR" userId="2fc9c7af12dbaa53" providerId="LiveId" clId="{26A5BCE1-81A3-41E2-A8DA-FDFA9072F96A}" dt="2022-11-03T10:26:13.222" v="386" actId="700"/>
          <ac:spMkLst>
            <pc:docMk/>
            <pc:sldMk cId="2004911698" sldId="259"/>
            <ac:spMk id="2" creationId="{28223B12-7BA8-44F6-B53C-A4E07DF4D4BE}"/>
          </ac:spMkLst>
        </pc:spChg>
        <pc:spChg chg="add mod ord">
          <ac:chgData name="ABHAY KUMAR" userId="2fc9c7af12dbaa53" providerId="LiveId" clId="{26A5BCE1-81A3-41E2-A8DA-FDFA9072F96A}" dt="2022-11-03T10:26:49.269" v="407" actId="1076"/>
          <ac:spMkLst>
            <pc:docMk/>
            <pc:sldMk cId="2004911698" sldId="259"/>
            <ac:spMk id="3" creationId="{E0953E75-055F-4D46-B861-41CDA4AB3AF2}"/>
          </ac:spMkLst>
        </pc:spChg>
        <pc:spChg chg="add del mod ord">
          <ac:chgData name="ABHAY KUMAR" userId="2fc9c7af12dbaa53" providerId="LiveId" clId="{26A5BCE1-81A3-41E2-A8DA-FDFA9072F96A}" dt="2022-11-03T10:26:37.087" v="404"/>
          <ac:spMkLst>
            <pc:docMk/>
            <pc:sldMk cId="2004911698" sldId="259"/>
            <ac:spMk id="4" creationId="{1A89B1A2-CCCA-4D41-96EC-ADF9F05AA1FD}"/>
          </ac:spMkLst>
        </pc:spChg>
        <pc:picChg chg="add mod">
          <ac:chgData name="ABHAY KUMAR" userId="2fc9c7af12dbaa53" providerId="LiveId" clId="{26A5BCE1-81A3-41E2-A8DA-FDFA9072F96A}" dt="2022-11-03T10:26:58.510" v="409" actId="14100"/>
          <ac:picMkLst>
            <pc:docMk/>
            <pc:sldMk cId="2004911698" sldId="259"/>
            <ac:picMk id="2050" creationId="{B34035A9-8ACB-4B19-B4E2-E6BFB48F2E71}"/>
          </ac:picMkLst>
        </pc:picChg>
      </pc:sldChg>
      <pc:sldChg chg="del">
        <pc:chgData name="ABHAY KUMAR" userId="2fc9c7af12dbaa53" providerId="LiveId" clId="{26A5BCE1-81A3-41E2-A8DA-FDFA9072F96A}" dt="2022-11-03T10:23:39.186" v="196" actId="47"/>
        <pc:sldMkLst>
          <pc:docMk/>
          <pc:sldMk cId="3060017847" sldId="259"/>
        </pc:sldMkLst>
      </pc:sldChg>
      <pc:sldChg chg="addSp delSp modSp new mod modClrScheme chgLayout">
        <pc:chgData name="ABHAY KUMAR" userId="2fc9c7af12dbaa53" providerId="LiveId" clId="{26A5BCE1-81A3-41E2-A8DA-FDFA9072F96A}" dt="2022-11-03T10:29:33.953" v="673" actId="20577"/>
        <pc:sldMkLst>
          <pc:docMk/>
          <pc:sldMk cId="3546323497" sldId="260"/>
        </pc:sldMkLst>
        <pc:spChg chg="mod ord">
          <ac:chgData name="ABHAY KUMAR" userId="2fc9c7af12dbaa53" providerId="LiveId" clId="{26A5BCE1-81A3-41E2-A8DA-FDFA9072F96A}" dt="2022-11-03T10:29:33.953" v="673" actId="20577"/>
          <ac:spMkLst>
            <pc:docMk/>
            <pc:sldMk cId="3546323497" sldId="260"/>
            <ac:spMk id="2" creationId="{424C0C6C-9602-4AC9-AA6B-1ABCCFB21D62}"/>
          </ac:spMkLst>
        </pc:spChg>
        <pc:spChg chg="del mod ord">
          <ac:chgData name="ABHAY KUMAR" userId="2fc9c7af12dbaa53" providerId="LiveId" clId="{26A5BCE1-81A3-41E2-A8DA-FDFA9072F96A}" dt="2022-11-03T10:27:26.176" v="436" actId="700"/>
          <ac:spMkLst>
            <pc:docMk/>
            <pc:sldMk cId="3546323497" sldId="260"/>
            <ac:spMk id="3" creationId="{A4D9EB44-7072-4F4C-8F69-5FE6ED6868AC}"/>
          </ac:spMkLst>
        </pc:spChg>
        <pc:spChg chg="mod ord">
          <ac:chgData name="ABHAY KUMAR" userId="2fc9c7af12dbaa53" providerId="LiveId" clId="{26A5BCE1-81A3-41E2-A8DA-FDFA9072F96A}" dt="2022-11-03T10:27:26.176" v="436" actId="700"/>
          <ac:spMkLst>
            <pc:docMk/>
            <pc:sldMk cId="3546323497" sldId="260"/>
            <ac:spMk id="4" creationId="{DCF7109B-83A4-46D4-AC14-DA2435E4A993}"/>
          </ac:spMkLst>
        </pc:spChg>
        <pc:spChg chg="add mod ord">
          <ac:chgData name="ABHAY KUMAR" userId="2fc9c7af12dbaa53" providerId="LiveId" clId="{26A5BCE1-81A3-41E2-A8DA-FDFA9072F96A}" dt="2022-11-03T10:29:27.351" v="672" actId="20577"/>
          <ac:spMkLst>
            <pc:docMk/>
            <pc:sldMk cId="3546323497" sldId="260"/>
            <ac:spMk id="5" creationId="{D9700079-FFF5-4599-8925-DC4504383316}"/>
          </ac:spMkLst>
        </pc:spChg>
        <pc:spChg chg="add del mod ord">
          <ac:chgData name="ABHAY KUMAR" userId="2fc9c7af12dbaa53" providerId="LiveId" clId="{26A5BCE1-81A3-41E2-A8DA-FDFA9072F96A}" dt="2022-11-03T10:27:48.150" v="437" actId="22"/>
          <ac:spMkLst>
            <pc:docMk/>
            <pc:sldMk cId="3546323497" sldId="260"/>
            <ac:spMk id="6" creationId="{4A4A68F7-FD7C-4B81-8B72-569C5AE85A30}"/>
          </ac:spMkLst>
        </pc:spChg>
        <pc:picChg chg="add mod ord">
          <ac:chgData name="ABHAY KUMAR" userId="2fc9c7af12dbaa53" providerId="LiveId" clId="{26A5BCE1-81A3-41E2-A8DA-FDFA9072F96A}" dt="2022-11-03T10:27:56.613" v="439" actId="1076"/>
          <ac:picMkLst>
            <pc:docMk/>
            <pc:sldMk cId="3546323497" sldId="260"/>
            <ac:picMk id="8" creationId="{4FF1A825-B53A-4198-A2F0-850E19E037D7}"/>
          </ac:picMkLst>
        </pc:picChg>
      </pc:sldChg>
      <pc:sldChg chg="modSp new mod">
        <pc:chgData name="ABHAY KUMAR" userId="2fc9c7af12dbaa53" providerId="LiveId" clId="{26A5BCE1-81A3-41E2-A8DA-FDFA9072F96A}" dt="2022-11-03T10:31:04.506" v="931" actId="20577"/>
        <pc:sldMkLst>
          <pc:docMk/>
          <pc:sldMk cId="1362489998" sldId="261"/>
        </pc:sldMkLst>
        <pc:spChg chg="mod">
          <ac:chgData name="ABHAY KUMAR" userId="2fc9c7af12dbaa53" providerId="LiveId" clId="{26A5BCE1-81A3-41E2-A8DA-FDFA9072F96A}" dt="2022-11-03T10:30:03.880" v="691" actId="122"/>
          <ac:spMkLst>
            <pc:docMk/>
            <pc:sldMk cId="1362489998" sldId="261"/>
            <ac:spMk id="2" creationId="{8C5F9D0A-086D-44CA-981C-5926C9855B3E}"/>
          </ac:spMkLst>
        </pc:spChg>
        <pc:spChg chg="mod">
          <ac:chgData name="ABHAY KUMAR" userId="2fc9c7af12dbaa53" providerId="LiveId" clId="{26A5BCE1-81A3-41E2-A8DA-FDFA9072F96A}" dt="2022-11-03T10:31:04.506" v="931" actId="20577"/>
          <ac:spMkLst>
            <pc:docMk/>
            <pc:sldMk cId="1362489998" sldId="261"/>
            <ac:spMk id="3" creationId="{6FA6D42A-24F4-44A9-8CD9-4B89BB1D57B6}"/>
          </ac:spMkLst>
        </pc:spChg>
      </pc:sldChg>
      <pc:sldChg chg="modSp new del mod">
        <pc:chgData name="ABHAY KUMAR" userId="2fc9c7af12dbaa53" providerId="LiveId" clId="{26A5BCE1-81A3-41E2-A8DA-FDFA9072F96A}" dt="2022-11-03T10:31:42.955" v="940" actId="47"/>
        <pc:sldMkLst>
          <pc:docMk/>
          <pc:sldMk cId="1740966445" sldId="262"/>
        </pc:sldMkLst>
        <pc:spChg chg="mod">
          <ac:chgData name="ABHAY KUMAR" userId="2fc9c7af12dbaa53" providerId="LiveId" clId="{26A5BCE1-81A3-41E2-A8DA-FDFA9072F96A}" dt="2022-11-03T10:31:19.912" v="938" actId="20577"/>
          <ac:spMkLst>
            <pc:docMk/>
            <pc:sldMk cId="1740966445" sldId="262"/>
            <ac:spMk id="2" creationId="{71682E4B-A2D9-4BBA-A4FE-BB0113F46FEA}"/>
          </ac:spMkLst>
        </pc:spChg>
      </pc:sldChg>
      <pc:sldChg chg="modSp add mod">
        <pc:chgData name="ABHAY KUMAR" userId="2fc9c7af12dbaa53" providerId="LiveId" clId="{26A5BCE1-81A3-41E2-A8DA-FDFA9072F96A}" dt="2022-11-03T10:31:50.944" v="958" actId="20577"/>
        <pc:sldMkLst>
          <pc:docMk/>
          <pc:sldMk cId="3919766241" sldId="298"/>
        </pc:sldMkLst>
        <pc:spChg chg="mod">
          <ac:chgData name="ABHAY KUMAR" userId="2fc9c7af12dbaa53" providerId="LiveId" clId="{26A5BCE1-81A3-41E2-A8DA-FDFA9072F96A}" dt="2022-11-03T10:31:50.944" v="958" actId="20577"/>
          <ac:spMkLst>
            <pc:docMk/>
            <pc:sldMk cId="3919766241" sldId="298"/>
            <ac:spMk id="2" creationId="{EB971E78-8008-42E0-8EB4-F826B629F2A6}"/>
          </ac:spMkLst>
        </pc:spChg>
      </pc:sldChg>
      <pc:sldChg chg="modSp new mod">
        <pc:chgData name="ABHAY KUMAR" userId="2fc9c7af12dbaa53" providerId="LiveId" clId="{26A5BCE1-81A3-41E2-A8DA-FDFA9072F96A}" dt="2022-11-03T10:33:23.656" v="1252" actId="20577"/>
        <pc:sldMkLst>
          <pc:docMk/>
          <pc:sldMk cId="41765838" sldId="299"/>
        </pc:sldMkLst>
        <pc:spChg chg="mod">
          <ac:chgData name="ABHAY KUMAR" userId="2fc9c7af12dbaa53" providerId="LiveId" clId="{26A5BCE1-81A3-41E2-A8DA-FDFA9072F96A}" dt="2022-11-03T10:32:09.744" v="989" actId="122"/>
          <ac:spMkLst>
            <pc:docMk/>
            <pc:sldMk cId="41765838" sldId="299"/>
            <ac:spMk id="2" creationId="{C60F8DE3-D61F-4068-99BE-2246C6A2F2CF}"/>
          </ac:spMkLst>
        </pc:spChg>
        <pc:spChg chg="mod">
          <ac:chgData name="ABHAY KUMAR" userId="2fc9c7af12dbaa53" providerId="LiveId" clId="{26A5BCE1-81A3-41E2-A8DA-FDFA9072F96A}" dt="2022-11-03T10:33:23.656" v="1252" actId="20577"/>
          <ac:spMkLst>
            <pc:docMk/>
            <pc:sldMk cId="41765838" sldId="299"/>
            <ac:spMk id="3" creationId="{89EF1C2C-67ED-431F-9FEE-AAC048886B6D}"/>
          </ac:spMkLst>
        </pc:spChg>
      </pc:sldChg>
      <pc:sldChg chg="addSp delSp modSp new mod modClrScheme chgLayout">
        <pc:chgData name="ABHAY KUMAR" userId="2fc9c7af12dbaa53" providerId="LiveId" clId="{26A5BCE1-81A3-41E2-A8DA-FDFA9072F96A}" dt="2022-11-03T10:37:15.352" v="1344" actId="20577"/>
        <pc:sldMkLst>
          <pc:docMk/>
          <pc:sldMk cId="1266125735" sldId="300"/>
        </pc:sldMkLst>
        <pc:spChg chg="del mod ord">
          <ac:chgData name="ABHAY KUMAR" userId="2fc9c7af12dbaa53" providerId="LiveId" clId="{26A5BCE1-81A3-41E2-A8DA-FDFA9072F96A}" dt="2022-11-03T10:34:09.946" v="1257" actId="700"/>
          <ac:spMkLst>
            <pc:docMk/>
            <pc:sldMk cId="1266125735" sldId="300"/>
            <ac:spMk id="2" creationId="{DA564B94-EA16-4A9E-96ED-52385388BD07}"/>
          </ac:spMkLst>
        </pc:spChg>
        <pc:spChg chg="del">
          <ac:chgData name="ABHAY KUMAR" userId="2fc9c7af12dbaa53" providerId="LiveId" clId="{26A5BCE1-81A3-41E2-A8DA-FDFA9072F96A}" dt="2022-11-03T10:33:54.875" v="1254" actId="22"/>
          <ac:spMkLst>
            <pc:docMk/>
            <pc:sldMk cId="1266125735" sldId="300"/>
            <ac:spMk id="3" creationId="{24BA3BD2-01AE-491B-BC60-FA006690FD95}"/>
          </ac:spMkLst>
        </pc:spChg>
        <pc:spChg chg="mod ord">
          <ac:chgData name="ABHAY KUMAR" userId="2fc9c7af12dbaa53" providerId="LiveId" clId="{26A5BCE1-81A3-41E2-A8DA-FDFA9072F96A}" dt="2022-11-03T10:34:09.946" v="1257" actId="700"/>
          <ac:spMkLst>
            <pc:docMk/>
            <pc:sldMk cId="1266125735" sldId="300"/>
            <ac:spMk id="4" creationId="{8F49F417-4751-4387-BF6E-9C31DEA4522C}"/>
          </ac:spMkLst>
        </pc:spChg>
        <pc:spChg chg="add mod ord">
          <ac:chgData name="ABHAY KUMAR" userId="2fc9c7af12dbaa53" providerId="LiveId" clId="{26A5BCE1-81A3-41E2-A8DA-FDFA9072F96A}" dt="2022-11-03T10:37:15.352" v="1344" actId="20577"/>
          <ac:spMkLst>
            <pc:docMk/>
            <pc:sldMk cId="1266125735" sldId="300"/>
            <ac:spMk id="7" creationId="{53E2E4E9-D519-481E-A3EB-FAC3505693C7}"/>
          </ac:spMkLst>
        </pc:spChg>
        <pc:spChg chg="add mod ord">
          <ac:chgData name="ABHAY KUMAR" userId="2fc9c7af12dbaa53" providerId="LiveId" clId="{26A5BCE1-81A3-41E2-A8DA-FDFA9072F96A}" dt="2022-11-03T10:37:00.336" v="1324" actId="20577"/>
          <ac:spMkLst>
            <pc:docMk/>
            <pc:sldMk cId="1266125735" sldId="300"/>
            <ac:spMk id="8" creationId="{F8B39EA9-648E-4274-9282-EBBE7B5BC558}"/>
          </ac:spMkLst>
        </pc:spChg>
        <pc:spChg chg="add mod ord">
          <ac:chgData name="ABHAY KUMAR" userId="2fc9c7af12dbaa53" providerId="LiveId" clId="{26A5BCE1-81A3-41E2-A8DA-FDFA9072F96A}" dt="2022-11-03T10:37:05.312" v="1329" actId="20577"/>
          <ac:spMkLst>
            <pc:docMk/>
            <pc:sldMk cId="1266125735" sldId="300"/>
            <ac:spMk id="9" creationId="{390BEEE4-B8B4-4779-9FCE-71266A4413FC}"/>
          </ac:spMkLst>
        </pc:spChg>
        <pc:spChg chg="add del mod ord">
          <ac:chgData name="ABHAY KUMAR" userId="2fc9c7af12dbaa53" providerId="LiveId" clId="{26A5BCE1-81A3-41E2-A8DA-FDFA9072F96A}" dt="2022-11-03T10:35:04.555" v="1292" actId="22"/>
          <ac:spMkLst>
            <pc:docMk/>
            <pc:sldMk cId="1266125735" sldId="300"/>
            <ac:spMk id="10" creationId="{51B2F049-006C-4A0C-8A1B-86C162E7CB0A}"/>
          </ac:spMkLst>
        </pc:spChg>
        <pc:picChg chg="add mod ord">
          <ac:chgData name="ABHAY KUMAR" userId="2fc9c7af12dbaa53" providerId="LiveId" clId="{26A5BCE1-81A3-41E2-A8DA-FDFA9072F96A}" dt="2022-11-03T10:34:17.677" v="1259" actId="1076"/>
          <ac:picMkLst>
            <pc:docMk/>
            <pc:sldMk cId="1266125735" sldId="300"/>
            <ac:picMk id="6" creationId="{D623A0B1-DF13-4105-8EAB-C39A2AF43D15}"/>
          </ac:picMkLst>
        </pc:picChg>
        <pc:picChg chg="add mod ord">
          <ac:chgData name="ABHAY KUMAR" userId="2fc9c7af12dbaa53" providerId="LiveId" clId="{26A5BCE1-81A3-41E2-A8DA-FDFA9072F96A}" dt="2022-11-03T10:35:13.982" v="1295" actId="1076"/>
          <ac:picMkLst>
            <pc:docMk/>
            <pc:sldMk cId="1266125735" sldId="300"/>
            <ac:picMk id="12" creationId="{05B47B54-733C-4D30-8E2F-5CCE423A40D5}"/>
          </ac:picMkLst>
        </pc:picChg>
      </pc:sldChg>
      <pc:sldChg chg="addSp delSp modSp add mod">
        <pc:chgData name="ABHAY KUMAR" userId="2fc9c7af12dbaa53" providerId="LiveId" clId="{26A5BCE1-81A3-41E2-A8DA-FDFA9072F96A}" dt="2022-11-03T10:37:25.040" v="1364" actId="20577"/>
        <pc:sldMkLst>
          <pc:docMk/>
          <pc:sldMk cId="3912703982" sldId="301"/>
        </pc:sldMkLst>
        <pc:spChg chg="add del mod">
          <ac:chgData name="ABHAY KUMAR" userId="2fc9c7af12dbaa53" providerId="LiveId" clId="{26A5BCE1-81A3-41E2-A8DA-FDFA9072F96A}" dt="2022-11-03T10:36:01.583" v="1299" actId="22"/>
          <ac:spMkLst>
            <pc:docMk/>
            <pc:sldMk cId="3912703982" sldId="301"/>
            <ac:spMk id="3" creationId="{C2454CB9-FF61-49D8-8A6B-06B03AE20D52}"/>
          </ac:spMkLst>
        </pc:spChg>
        <pc:spChg chg="mod">
          <ac:chgData name="ABHAY KUMAR" userId="2fc9c7af12dbaa53" providerId="LiveId" clId="{26A5BCE1-81A3-41E2-A8DA-FDFA9072F96A}" dt="2022-11-03T10:37:25.040" v="1364" actId="20577"/>
          <ac:spMkLst>
            <pc:docMk/>
            <pc:sldMk cId="3912703982" sldId="301"/>
            <ac:spMk id="7" creationId="{53E2E4E9-D519-481E-A3EB-FAC3505693C7}"/>
          </ac:spMkLst>
        </pc:spChg>
        <pc:spChg chg="mod">
          <ac:chgData name="ABHAY KUMAR" userId="2fc9c7af12dbaa53" providerId="LiveId" clId="{26A5BCE1-81A3-41E2-A8DA-FDFA9072F96A}" dt="2022-11-03T10:36:51.863" v="1319" actId="20577"/>
          <ac:spMkLst>
            <pc:docMk/>
            <pc:sldMk cId="3912703982" sldId="301"/>
            <ac:spMk id="8" creationId="{F8B39EA9-648E-4274-9282-EBBE7B5BC558}"/>
          </ac:spMkLst>
        </pc:spChg>
        <pc:spChg chg="del">
          <ac:chgData name="ABHAY KUMAR" userId="2fc9c7af12dbaa53" providerId="LiveId" clId="{26A5BCE1-81A3-41E2-A8DA-FDFA9072F96A}" dt="2022-11-03T10:36:43.005" v="1306" actId="478"/>
          <ac:spMkLst>
            <pc:docMk/>
            <pc:sldMk cId="3912703982" sldId="301"/>
            <ac:spMk id="9" creationId="{390BEEE4-B8B4-4779-9FCE-71266A4413FC}"/>
          </ac:spMkLst>
        </pc:spChg>
        <pc:spChg chg="add del mod">
          <ac:chgData name="ABHAY KUMAR" userId="2fc9c7af12dbaa53" providerId="LiveId" clId="{26A5BCE1-81A3-41E2-A8DA-FDFA9072F96A}" dt="2022-11-03T10:36:32.598" v="1303" actId="22"/>
          <ac:spMkLst>
            <pc:docMk/>
            <pc:sldMk cId="3912703982" sldId="301"/>
            <ac:spMk id="10" creationId="{7A119596-08C2-4059-9118-4246BB76BD77}"/>
          </ac:spMkLst>
        </pc:spChg>
        <pc:spChg chg="add mod">
          <ac:chgData name="ABHAY KUMAR" userId="2fc9c7af12dbaa53" providerId="LiveId" clId="{26A5BCE1-81A3-41E2-A8DA-FDFA9072F96A}" dt="2022-11-03T10:36:45.872" v="1309" actId="20577"/>
          <ac:spMkLst>
            <pc:docMk/>
            <pc:sldMk cId="3912703982" sldId="301"/>
            <ac:spMk id="17" creationId="{5AF36F41-FF6D-41F5-B55E-E0AF0234405B}"/>
          </ac:spMkLst>
        </pc:spChg>
        <pc:picChg chg="del">
          <ac:chgData name="ABHAY KUMAR" userId="2fc9c7af12dbaa53" providerId="LiveId" clId="{26A5BCE1-81A3-41E2-A8DA-FDFA9072F96A}" dt="2022-11-03T10:35:40.023" v="1297" actId="478"/>
          <ac:picMkLst>
            <pc:docMk/>
            <pc:sldMk cId="3912703982" sldId="301"/>
            <ac:picMk id="6" creationId="{D623A0B1-DF13-4105-8EAB-C39A2AF43D15}"/>
          </ac:picMkLst>
        </pc:picChg>
        <pc:picChg chg="del">
          <ac:chgData name="ABHAY KUMAR" userId="2fc9c7af12dbaa53" providerId="LiveId" clId="{26A5BCE1-81A3-41E2-A8DA-FDFA9072F96A}" dt="2022-11-03T10:35:41.780" v="1298" actId="478"/>
          <ac:picMkLst>
            <pc:docMk/>
            <pc:sldMk cId="3912703982" sldId="301"/>
            <ac:picMk id="12" creationId="{05B47B54-733C-4D30-8E2F-5CCE423A40D5}"/>
          </ac:picMkLst>
        </pc:picChg>
        <pc:picChg chg="add mod ord">
          <ac:chgData name="ABHAY KUMAR" userId="2fc9c7af12dbaa53" providerId="LiveId" clId="{26A5BCE1-81A3-41E2-A8DA-FDFA9072F96A}" dt="2022-11-03T10:36:13.542" v="1302" actId="1076"/>
          <ac:picMkLst>
            <pc:docMk/>
            <pc:sldMk cId="3912703982" sldId="301"/>
            <ac:picMk id="13" creationId="{500B41A3-24F1-4605-92CB-4D6ED329BDBC}"/>
          </ac:picMkLst>
        </pc:picChg>
        <pc:picChg chg="add mod ord">
          <ac:chgData name="ABHAY KUMAR" userId="2fc9c7af12dbaa53" providerId="LiveId" clId="{26A5BCE1-81A3-41E2-A8DA-FDFA9072F96A}" dt="2022-11-03T10:36:39.093" v="1305" actId="14100"/>
          <ac:picMkLst>
            <pc:docMk/>
            <pc:sldMk cId="3912703982" sldId="301"/>
            <ac:picMk id="15" creationId="{6FD5F83E-D051-41CA-8F98-7FE1DBFC2F74}"/>
          </ac:picMkLst>
        </pc:picChg>
      </pc:sldChg>
      <pc:sldChg chg="addSp delSp modSp new mod modClrScheme chgLayout">
        <pc:chgData name="ABHAY KUMAR" userId="2fc9c7af12dbaa53" providerId="LiveId" clId="{26A5BCE1-81A3-41E2-A8DA-FDFA9072F96A}" dt="2022-11-03T10:38:34.696" v="1447" actId="20577"/>
        <pc:sldMkLst>
          <pc:docMk/>
          <pc:sldMk cId="1215714023" sldId="302"/>
        </pc:sldMkLst>
        <pc:spChg chg="del">
          <ac:chgData name="ABHAY KUMAR" userId="2fc9c7af12dbaa53" providerId="LiveId" clId="{26A5BCE1-81A3-41E2-A8DA-FDFA9072F96A}" dt="2022-11-03T10:37:41.145" v="1366" actId="700"/>
          <ac:spMkLst>
            <pc:docMk/>
            <pc:sldMk cId="1215714023" sldId="302"/>
            <ac:spMk id="2" creationId="{A29B2302-5744-4DD6-A0BB-6377C837B623}"/>
          </ac:spMkLst>
        </pc:spChg>
        <pc:spChg chg="del">
          <ac:chgData name="ABHAY KUMAR" userId="2fc9c7af12dbaa53" providerId="LiveId" clId="{26A5BCE1-81A3-41E2-A8DA-FDFA9072F96A}" dt="2022-11-03T10:37:41.145" v="1366" actId="700"/>
          <ac:spMkLst>
            <pc:docMk/>
            <pc:sldMk cId="1215714023" sldId="302"/>
            <ac:spMk id="3" creationId="{DE652693-8C5A-4100-A695-F15F55736865}"/>
          </ac:spMkLst>
        </pc:spChg>
        <pc:spChg chg="del">
          <ac:chgData name="ABHAY KUMAR" userId="2fc9c7af12dbaa53" providerId="LiveId" clId="{26A5BCE1-81A3-41E2-A8DA-FDFA9072F96A}" dt="2022-11-03T10:37:41.145" v="1366" actId="700"/>
          <ac:spMkLst>
            <pc:docMk/>
            <pc:sldMk cId="1215714023" sldId="302"/>
            <ac:spMk id="4" creationId="{85097B8A-D8AB-46B6-BFDB-32827B8D2118}"/>
          </ac:spMkLst>
        </pc:spChg>
        <pc:spChg chg="del">
          <ac:chgData name="ABHAY KUMAR" userId="2fc9c7af12dbaa53" providerId="LiveId" clId="{26A5BCE1-81A3-41E2-A8DA-FDFA9072F96A}" dt="2022-11-03T10:37:41.145" v="1366" actId="700"/>
          <ac:spMkLst>
            <pc:docMk/>
            <pc:sldMk cId="1215714023" sldId="302"/>
            <ac:spMk id="5" creationId="{BA64904C-845A-4F9F-8249-1C6C0367E5F1}"/>
          </ac:spMkLst>
        </pc:spChg>
        <pc:spChg chg="del">
          <ac:chgData name="ABHAY KUMAR" userId="2fc9c7af12dbaa53" providerId="LiveId" clId="{26A5BCE1-81A3-41E2-A8DA-FDFA9072F96A}" dt="2022-11-03T10:37:41.145" v="1366" actId="700"/>
          <ac:spMkLst>
            <pc:docMk/>
            <pc:sldMk cId="1215714023" sldId="302"/>
            <ac:spMk id="6" creationId="{F23A1F46-F6A9-419D-8CA1-67620C2B7145}"/>
          </ac:spMkLst>
        </pc:spChg>
        <pc:spChg chg="mod ord">
          <ac:chgData name="ABHAY KUMAR" userId="2fc9c7af12dbaa53" providerId="LiveId" clId="{26A5BCE1-81A3-41E2-A8DA-FDFA9072F96A}" dt="2022-11-03T10:37:45.793" v="1367" actId="700"/>
          <ac:spMkLst>
            <pc:docMk/>
            <pc:sldMk cId="1215714023" sldId="302"/>
            <ac:spMk id="7" creationId="{9DB5959B-7383-4C22-B11B-F38416710414}"/>
          </ac:spMkLst>
        </pc:spChg>
        <pc:spChg chg="add mod ord">
          <ac:chgData name="ABHAY KUMAR" userId="2fc9c7af12dbaa53" providerId="LiveId" clId="{26A5BCE1-81A3-41E2-A8DA-FDFA9072F96A}" dt="2022-11-03T10:37:59.148" v="1389" actId="113"/>
          <ac:spMkLst>
            <pc:docMk/>
            <pc:sldMk cId="1215714023" sldId="302"/>
            <ac:spMk id="8" creationId="{8FADCC01-7EBD-4D26-B832-254C8399EA72}"/>
          </ac:spMkLst>
        </pc:spChg>
        <pc:spChg chg="add del mod ord">
          <ac:chgData name="ABHAY KUMAR" userId="2fc9c7af12dbaa53" providerId="LiveId" clId="{26A5BCE1-81A3-41E2-A8DA-FDFA9072F96A}" dt="2022-11-03T10:37:48.144" v="1368"/>
          <ac:spMkLst>
            <pc:docMk/>
            <pc:sldMk cId="1215714023" sldId="302"/>
            <ac:spMk id="9" creationId="{C35C80BB-418A-4E41-819C-0892F70A43D7}"/>
          </ac:spMkLst>
        </pc:spChg>
        <pc:spChg chg="add mod">
          <ac:chgData name="ABHAY KUMAR" userId="2fc9c7af12dbaa53" providerId="LiveId" clId="{26A5BCE1-81A3-41E2-A8DA-FDFA9072F96A}" dt="2022-11-03T10:38:34.696" v="1447" actId="20577"/>
          <ac:spMkLst>
            <pc:docMk/>
            <pc:sldMk cId="1215714023" sldId="302"/>
            <ac:spMk id="10" creationId="{DC81391A-ED29-40D8-A559-831EE46B35D9}"/>
          </ac:spMkLst>
        </pc:spChg>
        <pc:picChg chg="add mod">
          <ac:chgData name="ABHAY KUMAR" userId="2fc9c7af12dbaa53" providerId="LiveId" clId="{26A5BCE1-81A3-41E2-A8DA-FDFA9072F96A}" dt="2022-11-03T10:38:10.613" v="1390" actId="1076"/>
          <ac:picMkLst>
            <pc:docMk/>
            <pc:sldMk cId="1215714023" sldId="302"/>
            <ac:picMk id="3074" creationId="{F4E9FF6D-92C8-49D8-8602-14ED4CB11C5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D3CC5-F493-4B32-AA8D-595ADAE4FE32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E0D42-8C07-48FB-BFD2-6BA4B9731B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621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F1E17-679B-4734-8493-C61F241CBA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A6891-89BB-4104-A0A8-11B7B639F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F0E70-2F9B-43D9-927F-DF3BBB46E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A900-5BED-41B8-AF39-FE4BA74955F6}" type="datetime1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85CC3-6126-45B7-910D-15859B10E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DBBBE-55A6-4714-BD7A-942A883CA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8505-5A08-4E7C-A4C8-110349E8B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849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93406-F68A-4C33-AF95-D10712E56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273C5B-D669-4CDA-BB1D-EE9CDF9F0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F34F6-7BA8-4022-95C2-72046E418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9104-7D71-47DD-A109-A6C76CC9EC97}" type="datetime1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90F1F-08A6-4B03-AAFB-10116CB63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FDF48-8DC5-4678-BF7D-00BDB0420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8505-5A08-4E7C-A4C8-110349E8B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619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83A070-1380-4DB4-847D-553465FD77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21975-DF05-4ED7-8A72-4AE407A25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7BD58-A65C-4C0C-9B5E-71B109E6C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EC45D-B99F-45C2-911A-CBF29333C48F}" type="datetime1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04F8A-23BF-49E6-95B3-A380C7085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DA84F-ABFF-47A7-A8B9-C76C2BA27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8505-5A08-4E7C-A4C8-110349E8B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859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4AC77-AF4E-4AED-A91F-0047F4D7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A4751-89B9-4A04-AE91-50FC33745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1F119-0BF0-4D6B-B1F6-915610EAA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26DD-292E-4909-BAF9-6A9942BEF1E5}" type="datetime1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4E645-7457-48A9-A5A4-FDFC2DF05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963F5-640B-4D49-9E5D-C6EE371DD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8505-5A08-4E7C-A4C8-110349E8B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212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8AECB-330E-4E3F-80DF-E60864441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1B9B5-DD2E-46C4-9F9D-FE2BE6E5B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F1B16-051A-435E-BEC7-DA7066D34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76AB-3AC0-4E20-8848-78DD2255A1C7}" type="datetime1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A361F-7987-43F8-AB29-DE262EEB2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3A9C4-CA78-42DB-9D6C-4EF87319B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8505-5A08-4E7C-A4C8-110349E8B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05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2D190-C210-4493-84E0-50115D821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ADCAF-A64A-4D0F-8A9D-0226F09124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EF31F-B366-4D71-A42E-B5656927B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810D6-59F0-4181-849A-98300E718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DE68-08B6-4D11-BF3A-B7B846C55B74}" type="datetime1">
              <a:rPr lang="en-IN" smtClean="0"/>
              <a:t>04-11-2022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77071-810D-437A-86AD-19E0DE7F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80700-129F-4D62-B64D-B0ABF08A5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8505-5A08-4E7C-A4C8-110349E8B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72ECC-7539-4C90-836F-C62BFDE8E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8D909-9F73-4503-951A-9290EC1EC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0BCBA-6CC2-44DA-82A2-0FFD545F1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E7B0DC-E7F3-4A5A-93C9-BA1A0F8AB8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306002-02DF-4217-A613-8758D090F6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0004AC-94DC-44E0-9413-A1899C2CE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B2A54-0EE4-4970-86BE-E07507CAA922}" type="datetime1">
              <a:rPr lang="en-IN" smtClean="0"/>
              <a:t>04-11-2022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EB145E-64A2-43DC-B06B-E7BA48058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C83095-39B6-46E9-8C9C-4BBFD0A2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8505-5A08-4E7C-A4C8-110349E8B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922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060C3-C3E3-4BF7-BF66-D3F324A72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88A6C3-2E26-43A1-8A7F-B521D1B03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7988-40BB-4A5C-9D5B-F702B10E0401}" type="datetime1">
              <a:rPr lang="en-IN" smtClean="0"/>
              <a:t>04-11-2022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2C93F1-AE9C-4930-8D78-9AB3ACF61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B48AB-CC8A-4D07-9902-E2DB1348F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8505-5A08-4E7C-A4C8-110349E8B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273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0C5424-27A1-4690-A098-AE8CAB54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AA17F-F51A-4AC5-8168-7F117C793B88}" type="datetime1">
              <a:rPr lang="en-IN" smtClean="0"/>
              <a:t>04-11-2022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3BFA4B-842B-4F00-958A-9888297EA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858F9-5BAC-4CED-A517-7D370DBDC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8505-5A08-4E7C-A4C8-110349E8B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169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0807E-D4CA-47E7-8A1C-6AED66993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F6631-793E-4C2C-A4F6-949BC1DE6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EB3E97-532E-41F5-A9DD-38BF9F4C9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8281E9-EE10-4091-BC37-D9723BC51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61B6-FC35-455A-80FC-C1E04E99AC8D}" type="datetime1">
              <a:rPr lang="en-IN" smtClean="0"/>
              <a:t>04-11-2022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D3E45-7662-4A5F-AF77-39DE3D5A5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A2198-08BE-4DE5-9065-57C6A8F22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8505-5A08-4E7C-A4C8-110349E8B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97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B677C-EDD8-4C77-BF32-C8D25A7F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0F9699-14EC-415D-8CA9-4307F27818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C4B5F-58E1-4EC9-80A8-38CBD856C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3789B-445B-4685-8ED3-3E3B29F99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0226-3CEC-47F5-8F7D-F5E8B49D9A96}" type="datetime1">
              <a:rPr lang="en-IN" smtClean="0"/>
              <a:t>04-11-2022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5E672-3184-4C17-ACAF-2FDB59C9A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CFC72-259A-4F03-9545-065434A0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8505-5A08-4E7C-A4C8-110349E8B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35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2CD13-EA16-49AE-A8D9-9BB84BDA7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C9428-98BC-41C9-89C4-9EB5139DA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CD611-B000-4ED0-9683-F5886B9BE1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BAD1C-85D6-4F08-B924-005FD5E11700}" type="datetime1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8D417-5C89-474E-950D-609468CE8B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73B02-2509-40FD-8CEF-8FC5762C5E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C8505-5A08-4E7C-A4C8-110349E8B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623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94269"/>
            <a:ext cx="9144000" cy="2383401"/>
          </a:xfrm>
        </p:spPr>
        <p:txBody>
          <a:bodyPr>
            <a:normAutofit/>
          </a:bodyPr>
          <a:lstStyle/>
          <a:p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DIABETES PREDICTION USING MACHINE LEARNING TECHNIQUES</a:t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year project Review-2</a:t>
            </a:r>
            <a:b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– (2019-2023)</a:t>
            </a:r>
            <a:b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 : Abhay Kumar, Sungjemkaba</a:t>
            </a:r>
            <a:b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Reg_no : 2019105194, 2019105219</a:t>
            </a:r>
            <a:b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28-sep-2022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87042"/>
            <a:ext cx="9144000" cy="700215"/>
          </a:xfrm>
        </p:spPr>
        <p:txBody>
          <a:bodyPr>
            <a:normAutofit fontScale="92500" lnSpcReduction="10000"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Institute of Technology Nagaland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509" y="3179806"/>
            <a:ext cx="1902940" cy="158990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A37F24-099E-4779-AE91-2DFABB9C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363731"/>
            <a:ext cx="12192000" cy="357744"/>
          </a:xfrm>
        </p:spPr>
        <p:txBody>
          <a:bodyPr/>
          <a:lstStyle/>
          <a:p>
            <a:pPr algn="ctr"/>
            <a:fld id="{771956DE-C91E-4158-B063-F78EECAD942E}" type="slidenum">
              <a:rPr lang="en-IN" smtClean="0"/>
              <a:pPr algn="ctr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6592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F8DE3-D61F-4068-99BE-2246C6A2F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Balancing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F1C2C-67ED-431F-9FEE-AAC048886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will balance the dataset using oversampling under sampling and smoot algorithm.</a:t>
            </a:r>
          </a:p>
          <a:p>
            <a:r>
              <a:rPr lang="en-IN" dirty="0"/>
              <a:t>On balancing the dataset we found different accuracy with using SVM and ANN on normal data and oversampled and under sampled data.</a:t>
            </a:r>
          </a:p>
          <a:p>
            <a:r>
              <a:rPr lang="en-IN" dirty="0"/>
              <a:t>The max accuracy gain is 80.5% using ANN with 100 epoch.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E6550-91D9-48F3-B93D-2C1F5608E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8505-5A08-4E7C-A4C8-110349E8BD7C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5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3E2E4E9-D519-481E-A3EB-FAC350569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Accuracy analysis on normal data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8B39EA9-648E-4274-9282-EBBE7B5BC5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SVM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23A0B1-DF13-4105-8EAB-C39A2AF43D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9691" y="3413591"/>
            <a:ext cx="5830722" cy="2304301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90BEEE4-B8B4-4779-9FCE-71266A4413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ANN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5B47B54-733C-4D30-8E2F-5CCE423A40D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20413" y="3278562"/>
            <a:ext cx="5359555" cy="230430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9F417-4751-4387-BF6E-9C31DEA45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8505-5A08-4E7C-A4C8-110349E8BD7C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125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3E2E4E9-D519-481E-A3EB-FAC350569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Accuracy analysis on oversampled data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8B39EA9-648E-4274-9282-EBBE7B5BC5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SVM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9F417-4751-4387-BF6E-9C31DEA45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8505-5A08-4E7C-A4C8-110349E8BD7C}" type="slidenum">
              <a:rPr lang="en-IN" smtClean="0"/>
              <a:t>12</a:t>
            </a:fld>
            <a:endParaRPr lang="en-IN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00B41A3-24F1-4605-92CB-4D6ED329BD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9305" y="3216578"/>
            <a:ext cx="5332094" cy="2272696"/>
          </a:xfr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6FD5F83E-D051-41CA-8F98-7FE1DBFC2F7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31264" y="3428999"/>
            <a:ext cx="5360686" cy="1747837"/>
          </a:xfr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AF36F41-FF6D-41F5-B55E-E0AF023440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ANN</a:t>
            </a:r>
          </a:p>
        </p:txBody>
      </p:sp>
    </p:spTree>
    <p:extLst>
      <p:ext uri="{BB962C8B-B14F-4D97-AF65-F5344CB8AC3E}">
        <p14:creationId xmlns:p14="http://schemas.microsoft.com/office/powerpoint/2010/main" val="3912703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FADCC01-7EBD-4D26-B832-254C8399E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Confusion matrix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5959B-7383-4C22-B11B-F38416710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8505-5A08-4E7C-A4C8-110349E8BD7C}" type="slidenum">
              <a:rPr lang="en-IN" smtClean="0"/>
              <a:t>13</a:t>
            </a:fld>
            <a:endParaRPr lang="en-IN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4E9FF6D-92C8-49D8-8602-14ED4CB11C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474" y="1404284"/>
            <a:ext cx="571305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81391A-ED29-40D8-A559-831EE46B35D9}"/>
              </a:ext>
            </a:extLst>
          </p:cNvPr>
          <p:cNvSpPr txBox="1"/>
          <p:nvPr/>
        </p:nvSpPr>
        <p:spPr>
          <a:xfrm>
            <a:off x="3074894" y="5934635"/>
            <a:ext cx="6391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have got an accuracy of </a:t>
            </a:r>
            <a:r>
              <a:rPr lang="en-IN"/>
              <a:t>80.5 percent .</a:t>
            </a:r>
          </a:p>
        </p:txBody>
      </p:sp>
    </p:spTree>
    <p:extLst>
      <p:ext uri="{BB962C8B-B14F-4D97-AF65-F5344CB8AC3E}">
        <p14:creationId xmlns:p14="http://schemas.microsoft.com/office/powerpoint/2010/main" val="1215714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2595" y="82379"/>
            <a:ext cx="10527956" cy="378940"/>
          </a:xfrm>
        </p:spPr>
        <p:txBody>
          <a:bodyPr>
            <a:normAutofit fontScale="90000"/>
          </a:bodyPr>
          <a:lstStyle/>
          <a:p>
            <a:r>
              <a:rPr lang="en-IN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7065" y="610328"/>
            <a:ext cx="10527956" cy="6013622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Glimpse of previous review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diagram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Diabetes dataset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 processing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274468-B9D0-4783-8264-052557AB5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356350"/>
            <a:ext cx="12192000" cy="365125"/>
          </a:xfrm>
        </p:spPr>
        <p:txBody>
          <a:bodyPr/>
          <a:lstStyle/>
          <a:p>
            <a:pPr algn="ctr"/>
            <a:fld id="{771956DE-C91E-4158-B063-F78EECAD942E}" type="slidenum">
              <a:rPr lang="en-IN" smtClean="0"/>
              <a:pPr algn="ctr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001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DEDE6-D0A1-4B52-834F-13FAFC264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Glimpse of previous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5C435-9064-44A9-A2AB-35057FCF8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Diabetes is the fastest growing chronic disease in the world according to world health organization data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537 million people suffering from diabetes and this data is increasing day by day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Diabetes prediction model can be used in the medical field.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</a:rPr>
              <a:t>Going through the literature on diabetes prediction using machine learning techniques , it has been found that using data pre-processing and  balancing the dataset the accuracy may be increased.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</a:rPr>
              <a:t>Objective of the project is to develop a model which can predict the diabetes.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8340C6-DF4F-4FFE-A57C-4D6E9D9F0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8505-5A08-4E7C-A4C8-110349E8BD7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452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D338F-851C-4CF4-AB4E-481383D32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8505-5A08-4E7C-A4C8-110349E8BD7C}" type="slidenum">
              <a:rPr lang="en-IN" smtClean="0"/>
              <a:t>4</a:t>
            </a:fld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DEB3531-66AC-4837-BEAD-B2E5E59FD555}"/>
              </a:ext>
            </a:extLst>
          </p:cNvPr>
          <p:cNvSpPr/>
          <p:nvPr/>
        </p:nvSpPr>
        <p:spPr>
          <a:xfrm>
            <a:off x="143436" y="2241158"/>
            <a:ext cx="1183341" cy="48409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8DE5BC2-D58D-4E8C-A400-078559817930}"/>
              </a:ext>
            </a:extLst>
          </p:cNvPr>
          <p:cNvSpPr/>
          <p:nvPr/>
        </p:nvSpPr>
        <p:spPr>
          <a:xfrm>
            <a:off x="138957" y="3251947"/>
            <a:ext cx="1183341" cy="35410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E0D2D20-CC75-4E67-B894-E6D17D35A05B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143435" y="2483205"/>
            <a:ext cx="1" cy="905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849651-1E43-4562-9136-ED67444DA679}"/>
              </a:ext>
            </a:extLst>
          </p:cNvPr>
          <p:cNvCxnSpPr>
            <a:cxnSpLocks/>
            <a:stCxn id="5" idx="6"/>
            <a:endCxn id="6" idx="6"/>
          </p:cNvCxnSpPr>
          <p:nvPr/>
        </p:nvCxnSpPr>
        <p:spPr>
          <a:xfrm flipH="1">
            <a:off x="1322298" y="2483205"/>
            <a:ext cx="4479" cy="945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64963E4-D490-480D-9783-917C2BC89E0F}"/>
              </a:ext>
            </a:extLst>
          </p:cNvPr>
          <p:cNvSpPr/>
          <p:nvPr/>
        </p:nvSpPr>
        <p:spPr>
          <a:xfrm>
            <a:off x="1962161" y="2541475"/>
            <a:ext cx="1559854" cy="7888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0E9919B-BC9B-4585-8833-F5276813EE40}"/>
              </a:ext>
            </a:extLst>
          </p:cNvPr>
          <p:cNvCxnSpPr>
            <a:cxnSpLocks/>
          </p:cNvCxnSpPr>
          <p:nvPr/>
        </p:nvCxnSpPr>
        <p:spPr>
          <a:xfrm>
            <a:off x="1326776" y="2935923"/>
            <a:ext cx="654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CB75A900-4BE8-4EBE-987D-DAA25F768429}"/>
              </a:ext>
            </a:extLst>
          </p:cNvPr>
          <p:cNvSpPr/>
          <p:nvPr/>
        </p:nvSpPr>
        <p:spPr>
          <a:xfrm>
            <a:off x="5945844" y="2070080"/>
            <a:ext cx="2354358" cy="211117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522E82-BFD2-422D-A28D-872E34E72D39}"/>
              </a:ext>
            </a:extLst>
          </p:cNvPr>
          <p:cNvCxnSpPr>
            <a:cxnSpLocks/>
            <a:stCxn id="13" idx="3"/>
            <a:endCxn id="35" idx="2"/>
          </p:cNvCxnSpPr>
          <p:nvPr/>
        </p:nvCxnSpPr>
        <p:spPr>
          <a:xfrm>
            <a:off x="3522015" y="2935923"/>
            <a:ext cx="480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956DF17-EF5C-433B-8749-EC856791BDF7}"/>
              </a:ext>
            </a:extLst>
          </p:cNvPr>
          <p:cNvSpPr/>
          <p:nvPr/>
        </p:nvSpPr>
        <p:spPr>
          <a:xfrm>
            <a:off x="9314329" y="2409264"/>
            <a:ext cx="2039471" cy="979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6524F33-368F-4269-A22F-CBB80414496F}"/>
              </a:ext>
            </a:extLst>
          </p:cNvPr>
          <p:cNvCxnSpPr>
            <a:cxnSpLocks/>
            <a:stCxn id="26" idx="3"/>
            <a:endCxn id="30" idx="1"/>
          </p:cNvCxnSpPr>
          <p:nvPr/>
        </p:nvCxnSpPr>
        <p:spPr>
          <a:xfrm flipV="1">
            <a:off x="8300202" y="2898953"/>
            <a:ext cx="1014127" cy="2267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5D8FD17-190B-4538-A057-ECC454A08865}"/>
              </a:ext>
            </a:extLst>
          </p:cNvPr>
          <p:cNvSpPr/>
          <p:nvPr/>
        </p:nvSpPr>
        <p:spPr>
          <a:xfrm>
            <a:off x="9395013" y="4876800"/>
            <a:ext cx="2187388" cy="8878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93AB1FE-331B-4970-80FF-1C31B1D942C5}"/>
              </a:ext>
            </a:extLst>
          </p:cNvPr>
          <p:cNvSpPr/>
          <p:nvPr/>
        </p:nvSpPr>
        <p:spPr>
          <a:xfrm>
            <a:off x="6815422" y="4885514"/>
            <a:ext cx="1680881" cy="8704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2E797E-7F0C-4241-83BF-9A4F7C5E70EC}"/>
              </a:ext>
            </a:extLst>
          </p:cNvPr>
          <p:cNvSpPr txBox="1"/>
          <p:nvPr/>
        </p:nvSpPr>
        <p:spPr>
          <a:xfrm>
            <a:off x="215153" y="2868688"/>
            <a:ext cx="116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29B48A-5CD3-4DA4-A554-961DBB4B240C}"/>
              </a:ext>
            </a:extLst>
          </p:cNvPr>
          <p:cNvSpPr txBox="1"/>
          <p:nvPr/>
        </p:nvSpPr>
        <p:spPr>
          <a:xfrm>
            <a:off x="1908370" y="2626659"/>
            <a:ext cx="1819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PRE PROCESS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4F11A5-A06C-4837-9B63-8EED64073C01}"/>
              </a:ext>
            </a:extLst>
          </p:cNvPr>
          <p:cNvSpPr txBox="1"/>
          <p:nvPr/>
        </p:nvSpPr>
        <p:spPr>
          <a:xfrm>
            <a:off x="5942493" y="2591689"/>
            <a:ext cx="2241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Classification algorithm such as SVM,ANN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5E87BB-6431-4F70-A2C2-8955BF53C7B8}"/>
              </a:ext>
            </a:extLst>
          </p:cNvPr>
          <p:cNvSpPr txBox="1"/>
          <p:nvPr/>
        </p:nvSpPr>
        <p:spPr>
          <a:xfrm>
            <a:off x="9155205" y="2625378"/>
            <a:ext cx="2357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Performance evaluation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59DCE1-82BA-44AD-A914-CA76393542BA}"/>
              </a:ext>
            </a:extLst>
          </p:cNvPr>
          <p:cNvSpPr txBox="1"/>
          <p:nvPr/>
        </p:nvSpPr>
        <p:spPr>
          <a:xfrm>
            <a:off x="9256060" y="5101142"/>
            <a:ext cx="2465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Comparative analysis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85E8F8-6726-49A6-8CDD-BD737FCA66A3}"/>
              </a:ext>
            </a:extLst>
          </p:cNvPr>
          <p:cNvSpPr txBox="1"/>
          <p:nvPr/>
        </p:nvSpPr>
        <p:spPr>
          <a:xfrm>
            <a:off x="7346577" y="5090795"/>
            <a:ext cx="210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Result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F982BF-8643-430B-A626-E95040B8DA02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10334065" y="3388641"/>
            <a:ext cx="0" cy="1488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33A2AC8-B0AD-4170-BE0D-D3D923C3E2C3}"/>
              </a:ext>
            </a:extLst>
          </p:cNvPr>
          <p:cNvCxnSpPr>
            <a:cxnSpLocks/>
            <a:stCxn id="2" idx="1"/>
            <a:endCxn id="3" idx="3"/>
          </p:cNvCxnSpPr>
          <p:nvPr/>
        </p:nvCxnSpPr>
        <p:spPr>
          <a:xfrm flipH="1" flipV="1">
            <a:off x="8496303" y="5320739"/>
            <a:ext cx="8987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ECC97478-695E-4AC3-B68A-0E4FB1DC7B89}"/>
              </a:ext>
            </a:extLst>
          </p:cNvPr>
          <p:cNvSpPr/>
          <p:nvPr/>
        </p:nvSpPr>
        <p:spPr>
          <a:xfrm>
            <a:off x="4002733" y="2512340"/>
            <a:ext cx="1379459" cy="8471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A5F96A-DBEF-4494-9795-65AD392FE344}"/>
              </a:ext>
            </a:extLst>
          </p:cNvPr>
          <p:cNvSpPr txBox="1"/>
          <p:nvPr/>
        </p:nvSpPr>
        <p:spPr>
          <a:xfrm>
            <a:off x="4087906" y="2725252"/>
            <a:ext cx="1294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PROCESSED</a:t>
            </a:r>
          </a:p>
          <a:p>
            <a:pPr algn="ctr"/>
            <a:r>
              <a:rPr lang="en-IN" dirty="0"/>
              <a:t>DATA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E860AEE-1A09-49A6-849F-2D2908D10401}"/>
              </a:ext>
            </a:extLst>
          </p:cNvPr>
          <p:cNvCxnSpPr>
            <a:cxnSpLocks/>
          </p:cNvCxnSpPr>
          <p:nvPr/>
        </p:nvCxnSpPr>
        <p:spPr>
          <a:xfrm>
            <a:off x="5388898" y="2912131"/>
            <a:ext cx="560301" cy="4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EF9A540D-D30B-4BC4-9852-8399A693B810}"/>
              </a:ext>
            </a:extLst>
          </p:cNvPr>
          <p:cNvSpPr/>
          <p:nvPr/>
        </p:nvSpPr>
        <p:spPr>
          <a:xfrm>
            <a:off x="1165430" y="4041732"/>
            <a:ext cx="1949820" cy="8695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41FAA8A-12C1-4FDE-AE13-15CBE42D726C}"/>
              </a:ext>
            </a:extLst>
          </p:cNvPr>
          <p:cNvSpPr txBox="1"/>
          <p:nvPr/>
        </p:nvSpPr>
        <p:spPr>
          <a:xfrm>
            <a:off x="1298768" y="4270333"/>
            <a:ext cx="2223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Min-max scaler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C5F7B69-0BF4-4B8F-ACC9-3DCE56665988}"/>
              </a:ext>
            </a:extLst>
          </p:cNvPr>
          <p:cNvCxnSpPr>
            <a:cxnSpLocks/>
            <a:stCxn id="51" idx="0"/>
            <a:endCxn id="13" idx="2"/>
          </p:cNvCxnSpPr>
          <p:nvPr/>
        </p:nvCxnSpPr>
        <p:spPr>
          <a:xfrm flipV="1">
            <a:off x="2140340" y="3330371"/>
            <a:ext cx="601748" cy="711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CADA8076-5717-4A57-AD26-AB6541722BAF}"/>
              </a:ext>
            </a:extLst>
          </p:cNvPr>
          <p:cNvSpPr/>
          <p:nvPr/>
        </p:nvSpPr>
        <p:spPr>
          <a:xfrm>
            <a:off x="8345020" y="3901273"/>
            <a:ext cx="1856809" cy="6463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2FAC4D1-F8A0-4852-ABAB-62789956F3C2}"/>
              </a:ext>
            </a:extLst>
          </p:cNvPr>
          <p:cNvSpPr/>
          <p:nvPr/>
        </p:nvSpPr>
        <p:spPr>
          <a:xfrm>
            <a:off x="10532392" y="3844766"/>
            <a:ext cx="1696576" cy="6463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77649ED-6A6D-4AA3-97D1-406E1379A005}"/>
              </a:ext>
            </a:extLst>
          </p:cNvPr>
          <p:cNvSpPr/>
          <p:nvPr/>
        </p:nvSpPr>
        <p:spPr>
          <a:xfrm>
            <a:off x="9395013" y="1391742"/>
            <a:ext cx="1856809" cy="6463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A20B8C8-5A57-461C-9C25-78E18B665C2C}"/>
              </a:ext>
            </a:extLst>
          </p:cNvPr>
          <p:cNvCxnSpPr>
            <a:cxnSpLocks/>
            <a:stCxn id="58" idx="4"/>
            <a:endCxn id="30" idx="0"/>
          </p:cNvCxnSpPr>
          <p:nvPr/>
        </p:nvCxnSpPr>
        <p:spPr>
          <a:xfrm>
            <a:off x="10323418" y="2038073"/>
            <a:ext cx="10647" cy="371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B8577FAE-58AD-4F6C-B707-B6036F614DDE}"/>
              </a:ext>
            </a:extLst>
          </p:cNvPr>
          <p:cNvSpPr/>
          <p:nvPr/>
        </p:nvSpPr>
        <p:spPr>
          <a:xfrm>
            <a:off x="3313576" y="4121811"/>
            <a:ext cx="1949820" cy="7637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35D4F9F-2539-4E9C-A136-5A7006AA5423}"/>
              </a:ext>
            </a:extLst>
          </p:cNvPr>
          <p:cNvCxnSpPr>
            <a:cxnSpLocks/>
            <a:stCxn id="63" idx="0"/>
            <a:endCxn id="13" idx="2"/>
          </p:cNvCxnSpPr>
          <p:nvPr/>
        </p:nvCxnSpPr>
        <p:spPr>
          <a:xfrm flipH="1" flipV="1">
            <a:off x="2742088" y="3330371"/>
            <a:ext cx="1546398" cy="79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F70EB88-BADA-4471-A75F-294AF988CC75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9273425" y="3367167"/>
            <a:ext cx="1079109" cy="534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12EE9A5-C1EA-41B5-A57E-550D64DCAD86}"/>
              </a:ext>
            </a:extLst>
          </p:cNvPr>
          <p:cNvCxnSpPr>
            <a:cxnSpLocks/>
            <a:stCxn id="57" idx="0"/>
            <a:endCxn id="30" idx="2"/>
          </p:cNvCxnSpPr>
          <p:nvPr/>
        </p:nvCxnSpPr>
        <p:spPr>
          <a:xfrm flipH="1" flipV="1">
            <a:off x="10334065" y="3388641"/>
            <a:ext cx="1046615" cy="456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C7D1D58-E214-4485-82E9-CA04447AC418}"/>
              </a:ext>
            </a:extLst>
          </p:cNvPr>
          <p:cNvSpPr txBox="1"/>
          <p:nvPr/>
        </p:nvSpPr>
        <p:spPr>
          <a:xfrm>
            <a:off x="3432372" y="4213634"/>
            <a:ext cx="2223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Replacing missing values with mean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872DDF3-9D87-4A0B-B7B8-41EAFE453676}"/>
              </a:ext>
            </a:extLst>
          </p:cNvPr>
          <p:cNvSpPr txBox="1"/>
          <p:nvPr/>
        </p:nvSpPr>
        <p:spPr>
          <a:xfrm>
            <a:off x="9559732" y="1554441"/>
            <a:ext cx="203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Normal data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0246493-56BB-4FD9-A4BB-751EE0BD73AA}"/>
              </a:ext>
            </a:extLst>
          </p:cNvPr>
          <p:cNvSpPr txBox="1"/>
          <p:nvPr/>
        </p:nvSpPr>
        <p:spPr>
          <a:xfrm>
            <a:off x="8480619" y="3933121"/>
            <a:ext cx="1525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Oversampled data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3634601-A7C2-402F-92A3-E2E617CF990C}"/>
              </a:ext>
            </a:extLst>
          </p:cNvPr>
          <p:cNvSpPr txBox="1"/>
          <p:nvPr/>
        </p:nvSpPr>
        <p:spPr>
          <a:xfrm>
            <a:off x="10620642" y="3939875"/>
            <a:ext cx="1548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Undersampledata</a:t>
            </a:r>
            <a:endParaRPr lang="en-IN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37E3CFC-D14B-44DA-8DD4-D5F6BFDDB99E}"/>
              </a:ext>
            </a:extLst>
          </p:cNvPr>
          <p:cNvSpPr/>
          <p:nvPr/>
        </p:nvSpPr>
        <p:spPr>
          <a:xfrm>
            <a:off x="8040777" y="6140066"/>
            <a:ext cx="2465294" cy="6097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383D9ED-40DB-40E1-A6A1-F377E2D6E29E}"/>
              </a:ext>
            </a:extLst>
          </p:cNvPr>
          <p:cNvSpPr txBox="1"/>
          <p:nvPr/>
        </p:nvSpPr>
        <p:spPr>
          <a:xfrm>
            <a:off x="8248105" y="6140066"/>
            <a:ext cx="1990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Accuracy and f1 score</a:t>
            </a: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5BC5D09C-8AC1-435A-9887-21EB41A877A1}"/>
              </a:ext>
            </a:extLst>
          </p:cNvPr>
          <p:cNvCxnSpPr>
            <a:stCxn id="78" idx="6"/>
            <a:endCxn id="2" idx="2"/>
          </p:cNvCxnSpPr>
          <p:nvPr/>
        </p:nvCxnSpPr>
        <p:spPr>
          <a:xfrm flipH="1" flipV="1">
            <a:off x="10488707" y="5764679"/>
            <a:ext cx="17364" cy="680250"/>
          </a:xfrm>
          <a:prstGeom prst="bentConnector4">
            <a:avLst>
              <a:gd name="adj1" fmla="val -1316517"/>
              <a:gd name="adj2" fmla="val 724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530AB482-393A-46E2-80BF-05F412EE633E}"/>
              </a:ext>
            </a:extLst>
          </p:cNvPr>
          <p:cNvSpPr txBox="1"/>
          <p:nvPr/>
        </p:nvSpPr>
        <p:spPr>
          <a:xfrm>
            <a:off x="2742088" y="376518"/>
            <a:ext cx="6948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/>
              <a:t>Flow diagram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58E8006-3DB4-4CAC-ACA8-4054AE0B9A29}"/>
              </a:ext>
            </a:extLst>
          </p:cNvPr>
          <p:cNvSpPr txBox="1"/>
          <p:nvPr/>
        </p:nvSpPr>
        <p:spPr>
          <a:xfrm>
            <a:off x="618565" y="6015318"/>
            <a:ext cx="676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Diagram representing the flow of the diabetes prediction algorithm.</a:t>
            </a:r>
          </a:p>
        </p:txBody>
      </p:sp>
    </p:spTree>
    <p:extLst>
      <p:ext uri="{BB962C8B-B14F-4D97-AF65-F5344CB8AC3E}">
        <p14:creationId xmlns:p14="http://schemas.microsoft.com/office/powerpoint/2010/main" val="4271181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1E78-8008-42E0-8EB4-F826B629F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b="1" dirty="0">
                <a:latin typeface="Times New Roman" panose="02020603050405020304" pitchFamily="18" charset="0"/>
              </a:rPr>
              <a:t>Proposed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04F2C-B41F-4057-8C83-E25E96D1A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3600" dirty="0">
                <a:latin typeface="Times New Roman" panose="02020603050405020304" pitchFamily="18" charset="0"/>
              </a:rPr>
              <a:t>Developing our own model with lesser running time complexity.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sz="3600" dirty="0">
              <a:latin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IN" sz="3600" dirty="0"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4CCED-7595-4C21-8C37-FBE93DE3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08294" y="6311900"/>
            <a:ext cx="2743200" cy="365125"/>
          </a:xfrm>
        </p:spPr>
        <p:txBody>
          <a:bodyPr/>
          <a:lstStyle/>
          <a:p>
            <a:fld id="{771956DE-C91E-4158-B063-F78EECAD942E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9766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AB669A-30A1-4190-8218-CA8696DBC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8505-5A08-4E7C-A4C8-110349E8BD7C}" type="slidenum">
              <a:rPr lang="en-IN" smtClean="0"/>
              <a:t>6</a:t>
            </a:fld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9A4166-395A-4043-8306-83552A266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493" y="2181225"/>
            <a:ext cx="5783635" cy="3895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79FCF5-6A58-4581-8874-E98C1F64B338}"/>
              </a:ext>
            </a:extLst>
          </p:cNvPr>
          <p:cNvSpPr txBox="1"/>
          <p:nvPr/>
        </p:nvSpPr>
        <p:spPr>
          <a:xfrm>
            <a:off x="3397624" y="430306"/>
            <a:ext cx="6221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 DIABETES 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28D4C5-4FBA-42E3-BACB-1666307B699E}"/>
              </a:ext>
            </a:extLst>
          </p:cNvPr>
          <p:cNvSpPr txBox="1"/>
          <p:nvPr/>
        </p:nvSpPr>
        <p:spPr>
          <a:xfrm>
            <a:off x="3236259" y="1199747"/>
            <a:ext cx="6221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Total no of hypothesis is 768 and out of which 500 is predicting it to be 1 whether the rest is predicting it to be 0.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CF1905-5A4D-48D6-A240-286BC9507E19}"/>
              </a:ext>
            </a:extLst>
          </p:cNvPr>
          <p:cNvSpPr txBox="1"/>
          <p:nvPr/>
        </p:nvSpPr>
        <p:spPr>
          <a:xfrm>
            <a:off x="7771839" y="4286250"/>
            <a:ext cx="162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Diabetic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BED8D1-AA59-41DB-8C79-0214EEFFD5FA}"/>
              </a:ext>
            </a:extLst>
          </p:cNvPr>
          <p:cNvSpPr txBox="1"/>
          <p:nvPr/>
        </p:nvSpPr>
        <p:spPr>
          <a:xfrm>
            <a:off x="5089010" y="2715907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Not diabetic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0338B7-8F5F-4DA1-B413-B36B138EEEEF}"/>
              </a:ext>
            </a:extLst>
          </p:cNvPr>
          <p:cNvSpPr txBox="1"/>
          <p:nvPr/>
        </p:nvSpPr>
        <p:spPr>
          <a:xfrm>
            <a:off x="5089010" y="6233154"/>
            <a:ext cx="658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Graph representing the diabetic dataset.</a:t>
            </a:r>
          </a:p>
        </p:txBody>
      </p:sp>
    </p:spTree>
    <p:extLst>
      <p:ext uri="{BB962C8B-B14F-4D97-AF65-F5344CB8AC3E}">
        <p14:creationId xmlns:p14="http://schemas.microsoft.com/office/powerpoint/2010/main" val="2067521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0C6C-9602-4AC9-AA6B-1ABCCFB21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Data pre-processing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700079-FFF5-4599-8925-DC45043833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Out of 768 hypothesis column of some attribute contain 0 value.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we have replaced that 0 value with mean of that particular column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FF1A825-B53A-4198-A2F0-850E19E037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51624" y="2190197"/>
            <a:ext cx="4201266" cy="28054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7109B-83A4-46D4-AC14-DA2435E4A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8505-5A08-4E7C-A4C8-110349E8BD7C}" type="slidenum">
              <a:rPr lang="en-IN" smtClean="0"/>
              <a:t>7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68CF70-7265-44B0-B0BE-3293752A1989}"/>
              </a:ext>
            </a:extLst>
          </p:cNvPr>
          <p:cNvSpPr txBox="1"/>
          <p:nvPr/>
        </p:nvSpPr>
        <p:spPr>
          <a:xfrm>
            <a:off x="7189694" y="5181600"/>
            <a:ext cx="420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No of attribute having value as 0.</a:t>
            </a:r>
          </a:p>
        </p:txBody>
      </p:sp>
    </p:spTree>
    <p:extLst>
      <p:ext uri="{BB962C8B-B14F-4D97-AF65-F5344CB8AC3E}">
        <p14:creationId xmlns:p14="http://schemas.microsoft.com/office/powerpoint/2010/main" val="3546323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F9D0A-086D-44CA-981C-5926C9855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Correlation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6D42A-24F4-44A9-8CD9-4B89BB1D5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below fig shows the corelation between the different attribute present in the dataset </a:t>
            </a:r>
          </a:p>
          <a:p>
            <a:r>
              <a:rPr lang="en-IN" dirty="0"/>
              <a:t>On the basis of that we will decide which attribute has the higher effect on the output data.</a:t>
            </a:r>
          </a:p>
          <a:p>
            <a:r>
              <a:rPr lang="en-IN" dirty="0"/>
              <a:t>Here we find out that Glucose concentration has the highest effect on the output dataset and blood pressure has the lowest effect.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7A21E5-1316-4B84-9003-50066A6E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8505-5A08-4E7C-A4C8-110349E8BD7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489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953E75-055F-4D46-B861-41CDA4AB3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741" y="-252413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correlation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223B12-7BA8-44F6-B53C-A4E07DF4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8505-5A08-4E7C-A4C8-110349E8BD7C}" type="slidenum">
              <a:rPr lang="en-IN" smtClean="0"/>
              <a:t>9</a:t>
            </a:fld>
            <a:endParaRPr lang="en-IN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34035A9-8ACB-4B19-B4E2-E6BFB48F2E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740" y="794682"/>
            <a:ext cx="10518671" cy="556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ED33C8-849B-4831-8215-2E5AEDCE2CCD}"/>
              </a:ext>
            </a:extLst>
          </p:cNvPr>
          <p:cNvSpPr txBox="1"/>
          <p:nvPr/>
        </p:nvSpPr>
        <p:spPr>
          <a:xfrm>
            <a:off x="3630706" y="6544235"/>
            <a:ext cx="6391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Correlation between different attribute and class level value.</a:t>
            </a:r>
          </a:p>
        </p:txBody>
      </p:sp>
    </p:spTree>
    <p:extLst>
      <p:ext uri="{BB962C8B-B14F-4D97-AF65-F5344CB8AC3E}">
        <p14:creationId xmlns:p14="http://schemas.microsoft.com/office/powerpoint/2010/main" val="2004911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444</Words>
  <Application>Microsoft Office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Office Theme</vt:lpstr>
      <vt:lpstr>DIABETES PREDICTION USING MACHINE LEARNING TECHNIQUES  Final year project Review-2 Batch – (2019-2023) Group Members : Abhay Kumar, Sungjemkaba Reg_no : 2019105194, 2019105219 28-sep-2022</vt:lpstr>
      <vt:lpstr> </vt:lpstr>
      <vt:lpstr>Glimpse of previous review</vt:lpstr>
      <vt:lpstr>PowerPoint Presentation</vt:lpstr>
      <vt:lpstr>Proposed model</vt:lpstr>
      <vt:lpstr>PowerPoint Presentation</vt:lpstr>
      <vt:lpstr>Data pre-processing</vt:lpstr>
      <vt:lpstr>Correlation </vt:lpstr>
      <vt:lpstr>correlation</vt:lpstr>
      <vt:lpstr>Balancing the dataset</vt:lpstr>
      <vt:lpstr>Accuracy analysis on normal data</vt:lpstr>
      <vt:lpstr>Accuracy analysis on oversampled data</vt:lpstr>
      <vt:lpstr>Confusion matrix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PREDICTION USING MACHINE LEARNING TECHNIQUES  Final year project Review-2 Batch – (2019-2023) Group Members : Abhay Kumar, Sungjemkaba Reg_no : 2019105194, 2019105219 28-sep-2022</dc:title>
  <dc:creator>ABHAY KUMAR</dc:creator>
  <cp:lastModifiedBy>ABHAY KUMAR</cp:lastModifiedBy>
  <cp:revision>5</cp:revision>
  <dcterms:created xsi:type="dcterms:W3CDTF">2022-11-01T18:46:52Z</dcterms:created>
  <dcterms:modified xsi:type="dcterms:W3CDTF">2022-11-04T09:11:38Z</dcterms:modified>
</cp:coreProperties>
</file>