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B0BA-AAAB-592B-A434-F750763CA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45D39-C0AC-10A0-2D02-4CE7CF2D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2C34-CE87-885C-B91A-041570FD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5C1E-5D5A-47FE-8824-467EF57B8F54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692E-A1C3-B692-7D5B-68194150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2EBF-6DDB-15A7-F94F-996A9ECD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B311-AE44-4930-928C-FA2C51D5F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94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04F4-4A34-265A-C277-35434AE2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BAA15-A4F0-C5DC-0BF0-357AD1AB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C92F-6E6E-2F98-616E-147D3FE0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5C1E-5D5A-47FE-8824-467EF57B8F54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10014-5D6F-1D7A-AA27-93F5E2FA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2CCE9-69C0-37A7-3BC4-0B437634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B311-AE44-4930-928C-FA2C51D5F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4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A5D40-A536-559C-D813-94C72029F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9B87A-A79B-9E63-640D-A5949CBC5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32AB-91AA-E6DD-54B4-3666FC88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5C1E-5D5A-47FE-8824-467EF57B8F54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C4C78-4A68-2E67-8276-6E07F5BD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80BC8-C58C-BB61-AD24-BA0697F6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B311-AE44-4930-928C-FA2C51D5F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9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8936-5541-A362-F8EE-C07371CD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C3C6-F83B-BD15-7428-510008EB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5FDDF-8D92-CDDE-00E5-8E9948BA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5C1E-5D5A-47FE-8824-467EF57B8F54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6B09-2C1B-4436-AB6C-A6E099F6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BA84-2498-2259-35CA-63528306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B311-AE44-4930-928C-FA2C51D5F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8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AAFC-8221-3BFF-788B-E7B0A12B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9A9EB-38AF-69E6-9268-35908EB53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18923-ED3C-9F9B-2D56-C4A149E9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5C1E-5D5A-47FE-8824-467EF57B8F54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7212-CC36-42A1-3AF9-B04AB4F7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CF10-992C-EC0E-C11B-310E9399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B311-AE44-4930-928C-FA2C51D5F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8224-D847-CF88-73DC-F501D28E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7CBD-AEB9-A652-94ED-9C0AB2CE4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C2587-E078-3165-1A73-FA211C95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B6132-27F7-68C2-1563-3D5319F3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5C1E-5D5A-47FE-8824-467EF57B8F54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0AFCB-A496-E81D-FF7D-7AB55BA9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AE956-5CC5-3202-2A7F-4A44507C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B311-AE44-4930-928C-FA2C51D5F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98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73A4-81CF-9478-AFD1-25A792A0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427FE-424F-AA0B-2A85-FF5D837D7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BA265-8550-CECA-2A6A-5A07D241A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016B3-5D53-DFAD-9F1A-B480B1F61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C7DE0-EA8F-96A7-733C-84AF7E7B1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F65A2-D6B1-0F7B-6788-C2D70124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5C1E-5D5A-47FE-8824-467EF57B8F54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12B42-86FF-68B5-EDA8-90F38EF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0C78C-5C5B-43A3-2F50-25DFC7D6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B311-AE44-4930-928C-FA2C51D5F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3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E545-9108-4D4B-1B1D-6F396DCE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79DAC-D0D7-D63A-6EAB-D4D7A5E5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5C1E-5D5A-47FE-8824-467EF57B8F54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E111A-1929-F313-1210-DC558583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FB611-EE55-ABE1-592C-DBD059D7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B311-AE44-4930-928C-FA2C51D5F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6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E85D2-6D22-E456-4344-6C3F26A3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5C1E-5D5A-47FE-8824-467EF57B8F54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4631C-9533-7744-CAAB-8EA595B7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48CE0-2273-4F47-6EFC-02373EA1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B311-AE44-4930-928C-FA2C51D5F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B2AF-4428-499A-5BEE-D4CB699D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E0117-561A-21FE-9694-1A059699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D68B4-485F-8E70-C94F-7CA330801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5BCD-1B81-3EFB-AA1C-178EC603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5C1E-5D5A-47FE-8824-467EF57B8F54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48FF2-D7D2-C611-0928-4313013B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CB98B-51E2-5E07-4002-CCE42A03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B311-AE44-4930-928C-FA2C51D5F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5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895A-6389-9936-15C8-400364E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06B14-ACC0-3EDC-AD64-0877D2A1D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F6FD4-35AC-DA2C-1D7B-D9AC76BD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18A0-C4ED-A256-36B5-73087263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5C1E-5D5A-47FE-8824-467EF57B8F54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E52F3-DF8F-A59D-0939-9BCBF079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A701D-1786-A96D-1CC8-CB6810BA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B311-AE44-4930-928C-FA2C51D5F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8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DB296-9949-D996-B68C-21DFB8A8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ED36E-C408-C605-AA13-EB137F5DA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08492-3113-6725-F09B-0962BB690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5C1E-5D5A-47FE-8824-467EF57B8F54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E338-DED4-8453-9F33-6B971F64A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337D-0BD3-8E8F-5AB5-FEE8D39C0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B311-AE44-4930-928C-FA2C51D5F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4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CD6F4-32F2-9717-57BE-3EB44748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5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E299B-4706-C27A-1B90-340A6069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61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(kernel = rbf, degree = 3, gamma = scale, random state = 1 , probability = True)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(penalty = L2,max_iter = 100, random state = 1)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IN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(splitter = best, </a:t>
            </a:r>
            <a:r>
              <a:rPr lang="en-IN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IN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3,</a:t>
            </a:r>
            <a:r>
              <a:rPr lang="en-IN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criterion = </a:t>
            </a:r>
            <a:r>
              <a:rPr lang="en-IN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IN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IN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n-IN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IN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classifier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VotingClassifier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(estimators ,voting = 'soft’)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 Classifier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=1),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=100,max_samples 0.75, bootstrap = True,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=1,n_jobs = 1)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 correlation between ensemble model members will increase the error correcting capability of the model.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reduces the risk of overfitting 		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40AE0-1FD6-F0A9-D564-0E40C9B9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956DE-C91E-4158-B063-F78EECAD942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86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Implementation detail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 KUMAR</dc:creator>
  <cp:lastModifiedBy>ABHAY KUMAR</cp:lastModifiedBy>
  <cp:revision>5</cp:revision>
  <dcterms:created xsi:type="dcterms:W3CDTF">2023-02-16T17:22:10Z</dcterms:created>
  <dcterms:modified xsi:type="dcterms:W3CDTF">2023-02-17T01:51:21Z</dcterms:modified>
</cp:coreProperties>
</file>