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6" r:id="rId2"/>
    <p:sldMasterId id="2147483671" r:id="rId3"/>
  </p:sldMasterIdLst>
  <p:notesMasterIdLst>
    <p:notesMasterId r:id="rId5"/>
  </p:notesMasterIdLst>
  <p:sldIdLst>
    <p:sldId id="6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234" autoAdjust="0"/>
  </p:normalViewPr>
  <p:slideViewPr>
    <p:cSldViewPr>
      <p:cViewPr>
        <p:scale>
          <a:sx n="66" d="100"/>
          <a:sy n="66" d="100"/>
        </p:scale>
        <p:origin x="-132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91D2-267E-4343-92A8-2F6A7D0644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44AA8-6FCF-471D-9FC7-FF36C49F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6200" y="1843087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1828800"/>
            <a:ext cx="5105400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093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7" r:id="rId4"/>
    <p:sldLayoutId id="2147483670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111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38200"/>
            <a:ext cx="8443020" cy="6019800"/>
          </a:xfrm>
        </p:spPr>
        <p:txBody>
          <a:bodyPr/>
          <a:lstStyle/>
          <a:p>
            <a:pPr algn="just">
              <a:buNone/>
            </a:pPr>
            <a:r>
              <a:rPr lang="en-US" b="0" dirty="0" smtClean="0"/>
              <a:t>                                                       Data Center</a:t>
            </a:r>
          </a:p>
          <a:p>
            <a:pPr algn="just">
              <a:buNone/>
            </a:pPr>
            <a:r>
              <a:rPr lang="en-US" b="0" dirty="0" smtClean="0"/>
              <a:t>                                     hc.sh                          Server 1</a:t>
            </a:r>
            <a:endParaRPr lang="en-US" b="0" dirty="0" smtClean="0"/>
          </a:p>
          <a:p>
            <a:pPr algn="just">
              <a:buNone/>
            </a:pPr>
            <a:r>
              <a:rPr lang="en-US" b="0" dirty="0" smtClean="0"/>
              <a:t>				</a:t>
            </a:r>
            <a:r>
              <a:rPr lang="en-US" b="0" dirty="0" smtClean="0"/>
              <a:t> </a:t>
            </a:r>
            <a:r>
              <a:rPr lang="en-US" b="0" dirty="0" smtClean="0"/>
              <a:t>      </a:t>
            </a:r>
            <a:r>
              <a:rPr lang="en-US" b="0" dirty="0" smtClean="0"/>
              <a:t>					    							     		 </a:t>
            </a:r>
          </a:p>
          <a:p>
            <a:pPr algn="just">
              <a:buNone/>
            </a:pPr>
            <a:r>
              <a:rPr lang="en-US" b="0" dirty="0" smtClean="0"/>
              <a:t>						                       Server 2											                            </a:t>
            </a:r>
            <a:endParaRPr lang="en-US" b="0" dirty="0" smtClean="0"/>
          </a:p>
          <a:p>
            <a:pPr algn="just">
              <a:buNone/>
            </a:pPr>
            <a:endParaRPr lang="en-US" b="0" dirty="0" smtClean="0"/>
          </a:p>
          <a:p>
            <a:pPr algn="just">
              <a:buNone/>
            </a:pPr>
            <a:endParaRPr lang="en-US" b="0" dirty="0" smtClean="0"/>
          </a:p>
          <a:p>
            <a:pPr algn="just">
              <a:buNone/>
            </a:pPr>
            <a:endParaRPr lang="en-US" b="0" dirty="0" smtClean="0"/>
          </a:p>
          <a:p>
            <a:pPr algn="just">
              <a:buNone/>
            </a:pPr>
            <a:r>
              <a:rPr lang="en-US" b="0" dirty="0" smtClean="0"/>
              <a:t>                                                                </a:t>
            </a:r>
          </a:p>
          <a:p>
            <a:pPr algn="just">
              <a:buNone/>
            </a:pPr>
            <a:r>
              <a:rPr lang="en-US" b="0" dirty="0" smtClean="0"/>
              <a:t> </a:t>
            </a:r>
            <a:r>
              <a:rPr lang="en-US" b="0" dirty="0" smtClean="0"/>
              <a:t>                                                                      Server N </a:t>
            </a:r>
            <a:endParaRPr lang="en-US" b="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943600" y="13716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9800" y="25908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59436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0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0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008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71600" y="1828800"/>
            <a:ext cx="16002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hc_rem.sh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47800" y="8382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</a:t>
            </a:r>
            <a:r>
              <a:rPr lang="en-US" dirty="0" smtClean="0">
                <a:solidFill>
                  <a:schemeClr val="accent4"/>
                </a:solidFill>
              </a:rPr>
              <a:t>erver_list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31242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</a:t>
            </a:r>
            <a:r>
              <a:rPr lang="en-US" dirty="0" smtClean="0">
                <a:solidFill>
                  <a:schemeClr val="accent4"/>
                </a:solidFill>
              </a:rPr>
              <a:t>c.logs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00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447800" y="41148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</a:t>
            </a:r>
            <a:r>
              <a:rPr lang="en-US" dirty="0" smtClean="0">
                <a:solidFill>
                  <a:schemeClr val="accent4"/>
                </a:solidFill>
              </a:rPr>
              <a:t>c_xls.sh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47800" y="51054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hc.xls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447800" y="60960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</a:t>
            </a:r>
            <a:r>
              <a:rPr lang="en-US" dirty="0" smtClean="0">
                <a:solidFill>
                  <a:schemeClr val="accent4"/>
                </a:solidFill>
              </a:rPr>
              <a:t>c_mail.sh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71800" y="1676400"/>
            <a:ext cx="2895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3"/>
          </p:cNvCxnSpPr>
          <p:nvPr/>
        </p:nvCxnSpPr>
        <p:spPr>
          <a:xfrm>
            <a:off x="2971800" y="2209800"/>
            <a:ext cx="29718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71800" y="2514600"/>
            <a:ext cx="3048000" cy="396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981200" y="144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812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812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812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9812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5" idx="1"/>
            <a:endCxn id="39" idx="1"/>
          </p:cNvCxnSpPr>
          <p:nvPr/>
        </p:nvCxnSpPr>
        <p:spPr>
          <a:xfrm rot="10800000" flipV="1">
            <a:off x="1447800" y="3429000"/>
            <a:ext cx="12700" cy="29718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810000" y="13716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</a:t>
            </a:r>
            <a:r>
              <a:rPr lang="en-US" dirty="0" smtClean="0">
                <a:solidFill>
                  <a:schemeClr val="accent4"/>
                </a:solidFill>
              </a:rPr>
              <a:t>c.sh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810000" y="22860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</a:t>
            </a:r>
            <a:r>
              <a:rPr lang="en-US" dirty="0" smtClean="0">
                <a:solidFill>
                  <a:schemeClr val="accent4"/>
                </a:solidFill>
              </a:rPr>
              <a:t>c.sh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886200" y="403860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h</a:t>
            </a:r>
            <a:r>
              <a:rPr lang="en-US" dirty="0" smtClean="0">
                <a:solidFill>
                  <a:schemeClr val="accent4"/>
                </a:solidFill>
              </a:rPr>
              <a:t>c.sh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D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CN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</Template>
  <TotalTime>58447</TotalTime>
  <Words>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SPRD</vt:lpstr>
      <vt:lpstr>PPT Body Slides -CN</vt:lpstr>
      <vt:lpstr>PPT Body Slides - ENG</vt:lpstr>
      <vt:lpstr>Slide 1</vt:lpstr>
    </vt:vector>
  </TitlesOfParts>
  <Company>SPRD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Vo-Wifi Call Study</dc:title>
  <dc:creator>Abhay.Chaudhary</dc:creator>
  <cp:lastModifiedBy>Abhay.Chaudhary</cp:lastModifiedBy>
  <cp:revision>722</cp:revision>
  <dcterms:created xsi:type="dcterms:W3CDTF">2014-05-01T08:54:23Z</dcterms:created>
  <dcterms:modified xsi:type="dcterms:W3CDTF">2016-08-28T12:59:00Z</dcterms:modified>
</cp:coreProperties>
</file>