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6" r:id="rId3"/>
    <p:sldId id="262" r:id="rId4"/>
    <p:sldId id="259" r:id="rId5"/>
    <p:sldId id="263" r:id="rId6"/>
    <p:sldId id="260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52373" y="152400"/>
            <a:ext cx="6639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Ethereum 2.0 Projects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981200"/>
            <a:ext cx="769210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Proof-of-stake (Beacon Chain, Casper FFG</a:t>
            </a:r>
            <a:r>
              <a:rPr lang="en-IN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IN" sz="32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32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Sharding</a:t>
            </a:r>
            <a:endParaRPr lang="en-IN" sz="32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en-IN" sz="32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32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eWASM</a:t>
            </a:r>
            <a:endParaRPr lang="en-IN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etherevolution.eu/wp-content/uploads/2018/11/Struttura-di-Ethereum-2.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05900" cy="520589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82153" y="152400"/>
            <a:ext cx="7779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Structure of Ethereum 2.0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2153" y="152400"/>
            <a:ext cx="7779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Structure of Ethereum 2.0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447800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 smtClean="0"/>
              <a:t>PoW</a:t>
            </a:r>
            <a:r>
              <a:rPr lang="en-IN" b="1" dirty="0" smtClean="0"/>
              <a:t> Main Chain</a:t>
            </a:r>
            <a:r>
              <a:rPr lang="en-IN" dirty="0" smtClean="0"/>
              <a:t> : </a:t>
            </a:r>
            <a:r>
              <a:rPr lang="en-IN" dirty="0" smtClean="0"/>
              <a:t>Is </a:t>
            </a:r>
            <a:r>
              <a:rPr lang="en-IN" dirty="0" smtClean="0"/>
              <a:t>the </a:t>
            </a:r>
            <a:r>
              <a:rPr lang="en-IN" dirty="0" err="1" smtClean="0"/>
              <a:t>blockchain</a:t>
            </a:r>
            <a:r>
              <a:rPr lang="en-IN" dirty="0" smtClean="0"/>
              <a:t> we know today, the current Ethereum </a:t>
            </a:r>
            <a:r>
              <a:rPr lang="en-IN" dirty="0" err="1" smtClean="0"/>
              <a:t>mainnet</a:t>
            </a:r>
            <a:r>
              <a:rPr lang="en-IN" dirty="0" smtClean="0"/>
              <a:t>. In the Ethereum 2.0 system this layer will continue to operate mainly as today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Beacon Chain</a:t>
            </a:r>
            <a:r>
              <a:rPr lang="en-IN" dirty="0" smtClean="0"/>
              <a:t> : </a:t>
            </a:r>
            <a:r>
              <a:rPr lang="en-IN" dirty="0" smtClean="0"/>
              <a:t>It </a:t>
            </a:r>
            <a:r>
              <a:rPr lang="en-IN" dirty="0" smtClean="0"/>
              <a:t>will be the full </a:t>
            </a:r>
            <a:r>
              <a:rPr lang="en-IN" dirty="0" err="1" smtClean="0"/>
              <a:t>PoS</a:t>
            </a:r>
            <a:r>
              <a:rPr lang="en-IN" dirty="0" smtClean="0"/>
              <a:t> layer of coordination of the entire underlying structure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Shard Chains</a:t>
            </a:r>
            <a:r>
              <a:rPr lang="en-IN" dirty="0" smtClean="0"/>
              <a:t> : </a:t>
            </a:r>
            <a:r>
              <a:rPr lang="en-IN" dirty="0" smtClean="0"/>
              <a:t>The </a:t>
            </a:r>
            <a:r>
              <a:rPr lang="en-IN" dirty="0" smtClean="0"/>
              <a:t>shard chains will be the layer in which the transactions are aggregated to reach a consensus on their order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VM (s)</a:t>
            </a:r>
            <a:r>
              <a:rPr lang="en-IN" dirty="0" smtClean="0"/>
              <a:t> : </a:t>
            </a:r>
            <a:r>
              <a:rPr lang="en-IN" dirty="0" smtClean="0"/>
              <a:t>The </a:t>
            </a:r>
            <a:r>
              <a:rPr lang="en-IN" dirty="0" smtClean="0"/>
              <a:t>VM layer will be used for the execution of contracts and transactions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7650" y="152400"/>
            <a:ext cx="4148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Beacon Chain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9938" name="Picture 2" descr="https://media.licdn.com/dms/image/C5112AQEqGpFfGJmTFw/article-inline_image-shrink_1500_2232/0?e=1547683200&amp;v=beta&amp;t=bXLF3UBUXhzOxWC4ARCFuyOeQn8Q90mac-4gIqUPwI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117" y="1371600"/>
            <a:ext cx="8645767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7650" y="152400"/>
            <a:ext cx="4148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Beacon Chain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15240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Validators</a:t>
            </a:r>
            <a:r>
              <a:rPr lang="en-IN" dirty="0" smtClean="0"/>
              <a:t> </a:t>
            </a:r>
            <a:r>
              <a:rPr lang="en-IN" dirty="0" smtClean="0"/>
              <a:t>can participate by depositing exactly 32 </a:t>
            </a:r>
            <a:r>
              <a:rPr lang="en-IN" dirty="0" smtClean="0"/>
              <a:t>eth</a:t>
            </a:r>
          </a:p>
          <a:p>
            <a:pPr fontAlgn="base"/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 Each </a:t>
            </a:r>
            <a:r>
              <a:rPr lang="en-IN" dirty="0" err="1" smtClean="0"/>
              <a:t>validators</a:t>
            </a:r>
            <a:r>
              <a:rPr lang="en-IN" dirty="0" smtClean="0"/>
              <a:t> will vote off-chain by sending their signature. Here they use the concept of </a:t>
            </a:r>
            <a:r>
              <a:rPr lang="en-IN" i="1" dirty="0" smtClean="0"/>
              <a:t>aggregate signature</a:t>
            </a:r>
            <a:r>
              <a:rPr lang="en-IN" dirty="0" smtClean="0"/>
              <a:t> where petition is sent to each </a:t>
            </a:r>
            <a:r>
              <a:rPr lang="en-IN" dirty="0" err="1" smtClean="0"/>
              <a:t>validator</a:t>
            </a:r>
            <a:r>
              <a:rPr lang="en-IN" dirty="0" smtClean="0"/>
              <a:t>, who applies their signature in support and later incorporated into the </a:t>
            </a:r>
            <a:r>
              <a:rPr lang="en-IN" dirty="0" err="1" smtClean="0"/>
              <a:t>blockchain</a:t>
            </a:r>
            <a:r>
              <a:rPr lang="en-IN" dirty="0" smtClean="0"/>
              <a:t> when the petition has enough support</a:t>
            </a:r>
            <a:r>
              <a:rPr lang="en-IN" dirty="0" smtClean="0"/>
              <a:t>.</a:t>
            </a:r>
          </a:p>
          <a:p>
            <a:pPr fontAlgn="base"/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 The </a:t>
            </a:r>
            <a:r>
              <a:rPr lang="en-IN" dirty="0" smtClean="0"/>
              <a:t>more </a:t>
            </a:r>
            <a:r>
              <a:rPr lang="en-IN" dirty="0" err="1" smtClean="0"/>
              <a:t>validators</a:t>
            </a:r>
            <a:r>
              <a:rPr lang="en-IN" dirty="0" smtClean="0"/>
              <a:t> that can participate the better because it improves security and decentralisation</a:t>
            </a:r>
            <a:r>
              <a:rPr lang="en-IN" dirty="0" smtClean="0"/>
              <a:t>.</a:t>
            </a:r>
          </a:p>
          <a:p>
            <a:pPr fontAlgn="base"/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 With </a:t>
            </a:r>
            <a:r>
              <a:rPr lang="en-IN" dirty="0" smtClean="0"/>
              <a:t>aggregate signatures, many more </a:t>
            </a:r>
            <a:r>
              <a:rPr lang="en-IN" dirty="0" err="1" smtClean="0"/>
              <a:t>validators</a:t>
            </a:r>
            <a:r>
              <a:rPr lang="en-IN" dirty="0" smtClean="0"/>
              <a:t> can participate in the proof-of-stake protocol. System can support a </a:t>
            </a:r>
            <a:r>
              <a:rPr lang="en-IN" b="1" i="1" dirty="0" smtClean="0"/>
              <a:t>up to 2²² </a:t>
            </a:r>
            <a:r>
              <a:rPr lang="en-IN" b="1" i="1" dirty="0" err="1" smtClean="0"/>
              <a:t>validators</a:t>
            </a:r>
            <a:r>
              <a:rPr lang="en-IN" b="1" i="1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93482" y="152400"/>
            <a:ext cx="27570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Sharding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1986" name="Picture 2" descr="https://media.licdn.com/dms/image/C5112AQHykIVGIoArFQ/article-inline_image-shrink_1000_1488/0?e=1547683200&amp;v=beta&amp;t=YKPPP3SAkXYMc918qkdbjiEbIQ4Dc4plbPGuA8AFl3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4956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93482" y="152400"/>
            <a:ext cx="27570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Sharding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1219200"/>
            <a:ext cx="8915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Basically right now all the transactions are going through one </a:t>
            </a:r>
            <a:r>
              <a:rPr lang="en-IN" dirty="0" err="1" smtClean="0"/>
              <a:t>blockchain</a:t>
            </a:r>
            <a:r>
              <a:rPr lang="en-IN" dirty="0" smtClean="0"/>
              <a:t> they are all verified transactions on one chain in a sequence</a:t>
            </a:r>
            <a:r>
              <a:rPr lang="en-IN" dirty="0" smtClean="0"/>
              <a:t>.</a:t>
            </a:r>
          </a:p>
          <a:p>
            <a:pPr fontAlgn="base"/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These transactions cannot be processed in parallel, despite being run on thousands of machines</a:t>
            </a:r>
            <a:r>
              <a:rPr lang="en-IN" dirty="0" smtClean="0"/>
              <a:t>.</a:t>
            </a:r>
          </a:p>
          <a:p>
            <a:pPr fontAlgn="base"/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r>
              <a:rPr lang="en-IN" dirty="0" err="1" smtClean="0"/>
              <a:t>Sharding</a:t>
            </a:r>
            <a:r>
              <a:rPr lang="en-IN" dirty="0" smtClean="0"/>
              <a:t> </a:t>
            </a:r>
            <a:r>
              <a:rPr lang="en-IN" dirty="0" smtClean="0"/>
              <a:t>will allow you to split each Ethereum into about thousand different shards that are kind of like their own mini </a:t>
            </a:r>
            <a:r>
              <a:rPr lang="en-IN" dirty="0" err="1" smtClean="0"/>
              <a:t>Ethereums</a:t>
            </a:r>
            <a:r>
              <a:rPr lang="en-IN" dirty="0" smtClean="0"/>
              <a:t> they're having own shorted chains which are going to have their own States their own code etc</a:t>
            </a:r>
            <a:r>
              <a:rPr lang="en-IN" dirty="0" smtClean="0"/>
              <a:t>.</a:t>
            </a:r>
          </a:p>
          <a:p>
            <a:pPr fontAlgn="base"/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They all share the same proof-of-stake consensus with the beacon chain</a:t>
            </a:r>
            <a:r>
              <a:rPr lang="en-IN" dirty="0" smtClean="0"/>
              <a:t>.</a:t>
            </a:r>
          </a:p>
          <a:p>
            <a:pPr fontAlgn="base"/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The registered </a:t>
            </a:r>
            <a:r>
              <a:rPr lang="en-IN" dirty="0" err="1" smtClean="0"/>
              <a:t>validators</a:t>
            </a:r>
            <a:r>
              <a:rPr lang="en-IN" dirty="0" smtClean="0"/>
              <a:t> on the beacon chain will become a global pool of </a:t>
            </a:r>
            <a:r>
              <a:rPr lang="en-IN" dirty="0" err="1" smtClean="0"/>
              <a:t>validators</a:t>
            </a:r>
            <a:r>
              <a:rPr lang="en-IN" dirty="0" smtClean="0"/>
              <a:t>, that validate blocks of transactions on the beacon chain and the shards</a:t>
            </a:r>
            <a:r>
              <a:rPr lang="en-IN" dirty="0" smtClean="0"/>
              <a:t>.</a:t>
            </a:r>
          </a:p>
          <a:p>
            <a:pPr fontAlgn="base"/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It is expected that a </a:t>
            </a:r>
            <a:r>
              <a:rPr lang="en-IN" dirty="0" err="1" smtClean="0"/>
              <a:t>sharded</a:t>
            </a:r>
            <a:r>
              <a:rPr lang="en-IN" dirty="0" smtClean="0"/>
              <a:t> Ethereum will be able to process more than </a:t>
            </a:r>
            <a:r>
              <a:rPr lang="en-IN" b="1" i="1" dirty="0" smtClean="0"/>
              <a:t>15,000 transactions per second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15278" y="152400"/>
            <a:ext cx="2513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eWASM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3010" name="Picture 2" descr="Image result for eWAS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5344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15278" y="152400"/>
            <a:ext cx="2513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eWASM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8686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The Ethereum Virtual Machine (EVM) is itself becoming a performance bottleneck</a:t>
            </a:r>
            <a:r>
              <a:rPr lang="en-IN" dirty="0" smtClean="0"/>
              <a:t>;</a:t>
            </a:r>
          </a:p>
          <a:p>
            <a:pPr fontAlgn="base"/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Even the speed with which the EVM can run is causing issues so for that reason they created the solution which is the </a:t>
            </a:r>
            <a:r>
              <a:rPr lang="en-IN" dirty="0" err="1" smtClean="0"/>
              <a:t>eWASM</a:t>
            </a:r>
            <a:r>
              <a:rPr lang="en-IN" dirty="0" smtClean="0"/>
              <a:t>.</a:t>
            </a:r>
          </a:p>
          <a:p>
            <a:pPr fontAlgn="base"/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r>
              <a:rPr lang="en-IN" dirty="0" err="1" smtClean="0"/>
              <a:t>eWASM</a:t>
            </a:r>
            <a:r>
              <a:rPr lang="en-IN" dirty="0" smtClean="0"/>
              <a:t> (Web Assembly) is being developed as a replacement to the EVM</a:t>
            </a:r>
            <a:r>
              <a:rPr lang="en-IN" dirty="0" smtClean="0"/>
              <a:t>.</a:t>
            </a:r>
          </a:p>
          <a:p>
            <a:pPr fontAlgn="base"/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It is a binary code that you can use to compile your code for the Web</a:t>
            </a:r>
            <a:r>
              <a:rPr lang="en-IN" dirty="0" smtClean="0"/>
              <a:t>.</a:t>
            </a:r>
          </a:p>
          <a:p>
            <a:pPr fontAlgn="base"/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r>
              <a:rPr lang="en-IN" dirty="0" smtClean="0"/>
              <a:t>The Ethereum shards will not use the existing EVM but will jump straight to using </a:t>
            </a:r>
            <a:r>
              <a:rPr lang="en-IN" dirty="0" err="1" smtClean="0"/>
              <a:t>eWASM</a:t>
            </a:r>
            <a:r>
              <a:rPr lang="en-IN" dirty="0" smtClean="0"/>
              <a:t>. Compilers will be developed that convert Solidity and </a:t>
            </a:r>
            <a:r>
              <a:rPr lang="en-IN" dirty="0" err="1" smtClean="0"/>
              <a:t>Vyper</a:t>
            </a:r>
            <a:r>
              <a:rPr lang="en-IN" dirty="0" smtClean="0"/>
              <a:t> into the new </a:t>
            </a:r>
            <a:r>
              <a:rPr lang="en-IN" dirty="0" err="1" smtClean="0"/>
              <a:t>eWASM</a:t>
            </a:r>
            <a:r>
              <a:rPr lang="en-IN" dirty="0" smtClean="0"/>
              <a:t> instruction-set</a:t>
            </a:r>
            <a:r>
              <a:rPr lang="en-IN" dirty="0" smtClean="0"/>
              <a:t>.</a:t>
            </a:r>
          </a:p>
          <a:p>
            <a:pPr fontAlgn="base"/>
            <a:endParaRPr lang="en-IN" dirty="0" smtClean="0"/>
          </a:p>
          <a:p>
            <a:pPr fontAlgn="base">
              <a:buFont typeface="Arial" pitchFamily="34" charset="0"/>
              <a:buChar char="•"/>
            </a:pPr>
            <a:r>
              <a:rPr lang="en-IN" dirty="0" err="1" smtClean="0"/>
              <a:t>eWASM</a:t>
            </a:r>
            <a:r>
              <a:rPr lang="en-IN" dirty="0" smtClean="0"/>
              <a:t> will make a significant difference to how many transactions can be processed and subsequently added to a block — further increasing transaction throughput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319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ABHAY</dc:creator>
  <cp:lastModifiedBy>ABHAY</cp:lastModifiedBy>
  <cp:revision>18</cp:revision>
  <dcterms:created xsi:type="dcterms:W3CDTF">2006-08-16T00:00:00Z</dcterms:created>
  <dcterms:modified xsi:type="dcterms:W3CDTF">2018-11-11T14:20:50Z</dcterms:modified>
</cp:coreProperties>
</file>