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0" r:id="rId7"/>
    <p:sldId id="283"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11/10/2022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9BDD-3ACC-C132-818F-DA46DF346A15}"/>
              </a:ext>
            </a:extLst>
          </p:cNvPr>
          <p:cNvSpPr>
            <a:spLocks noGrp="1"/>
          </p:cNvSpPr>
          <p:nvPr>
            <p:ph type="ctrTitle"/>
          </p:nvPr>
        </p:nvSpPr>
        <p:spPr/>
        <p:txBody>
          <a:bodyPr/>
          <a:lstStyle/>
          <a:p>
            <a:r>
              <a:rPr lang="en-IN" dirty="0"/>
              <a:t>Accident detection and vehicle tracking using Arduino</a:t>
            </a:r>
          </a:p>
        </p:txBody>
      </p:sp>
      <p:sp>
        <p:nvSpPr>
          <p:cNvPr id="3" name="Subtitle 2">
            <a:extLst>
              <a:ext uri="{FF2B5EF4-FFF2-40B4-BE49-F238E27FC236}">
                <a16:creationId xmlns:a16="http://schemas.microsoft.com/office/drawing/2014/main" id="{D06A4A82-D67C-ECF4-370F-373B7533D265}"/>
              </a:ext>
            </a:extLst>
          </p:cNvPr>
          <p:cNvSpPr>
            <a:spLocks noGrp="1"/>
          </p:cNvSpPr>
          <p:nvPr>
            <p:ph type="subTitle" idx="1"/>
          </p:nvPr>
        </p:nvSpPr>
        <p:spPr/>
        <p:txBody>
          <a:bodyPr/>
          <a:lstStyle/>
          <a:p>
            <a:r>
              <a:rPr lang="en-IN" dirty="0"/>
              <a:t>By:</a:t>
            </a:r>
          </a:p>
          <a:p>
            <a:r>
              <a:rPr lang="en-IN" dirty="0"/>
              <a:t>Abhay Rathi 20BCE2905</a:t>
            </a:r>
          </a:p>
          <a:p>
            <a:endParaRPr lang="en-IN" dirty="0"/>
          </a:p>
        </p:txBody>
      </p:sp>
    </p:spTree>
    <p:extLst>
      <p:ext uri="{BB962C8B-B14F-4D97-AF65-F5344CB8AC3E}">
        <p14:creationId xmlns:p14="http://schemas.microsoft.com/office/powerpoint/2010/main" val="1359705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5959-4A48-FBEC-DD1A-9AF2E0BCD9AE}"/>
              </a:ext>
            </a:extLst>
          </p:cNvPr>
          <p:cNvSpPr>
            <a:spLocks noGrp="1"/>
          </p:cNvSpPr>
          <p:nvPr>
            <p:ph type="title"/>
          </p:nvPr>
        </p:nvSpPr>
        <p:spPr/>
        <p:txBody>
          <a:bodyPr/>
          <a:lstStyle/>
          <a:p>
            <a:r>
              <a:rPr lang="en-IN" dirty="0" err="1"/>
              <a:t>arduino</a:t>
            </a:r>
            <a:endParaRPr lang="en-IN" dirty="0"/>
          </a:p>
        </p:txBody>
      </p:sp>
      <p:sp>
        <p:nvSpPr>
          <p:cNvPr id="3" name="Content Placeholder 2">
            <a:extLst>
              <a:ext uri="{FF2B5EF4-FFF2-40B4-BE49-F238E27FC236}">
                <a16:creationId xmlns:a16="http://schemas.microsoft.com/office/drawing/2014/main" id="{F26FEA2D-99A0-02F1-5848-C6432544C32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2BA00E0-EDCC-DF4F-9463-238E4B068BBD}"/>
              </a:ext>
            </a:extLst>
          </p:cNvPr>
          <p:cNvPicPr>
            <a:picLocks noChangeAspect="1"/>
          </p:cNvPicPr>
          <p:nvPr/>
        </p:nvPicPr>
        <p:blipFill>
          <a:blip r:embed="rId2"/>
          <a:stretch>
            <a:fillRect/>
          </a:stretch>
        </p:blipFill>
        <p:spPr>
          <a:xfrm>
            <a:off x="2971237" y="1898663"/>
            <a:ext cx="6238875" cy="4600575"/>
          </a:xfrm>
          <a:prstGeom prst="rect">
            <a:avLst/>
          </a:prstGeom>
        </p:spPr>
      </p:pic>
    </p:spTree>
    <p:extLst>
      <p:ext uri="{BB962C8B-B14F-4D97-AF65-F5344CB8AC3E}">
        <p14:creationId xmlns:p14="http://schemas.microsoft.com/office/powerpoint/2010/main" val="95323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C4B3-12C9-C85A-15B1-DDB535C85EA3}"/>
              </a:ext>
            </a:extLst>
          </p:cNvPr>
          <p:cNvSpPr>
            <a:spLocks noGrp="1"/>
          </p:cNvSpPr>
          <p:nvPr>
            <p:ph type="title"/>
          </p:nvPr>
        </p:nvSpPr>
        <p:spPr/>
        <p:txBody>
          <a:bodyPr/>
          <a:lstStyle/>
          <a:p>
            <a:r>
              <a:rPr lang="en-IN" dirty="0"/>
              <a:t>Global positioning system</a:t>
            </a:r>
          </a:p>
        </p:txBody>
      </p:sp>
      <p:sp>
        <p:nvSpPr>
          <p:cNvPr id="3" name="Content Placeholder 2">
            <a:extLst>
              <a:ext uri="{FF2B5EF4-FFF2-40B4-BE49-F238E27FC236}">
                <a16:creationId xmlns:a16="http://schemas.microsoft.com/office/drawing/2014/main" id="{3357771E-CE43-38CE-163A-D79A5EFC3266}"/>
              </a:ext>
            </a:extLst>
          </p:cNvPr>
          <p:cNvSpPr>
            <a:spLocks noGrp="1"/>
          </p:cNvSpPr>
          <p:nvPr>
            <p:ph idx="1"/>
          </p:nvPr>
        </p:nvSpPr>
        <p:spPr/>
        <p:txBody>
          <a:bodyPr>
            <a:normAutofit lnSpcReduction="10000"/>
          </a:bodyPr>
          <a:lstStyle/>
          <a:p>
            <a:r>
              <a:rPr lang="en-IN" dirty="0"/>
              <a:t>GPS system:</a:t>
            </a:r>
          </a:p>
          <a:p>
            <a:r>
              <a:rPr lang="en-IN" dirty="0"/>
              <a:t>27 satellites</a:t>
            </a:r>
          </a:p>
          <a:p>
            <a:r>
              <a:rPr lang="en-IN" dirty="0"/>
              <a:t>Orbit the earth twice a day</a:t>
            </a:r>
          </a:p>
          <a:p>
            <a:r>
              <a:rPr lang="en-IN" dirty="0"/>
              <a:t>Equipped with an atomic clock</a:t>
            </a:r>
          </a:p>
          <a:p>
            <a:r>
              <a:rPr lang="en-IN" dirty="0"/>
              <a:t>GPS Receiver</a:t>
            </a:r>
          </a:p>
          <a:p>
            <a:r>
              <a:rPr lang="en-IN" dirty="0"/>
              <a:t>3-D trilateration</a:t>
            </a:r>
          </a:p>
          <a:p>
            <a:r>
              <a:rPr lang="en-IN" dirty="0"/>
              <a:t>GPS receiver locates 4 satellites above it</a:t>
            </a:r>
          </a:p>
          <a:p>
            <a:r>
              <a:rPr lang="en-IN" dirty="0"/>
              <a:t>Then it calculates the distance to GPs satellites</a:t>
            </a:r>
          </a:p>
        </p:txBody>
      </p:sp>
    </p:spTree>
    <p:extLst>
      <p:ext uri="{BB962C8B-B14F-4D97-AF65-F5344CB8AC3E}">
        <p14:creationId xmlns:p14="http://schemas.microsoft.com/office/powerpoint/2010/main" val="427641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17BF-CE7E-DFEA-6AF5-C5615BF62176}"/>
              </a:ext>
            </a:extLst>
          </p:cNvPr>
          <p:cNvSpPr>
            <a:spLocks noGrp="1"/>
          </p:cNvSpPr>
          <p:nvPr>
            <p:ph type="title"/>
          </p:nvPr>
        </p:nvSpPr>
        <p:spPr/>
        <p:txBody>
          <a:bodyPr/>
          <a:lstStyle/>
          <a:p>
            <a:r>
              <a:rPr lang="en-IN" dirty="0"/>
              <a:t>GPS module</a:t>
            </a:r>
          </a:p>
        </p:txBody>
      </p:sp>
      <p:sp>
        <p:nvSpPr>
          <p:cNvPr id="3" name="Content Placeholder 2">
            <a:extLst>
              <a:ext uri="{FF2B5EF4-FFF2-40B4-BE49-F238E27FC236}">
                <a16:creationId xmlns:a16="http://schemas.microsoft.com/office/drawing/2014/main" id="{7B67016E-3050-9CCF-713B-21954270ED26}"/>
              </a:ext>
            </a:extLst>
          </p:cNvPr>
          <p:cNvSpPr>
            <a:spLocks noGrp="1"/>
          </p:cNvSpPr>
          <p:nvPr>
            <p:ph idx="1"/>
          </p:nvPr>
        </p:nvSpPr>
        <p:spPr/>
        <p:txBody>
          <a:bodyPr/>
          <a:lstStyle/>
          <a:p>
            <a:r>
              <a:rPr lang="en-IN" dirty="0"/>
              <a:t>The GPS module GPS1 is used</a:t>
            </a:r>
          </a:p>
          <a:p>
            <a:r>
              <a:rPr lang="en-IN" dirty="0"/>
              <a:t>High performance receiver tracks </a:t>
            </a:r>
            <a:r>
              <a:rPr lang="en-IN" dirty="0" err="1"/>
              <a:t>upto</a:t>
            </a:r>
            <a:r>
              <a:rPr lang="en-IN" dirty="0"/>
              <a:t> 20 satellites</a:t>
            </a:r>
          </a:p>
          <a:p>
            <a:r>
              <a:rPr lang="en-IN" dirty="0"/>
              <a:t>The module communicates with application system via     protocol</a:t>
            </a:r>
          </a:p>
          <a:p>
            <a:r>
              <a:rPr lang="en-IN" dirty="0" err="1"/>
              <a:t>Avergae</a:t>
            </a:r>
            <a:r>
              <a:rPr lang="en-IN" dirty="0"/>
              <a:t> cold start time under 42 seconds</a:t>
            </a:r>
          </a:p>
          <a:p>
            <a:endParaRPr lang="en-IN" dirty="0"/>
          </a:p>
        </p:txBody>
      </p:sp>
    </p:spTree>
    <p:extLst>
      <p:ext uri="{BB962C8B-B14F-4D97-AF65-F5344CB8AC3E}">
        <p14:creationId xmlns:p14="http://schemas.microsoft.com/office/powerpoint/2010/main" val="2886086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558A-FEF4-4E51-6AED-482F6928B73C}"/>
              </a:ext>
            </a:extLst>
          </p:cNvPr>
          <p:cNvSpPr>
            <a:spLocks noGrp="1"/>
          </p:cNvSpPr>
          <p:nvPr>
            <p:ph type="title"/>
          </p:nvPr>
        </p:nvSpPr>
        <p:spPr/>
        <p:txBody>
          <a:bodyPr/>
          <a:lstStyle/>
          <a:p>
            <a:r>
              <a:rPr lang="en-IN" dirty="0"/>
              <a:t>GSM Modem	</a:t>
            </a:r>
          </a:p>
        </p:txBody>
      </p:sp>
      <p:sp>
        <p:nvSpPr>
          <p:cNvPr id="3" name="Content Placeholder 2">
            <a:extLst>
              <a:ext uri="{FF2B5EF4-FFF2-40B4-BE49-F238E27FC236}">
                <a16:creationId xmlns:a16="http://schemas.microsoft.com/office/drawing/2014/main" id="{3E6E5387-C750-5BFD-EFC1-3DB90A67FD4E}"/>
              </a:ext>
            </a:extLst>
          </p:cNvPr>
          <p:cNvSpPr>
            <a:spLocks noGrp="1"/>
          </p:cNvSpPr>
          <p:nvPr>
            <p:ph idx="1"/>
          </p:nvPr>
        </p:nvSpPr>
        <p:spPr/>
        <p:txBody>
          <a:bodyPr/>
          <a:lstStyle/>
          <a:p>
            <a:r>
              <a:rPr lang="en-IN" dirty="0"/>
              <a:t>A gsm modem is a wireless modem that works with a GSM wireless network.</a:t>
            </a:r>
          </a:p>
          <a:p>
            <a:r>
              <a:rPr lang="en-IN" dirty="0"/>
              <a:t>A wireless modem behaves like a dial-up modem</a:t>
            </a:r>
          </a:p>
          <a:p>
            <a:r>
              <a:rPr lang="en-IN" dirty="0"/>
              <a:t>The main difference between them is that a dial-up modem sends and </a:t>
            </a:r>
            <a:r>
              <a:rPr lang="en-IN" dirty="0" err="1"/>
              <a:t>recives</a:t>
            </a:r>
            <a:r>
              <a:rPr lang="en-IN" dirty="0"/>
              <a:t> data through a fixed line while a wireless modem sends and receives </a:t>
            </a:r>
            <a:r>
              <a:rPr lang="en-IN" dirty="0" err="1"/>
              <a:t>datat</a:t>
            </a:r>
            <a:r>
              <a:rPr lang="en-IN" dirty="0"/>
              <a:t> through radio waves</a:t>
            </a:r>
          </a:p>
          <a:p>
            <a:endParaRPr lang="en-IN" dirty="0"/>
          </a:p>
        </p:txBody>
      </p:sp>
    </p:spTree>
    <p:extLst>
      <p:ext uri="{BB962C8B-B14F-4D97-AF65-F5344CB8AC3E}">
        <p14:creationId xmlns:p14="http://schemas.microsoft.com/office/powerpoint/2010/main" val="2488878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7434-47F4-FAB3-7138-52B6B103B737}"/>
              </a:ext>
            </a:extLst>
          </p:cNvPr>
          <p:cNvSpPr>
            <a:spLocks noGrp="1"/>
          </p:cNvSpPr>
          <p:nvPr>
            <p:ph type="title"/>
          </p:nvPr>
        </p:nvSpPr>
        <p:spPr/>
        <p:txBody>
          <a:bodyPr/>
          <a:lstStyle/>
          <a:p>
            <a:r>
              <a:rPr lang="en-IN" dirty="0"/>
              <a:t>Gsm modem…</a:t>
            </a:r>
          </a:p>
        </p:txBody>
      </p:sp>
      <p:sp>
        <p:nvSpPr>
          <p:cNvPr id="3" name="Content Placeholder 2">
            <a:extLst>
              <a:ext uri="{FF2B5EF4-FFF2-40B4-BE49-F238E27FC236}">
                <a16:creationId xmlns:a16="http://schemas.microsoft.com/office/drawing/2014/main" id="{1FF75A16-4A5B-4977-1433-105D9D608F54}"/>
              </a:ext>
            </a:extLst>
          </p:cNvPr>
          <p:cNvSpPr>
            <a:spLocks noGrp="1"/>
          </p:cNvSpPr>
          <p:nvPr>
            <p:ph idx="1"/>
          </p:nvPr>
        </p:nvSpPr>
        <p:spPr/>
        <p:txBody>
          <a:bodyPr/>
          <a:lstStyle/>
          <a:p>
            <a:r>
              <a:rPr lang="en-IN" dirty="0"/>
              <a:t>The GSM network is used to provide communication from one place to other</a:t>
            </a:r>
          </a:p>
          <a:p>
            <a:r>
              <a:rPr lang="en-IN" dirty="0"/>
              <a:t>The GSM module using consists of a Mobile Station and SIM</a:t>
            </a:r>
          </a:p>
          <a:p>
            <a:r>
              <a:rPr lang="en-IN" dirty="0"/>
              <a:t>The commands that are using to provide communication are AT commands</a:t>
            </a:r>
          </a:p>
          <a:p>
            <a:r>
              <a:rPr lang="en-IN" dirty="0"/>
              <a:t>The AT commands specifies the GSM technology are related t SMS service</a:t>
            </a:r>
          </a:p>
          <a:p>
            <a:endParaRPr lang="en-IN" dirty="0"/>
          </a:p>
        </p:txBody>
      </p:sp>
    </p:spTree>
    <p:extLst>
      <p:ext uri="{BB962C8B-B14F-4D97-AF65-F5344CB8AC3E}">
        <p14:creationId xmlns:p14="http://schemas.microsoft.com/office/powerpoint/2010/main" val="3063709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A34A-D906-A551-E8C1-97921167B7C6}"/>
              </a:ext>
            </a:extLst>
          </p:cNvPr>
          <p:cNvSpPr>
            <a:spLocks noGrp="1"/>
          </p:cNvSpPr>
          <p:nvPr>
            <p:ph type="title"/>
          </p:nvPr>
        </p:nvSpPr>
        <p:spPr/>
        <p:txBody>
          <a:bodyPr/>
          <a:lstStyle/>
          <a:p>
            <a:r>
              <a:rPr lang="en-IN" dirty="0"/>
              <a:t>General characteristics of a GSM </a:t>
            </a:r>
            <a:r>
              <a:rPr lang="en-IN" dirty="0" err="1"/>
              <a:t>MOdem</a:t>
            </a:r>
            <a:endParaRPr lang="en-IN" dirty="0"/>
          </a:p>
        </p:txBody>
      </p:sp>
      <p:sp>
        <p:nvSpPr>
          <p:cNvPr id="3" name="Content Placeholder 2">
            <a:extLst>
              <a:ext uri="{FF2B5EF4-FFF2-40B4-BE49-F238E27FC236}">
                <a16:creationId xmlns:a16="http://schemas.microsoft.com/office/drawing/2014/main" id="{E5139513-CBEA-521F-B292-BEE329E73DC2}"/>
              </a:ext>
            </a:extLst>
          </p:cNvPr>
          <p:cNvSpPr>
            <a:spLocks noGrp="1"/>
          </p:cNvSpPr>
          <p:nvPr>
            <p:ph idx="1"/>
          </p:nvPr>
        </p:nvSpPr>
        <p:spPr/>
        <p:txBody>
          <a:bodyPr/>
          <a:lstStyle/>
          <a:p>
            <a:r>
              <a:rPr lang="en-IN" dirty="0"/>
              <a:t>Reading and writing and deleting SMS messages</a:t>
            </a:r>
          </a:p>
          <a:p>
            <a:r>
              <a:rPr lang="en-IN" dirty="0"/>
              <a:t>Sending SMS messages</a:t>
            </a:r>
          </a:p>
          <a:p>
            <a:r>
              <a:rPr lang="en-IN" dirty="0"/>
              <a:t>Monitoring the signal Strength</a:t>
            </a:r>
          </a:p>
          <a:p>
            <a:r>
              <a:rPr lang="en-IN" dirty="0"/>
              <a:t>Monitoring the charging status and </a:t>
            </a:r>
            <a:r>
              <a:rPr lang="en-IN" dirty="0" err="1"/>
              <a:t>chargelevel</a:t>
            </a:r>
            <a:r>
              <a:rPr lang="en-IN" dirty="0"/>
              <a:t> of the batter Reading, writing and searching phone book entries. The number of SMS messages that can processed by a GSM modem per minute is very low – only six to ten SMS message per minute</a:t>
            </a:r>
          </a:p>
          <a:p>
            <a:endParaRPr lang="en-IN" dirty="0"/>
          </a:p>
        </p:txBody>
      </p:sp>
    </p:spTree>
    <p:extLst>
      <p:ext uri="{BB962C8B-B14F-4D97-AF65-F5344CB8AC3E}">
        <p14:creationId xmlns:p14="http://schemas.microsoft.com/office/powerpoint/2010/main" val="51138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AD10-BD6E-455A-8024-EAC9D90F5103}"/>
              </a:ext>
            </a:extLst>
          </p:cNvPr>
          <p:cNvSpPr>
            <a:spLocks noGrp="1"/>
          </p:cNvSpPr>
          <p:nvPr>
            <p:ph type="title"/>
          </p:nvPr>
        </p:nvSpPr>
        <p:spPr/>
        <p:txBody>
          <a:bodyPr/>
          <a:lstStyle/>
          <a:p>
            <a:r>
              <a:rPr lang="en-IN" dirty="0"/>
              <a:t>Sensors and their uses</a:t>
            </a:r>
          </a:p>
        </p:txBody>
      </p:sp>
      <p:sp>
        <p:nvSpPr>
          <p:cNvPr id="3" name="Content Placeholder 2">
            <a:extLst>
              <a:ext uri="{FF2B5EF4-FFF2-40B4-BE49-F238E27FC236}">
                <a16:creationId xmlns:a16="http://schemas.microsoft.com/office/drawing/2014/main" id="{148211D2-64EA-C0FB-391A-AFE868472BA3}"/>
              </a:ext>
            </a:extLst>
          </p:cNvPr>
          <p:cNvSpPr>
            <a:spLocks noGrp="1"/>
          </p:cNvSpPr>
          <p:nvPr>
            <p:ph idx="1"/>
          </p:nvPr>
        </p:nvSpPr>
        <p:spPr/>
        <p:txBody>
          <a:bodyPr/>
          <a:lstStyle/>
          <a:p>
            <a:r>
              <a:rPr lang="en-IN" dirty="0"/>
              <a:t>Infrared Sensor: to detect if the driver has put on his seatbelt</a:t>
            </a:r>
          </a:p>
          <a:p>
            <a:r>
              <a:rPr lang="en-IN" dirty="0"/>
              <a:t>MQ-3 Sensor: to detect alcohol consumption</a:t>
            </a:r>
          </a:p>
          <a:p>
            <a:r>
              <a:rPr lang="en-IN" dirty="0"/>
              <a:t>DC-motor: The relay module which will indicate starting of car</a:t>
            </a:r>
          </a:p>
          <a:p>
            <a:r>
              <a:rPr lang="en-IN" dirty="0"/>
              <a:t>Vibration Sensor: To detect if accident has occurred</a:t>
            </a:r>
          </a:p>
          <a:p>
            <a:r>
              <a:rPr lang="en-IN" dirty="0"/>
              <a:t>GSM: to transmit </a:t>
            </a:r>
            <a:r>
              <a:rPr lang="en-IN" dirty="0" err="1"/>
              <a:t>gps</a:t>
            </a:r>
            <a:r>
              <a:rPr lang="en-IN" dirty="0"/>
              <a:t> longitude and latitude values to the given phone number</a:t>
            </a:r>
          </a:p>
          <a:p>
            <a:r>
              <a:rPr lang="en-IN" dirty="0"/>
              <a:t>GPS: to detect the location of the accident</a:t>
            </a:r>
          </a:p>
          <a:p>
            <a:r>
              <a:rPr lang="en-IN" dirty="0"/>
              <a:t>Buzzer: it will buzz if the driver has consumed alcohol or not put on seatbelt</a:t>
            </a:r>
          </a:p>
          <a:p>
            <a:endParaRPr lang="en-IN" dirty="0"/>
          </a:p>
        </p:txBody>
      </p:sp>
    </p:spTree>
    <p:extLst>
      <p:ext uri="{BB962C8B-B14F-4D97-AF65-F5344CB8AC3E}">
        <p14:creationId xmlns:p14="http://schemas.microsoft.com/office/powerpoint/2010/main" val="1474620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7F1F-5C18-F0EA-5572-C1F32911DD2A}"/>
              </a:ext>
            </a:extLst>
          </p:cNvPr>
          <p:cNvSpPr>
            <a:spLocks noGrp="1"/>
          </p:cNvSpPr>
          <p:nvPr>
            <p:ph type="title"/>
          </p:nvPr>
        </p:nvSpPr>
        <p:spPr/>
        <p:txBody>
          <a:bodyPr/>
          <a:lstStyle/>
          <a:p>
            <a:r>
              <a:rPr lang="en-IN" dirty="0"/>
              <a:t>LCD liquid crystal display</a:t>
            </a:r>
          </a:p>
        </p:txBody>
      </p:sp>
      <p:sp>
        <p:nvSpPr>
          <p:cNvPr id="3" name="Content Placeholder 2">
            <a:extLst>
              <a:ext uri="{FF2B5EF4-FFF2-40B4-BE49-F238E27FC236}">
                <a16:creationId xmlns:a16="http://schemas.microsoft.com/office/drawing/2014/main" id="{86C2B631-81E8-BDE6-B7BA-9D3CCF0BE835}"/>
              </a:ext>
            </a:extLst>
          </p:cNvPr>
          <p:cNvSpPr>
            <a:spLocks noGrp="1"/>
          </p:cNvSpPr>
          <p:nvPr>
            <p:ph idx="1"/>
          </p:nvPr>
        </p:nvSpPr>
        <p:spPr/>
        <p:txBody>
          <a:bodyPr/>
          <a:lstStyle/>
          <a:p>
            <a:r>
              <a:rPr lang="en-IN" dirty="0"/>
              <a:t>In LCD we will connect the RW to the ground</a:t>
            </a:r>
          </a:p>
          <a:p>
            <a:r>
              <a:rPr lang="en-IN" dirty="0"/>
              <a:t>D4, D5, D6, D7 we will connect these default pin to respective GPIO6, GPIO7, GPIO8, GPIO9 of the Arduino.</a:t>
            </a:r>
          </a:p>
          <a:p>
            <a:r>
              <a:rPr lang="en-IN" dirty="0"/>
              <a:t>Then we will connect the RS to GPIO4.</a:t>
            </a:r>
          </a:p>
          <a:p>
            <a:r>
              <a:rPr lang="en-IN" dirty="0"/>
              <a:t>Enable pin to GPIO5</a:t>
            </a:r>
          </a:p>
        </p:txBody>
      </p:sp>
    </p:spTree>
    <p:extLst>
      <p:ext uri="{BB962C8B-B14F-4D97-AF65-F5344CB8AC3E}">
        <p14:creationId xmlns:p14="http://schemas.microsoft.com/office/powerpoint/2010/main" val="2068240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7240-938F-C0B4-B931-9B309FF9E903}"/>
              </a:ext>
            </a:extLst>
          </p:cNvPr>
          <p:cNvSpPr>
            <a:spLocks noGrp="1"/>
          </p:cNvSpPr>
          <p:nvPr>
            <p:ph type="title"/>
          </p:nvPr>
        </p:nvSpPr>
        <p:spPr/>
        <p:txBody>
          <a:bodyPr/>
          <a:lstStyle/>
          <a:p>
            <a:r>
              <a:rPr lang="en-IN" dirty="0"/>
              <a:t>MQ-3 Sensor</a:t>
            </a:r>
          </a:p>
        </p:txBody>
      </p:sp>
      <p:sp>
        <p:nvSpPr>
          <p:cNvPr id="3" name="Content Placeholder 2">
            <a:extLst>
              <a:ext uri="{FF2B5EF4-FFF2-40B4-BE49-F238E27FC236}">
                <a16:creationId xmlns:a16="http://schemas.microsoft.com/office/drawing/2014/main" id="{4CD81CE1-AF0F-098F-D5D2-A1261499EC31}"/>
              </a:ext>
            </a:extLst>
          </p:cNvPr>
          <p:cNvSpPr>
            <a:spLocks noGrp="1"/>
          </p:cNvSpPr>
          <p:nvPr>
            <p:ph idx="1"/>
          </p:nvPr>
        </p:nvSpPr>
        <p:spPr/>
        <p:txBody>
          <a:bodyPr/>
          <a:lstStyle/>
          <a:p>
            <a:r>
              <a:rPr lang="en-IN" dirty="0"/>
              <a:t>VCC- we will connect the </a:t>
            </a:r>
            <a:r>
              <a:rPr lang="en-IN" dirty="0" err="1"/>
              <a:t>vcc</a:t>
            </a:r>
            <a:r>
              <a:rPr lang="en-IN" dirty="0"/>
              <a:t> to </a:t>
            </a:r>
            <a:r>
              <a:rPr lang="en-IN" dirty="0" err="1"/>
              <a:t>vcc</a:t>
            </a:r>
            <a:r>
              <a:rPr lang="en-IN" dirty="0"/>
              <a:t> using DC wire</a:t>
            </a:r>
          </a:p>
          <a:p>
            <a:r>
              <a:rPr lang="en-IN" dirty="0"/>
              <a:t>OUT- we will connect to </a:t>
            </a:r>
            <a:r>
              <a:rPr lang="en-IN" dirty="0" err="1"/>
              <a:t>aurdino</a:t>
            </a:r>
            <a:r>
              <a:rPr lang="en-IN" dirty="0"/>
              <a:t> through GPIO12</a:t>
            </a:r>
          </a:p>
          <a:p>
            <a:r>
              <a:rPr lang="en-IN" dirty="0"/>
              <a:t>GND- we will connect ground pin to ground</a:t>
            </a:r>
          </a:p>
          <a:p>
            <a:r>
              <a:rPr lang="en-IN" dirty="0"/>
              <a:t>Test pin- we will connect this to logic state to get true or false values</a:t>
            </a:r>
          </a:p>
        </p:txBody>
      </p:sp>
    </p:spTree>
    <p:extLst>
      <p:ext uri="{BB962C8B-B14F-4D97-AF65-F5344CB8AC3E}">
        <p14:creationId xmlns:p14="http://schemas.microsoft.com/office/powerpoint/2010/main" val="1429943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7703-23EE-FF29-48C3-5BF78C666394}"/>
              </a:ext>
            </a:extLst>
          </p:cNvPr>
          <p:cNvSpPr>
            <a:spLocks noGrp="1"/>
          </p:cNvSpPr>
          <p:nvPr>
            <p:ph type="title"/>
          </p:nvPr>
        </p:nvSpPr>
        <p:spPr/>
        <p:txBody>
          <a:bodyPr/>
          <a:lstStyle/>
          <a:p>
            <a:r>
              <a:rPr lang="en-IN" dirty="0"/>
              <a:t>IR sensor</a:t>
            </a:r>
          </a:p>
        </p:txBody>
      </p:sp>
      <p:sp>
        <p:nvSpPr>
          <p:cNvPr id="3" name="Content Placeholder 2">
            <a:extLst>
              <a:ext uri="{FF2B5EF4-FFF2-40B4-BE49-F238E27FC236}">
                <a16:creationId xmlns:a16="http://schemas.microsoft.com/office/drawing/2014/main" id="{6419CFB5-2473-0752-9A81-CD189BA51222}"/>
              </a:ext>
            </a:extLst>
          </p:cNvPr>
          <p:cNvSpPr>
            <a:spLocks noGrp="1"/>
          </p:cNvSpPr>
          <p:nvPr>
            <p:ph idx="1"/>
          </p:nvPr>
        </p:nvSpPr>
        <p:spPr/>
        <p:txBody>
          <a:bodyPr/>
          <a:lstStyle/>
          <a:p>
            <a:r>
              <a:rPr lang="en-IN" dirty="0"/>
              <a:t>Infrared sensor</a:t>
            </a:r>
          </a:p>
          <a:p>
            <a:r>
              <a:rPr lang="en-IN" dirty="0"/>
              <a:t>Out – we will connect to the GPIO10</a:t>
            </a:r>
          </a:p>
          <a:p>
            <a:r>
              <a:rPr lang="en-IN" dirty="0"/>
              <a:t>GND- ground to ground connection will be done</a:t>
            </a:r>
          </a:p>
          <a:p>
            <a:r>
              <a:rPr lang="en-IN" dirty="0"/>
              <a:t>VCC- </a:t>
            </a:r>
            <a:r>
              <a:rPr lang="en-IN" dirty="0" err="1"/>
              <a:t>vcc</a:t>
            </a:r>
            <a:r>
              <a:rPr lang="en-IN" dirty="0"/>
              <a:t> to </a:t>
            </a:r>
            <a:r>
              <a:rPr lang="en-IN" dirty="0" err="1"/>
              <a:t>vcc</a:t>
            </a:r>
            <a:r>
              <a:rPr lang="en-IN" dirty="0"/>
              <a:t> will be connected</a:t>
            </a:r>
          </a:p>
          <a:p>
            <a:r>
              <a:rPr lang="en-IN" dirty="0" err="1"/>
              <a:t>Testpin</a:t>
            </a:r>
            <a:r>
              <a:rPr lang="en-IN" dirty="0"/>
              <a:t> – we will connect this to logic state to detect presence of seatbelt</a:t>
            </a:r>
          </a:p>
        </p:txBody>
      </p:sp>
    </p:spTree>
    <p:extLst>
      <p:ext uri="{BB962C8B-B14F-4D97-AF65-F5344CB8AC3E}">
        <p14:creationId xmlns:p14="http://schemas.microsoft.com/office/powerpoint/2010/main" val="421561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BC9F-87CB-D963-59AD-3287A729BAE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1A85573-F4E2-6F42-00F6-0FB422D149C4}"/>
              </a:ext>
            </a:extLst>
          </p:cNvPr>
          <p:cNvSpPr>
            <a:spLocks noGrp="1"/>
          </p:cNvSpPr>
          <p:nvPr>
            <p:ph idx="1"/>
          </p:nvPr>
        </p:nvSpPr>
        <p:spPr/>
        <p:txBody>
          <a:bodyPr/>
          <a:lstStyle/>
          <a:p>
            <a:r>
              <a:rPr lang="en-IN" dirty="0"/>
              <a:t>The main purpose of this project is to help detect the accident and to find the accident spot at any place and informing it to police and hospital through GPS and GSM networks.</a:t>
            </a:r>
          </a:p>
          <a:p>
            <a:r>
              <a:rPr lang="en-IN" dirty="0"/>
              <a:t>The GPS based </a:t>
            </a:r>
            <a:r>
              <a:rPr lang="en-IN" dirty="0" err="1"/>
              <a:t>vechile</a:t>
            </a:r>
            <a:r>
              <a:rPr lang="en-IN" dirty="0"/>
              <a:t> accident identification module contains Relay module, GSM module and a GPS modem connected to the Arduino.</a:t>
            </a:r>
          </a:p>
          <a:p>
            <a:r>
              <a:rPr lang="en-IN" dirty="0"/>
              <a:t>Global System for Mobile(GSM) technology is used to establish cellular connection</a:t>
            </a:r>
          </a:p>
          <a:p>
            <a:r>
              <a:rPr lang="en-IN" dirty="0" err="1"/>
              <a:t>Gps</a:t>
            </a:r>
            <a:r>
              <a:rPr lang="en-IN" dirty="0"/>
              <a:t> is used to trace the position of the vehicle</a:t>
            </a:r>
          </a:p>
        </p:txBody>
      </p:sp>
    </p:spTree>
    <p:extLst>
      <p:ext uri="{BB962C8B-B14F-4D97-AF65-F5344CB8AC3E}">
        <p14:creationId xmlns:p14="http://schemas.microsoft.com/office/powerpoint/2010/main" val="1127172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72D9-9FFA-2686-D7CD-EF8F712935D0}"/>
              </a:ext>
            </a:extLst>
          </p:cNvPr>
          <p:cNvSpPr>
            <a:spLocks noGrp="1"/>
          </p:cNvSpPr>
          <p:nvPr>
            <p:ph type="title"/>
          </p:nvPr>
        </p:nvSpPr>
        <p:spPr/>
        <p:txBody>
          <a:bodyPr/>
          <a:lstStyle/>
          <a:p>
            <a:r>
              <a:rPr lang="en-IN" dirty="0"/>
              <a:t>Vibration sensor</a:t>
            </a:r>
            <a:br>
              <a:rPr lang="en-IN" dirty="0"/>
            </a:br>
            <a:endParaRPr lang="en-IN" dirty="0"/>
          </a:p>
        </p:txBody>
      </p:sp>
      <p:sp>
        <p:nvSpPr>
          <p:cNvPr id="3" name="Content Placeholder 2">
            <a:extLst>
              <a:ext uri="{FF2B5EF4-FFF2-40B4-BE49-F238E27FC236}">
                <a16:creationId xmlns:a16="http://schemas.microsoft.com/office/drawing/2014/main" id="{53DF691E-20F8-D7AC-F448-6FE85FD69EA5}"/>
              </a:ext>
            </a:extLst>
          </p:cNvPr>
          <p:cNvSpPr>
            <a:spLocks noGrp="1"/>
          </p:cNvSpPr>
          <p:nvPr>
            <p:ph idx="1"/>
          </p:nvPr>
        </p:nvSpPr>
        <p:spPr/>
        <p:txBody>
          <a:bodyPr/>
          <a:lstStyle/>
          <a:p>
            <a:r>
              <a:rPr lang="en-IN" dirty="0"/>
              <a:t>OUT- connect to GPIO12 of Arduino</a:t>
            </a:r>
          </a:p>
          <a:p>
            <a:r>
              <a:rPr lang="en-IN" dirty="0"/>
              <a:t>GND- ground is connected to ground</a:t>
            </a:r>
          </a:p>
          <a:p>
            <a:r>
              <a:rPr lang="en-IN" dirty="0"/>
              <a:t>VCC- the </a:t>
            </a:r>
            <a:r>
              <a:rPr lang="en-IN" dirty="0" err="1"/>
              <a:t>vcc</a:t>
            </a:r>
            <a:r>
              <a:rPr lang="en-IN" dirty="0"/>
              <a:t> is connected to </a:t>
            </a:r>
            <a:r>
              <a:rPr lang="en-IN" dirty="0" err="1"/>
              <a:t>vcc</a:t>
            </a:r>
            <a:endParaRPr lang="en-IN" dirty="0"/>
          </a:p>
          <a:p>
            <a:r>
              <a:rPr lang="en-IN" dirty="0"/>
              <a:t>Test pin- will be connected to logic state of accident has/hasn’t occurred</a:t>
            </a:r>
          </a:p>
          <a:p>
            <a:endParaRPr lang="en-IN" dirty="0"/>
          </a:p>
        </p:txBody>
      </p:sp>
    </p:spTree>
    <p:extLst>
      <p:ext uri="{BB962C8B-B14F-4D97-AF65-F5344CB8AC3E}">
        <p14:creationId xmlns:p14="http://schemas.microsoft.com/office/powerpoint/2010/main" val="286386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EB4C-641D-574B-EB6D-E5BF58037195}"/>
              </a:ext>
            </a:extLst>
          </p:cNvPr>
          <p:cNvSpPr>
            <a:spLocks noGrp="1"/>
          </p:cNvSpPr>
          <p:nvPr>
            <p:ph type="title"/>
          </p:nvPr>
        </p:nvSpPr>
        <p:spPr/>
        <p:txBody>
          <a:bodyPr/>
          <a:lstStyle/>
          <a:p>
            <a:r>
              <a:rPr lang="en-IN" dirty="0"/>
              <a:t>Power supply to all module is 5v</a:t>
            </a:r>
          </a:p>
        </p:txBody>
      </p:sp>
      <p:sp>
        <p:nvSpPr>
          <p:cNvPr id="3" name="Content Placeholder 2">
            <a:extLst>
              <a:ext uri="{FF2B5EF4-FFF2-40B4-BE49-F238E27FC236}">
                <a16:creationId xmlns:a16="http://schemas.microsoft.com/office/drawing/2014/main" id="{BB7F40EF-9C4C-A8AD-2A38-D2ECC07AD0B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87625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DCC2-A831-6E5A-11D0-A3197AF1D68F}"/>
              </a:ext>
            </a:extLst>
          </p:cNvPr>
          <p:cNvSpPr>
            <a:spLocks noGrp="1"/>
          </p:cNvSpPr>
          <p:nvPr>
            <p:ph type="title"/>
          </p:nvPr>
        </p:nvSpPr>
        <p:spPr/>
        <p:txBody>
          <a:bodyPr/>
          <a:lstStyle/>
          <a:p>
            <a:r>
              <a:rPr lang="en-IN" dirty="0"/>
              <a:t>GPS module</a:t>
            </a:r>
            <a:br>
              <a:rPr lang="en-IN" dirty="0"/>
            </a:br>
            <a:endParaRPr lang="en-IN" dirty="0"/>
          </a:p>
        </p:txBody>
      </p:sp>
      <p:sp>
        <p:nvSpPr>
          <p:cNvPr id="3" name="Content Placeholder 2">
            <a:extLst>
              <a:ext uri="{FF2B5EF4-FFF2-40B4-BE49-F238E27FC236}">
                <a16:creationId xmlns:a16="http://schemas.microsoft.com/office/drawing/2014/main" id="{3E088E1B-16D3-99E1-CB9A-9DF0455CB169}"/>
              </a:ext>
            </a:extLst>
          </p:cNvPr>
          <p:cNvSpPr>
            <a:spLocks noGrp="1"/>
          </p:cNvSpPr>
          <p:nvPr>
            <p:ph idx="1"/>
          </p:nvPr>
        </p:nvSpPr>
        <p:spPr/>
        <p:txBody>
          <a:bodyPr/>
          <a:lstStyle/>
          <a:p>
            <a:r>
              <a:rPr lang="en-IN" dirty="0" err="1"/>
              <a:t>Txd</a:t>
            </a:r>
            <a:r>
              <a:rPr lang="en-IN" dirty="0"/>
              <a:t> pin of GPS is connected to RXD pin of Arduino</a:t>
            </a:r>
          </a:p>
          <a:p>
            <a:r>
              <a:rPr lang="en-IN" dirty="0"/>
              <a:t>Because the GPS is sending a signal and Arduino is receiving the signal</a:t>
            </a:r>
          </a:p>
        </p:txBody>
      </p:sp>
    </p:spTree>
    <p:extLst>
      <p:ext uri="{BB962C8B-B14F-4D97-AF65-F5344CB8AC3E}">
        <p14:creationId xmlns:p14="http://schemas.microsoft.com/office/powerpoint/2010/main" val="3848356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2E81-C120-C89F-1AE8-D00D88C63561}"/>
              </a:ext>
            </a:extLst>
          </p:cNvPr>
          <p:cNvSpPr>
            <a:spLocks noGrp="1"/>
          </p:cNvSpPr>
          <p:nvPr>
            <p:ph type="title"/>
          </p:nvPr>
        </p:nvSpPr>
        <p:spPr/>
        <p:txBody>
          <a:bodyPr/>
          <a:lstStyle/>
          <a:p>
            <a:r>
              <a:rPr lang="en-IN" dirty="0"/>
              <a:t>GSM </a:t>
            </a:r>
            <a:r>
              <a:rPr lang="en-IN" dirty="0" err="1"/>
              <a:t>MOdule</a:t>
            </a:r>
            <a:endParaRPr lang="en-IN" dirty="0"/>
          </a:p>
        </p:txBody>
      </p:sp>
      <p:sp>
        <p:nvSpPr>
          <p:cNvPr id="3" name="Content Placeholder 2">
            <a:extLst>
              <a:ext uri="{FF2B5EF4-FFF2-40B4-BE49-F238E27FC236}">
                <a16:creationId xmlns:a16="http://schemas.microsoft.com/office/drawing/2014/main" id="{04E3DBC8-493C-FAC6-2D93-70D9CF858577}"/>
              </a:ext>
            </a:extLst>
          </p:cNvPr>
          <p:cNvSpPr>
            <a:spLocks noGrp="1"/>
          </p:cNvSpPr>
          <p:nvPr>
            <p:ph idx="1"/>
          </p:nvPr>
        </p:nvSpPr>
        <p:spPr/>
        <p:txBody>
          <a:bodyPr/>
          <a:lstStyle/>
          <a:p>
            <a:r>
              <a:rPr lang="en-IN" dirty="0"/>
              <a:t>Requires serial </a:t>
            </a:r>
            <a:r>
              <a:rPr lang="en-IN" dirty="0" err="1"/>
              <a:t>termial</a:t>
            </a:r>
            <a:r>
              <a:rPr lang="en-IN" dirty="0"/>
              <a:t>/ virtual terminal</a:t>
            </a:r>
          </a:p>
          <a:p>
            <a:r>
              <a:rPr lang="en-IN" dirty="0"/>
              <a:t>Here we will connect </a:t>
            </a:r>
            <a:r>
              <a:rPr lang="en-IN" dirty="0" err="1"/>
              <a:t>Txd</a:t>
            </a:r>
            <a:r>
              <a:rPr lang="en-IN" dirty="0"/>
              <a:t> of Arduino to </a:t>
            </a:r>
            <a:r>
              <a:rPr lang="en-IN" dirty="0" err="1"/>
              <a:t>Rxd</a:t>
            </a:r>
            <a:r>
              <a:rPr lang="en-IN" dirty="0"/>
              <a:t> of terminal because Arduino is sending  and terminal is </a:t>
            </a:r>
            <a:r>
              <a:rPr lang="en-IN" dirty="0" err="1"/>
              <a:t>reciving</a:t>
            </a:r>
            <a:endParaRPr lang="en-IN" dirty="0"/>
          </a:p>
        </p:txBody>
      </p:sp>
    </p:spTree>
    <p:extLst>
      <p:ext uri="{BB962C8B-B14F-4D97-AF65-F5344CB8AC3E}">
        <p14:creationId xmlns:p14="http://schemas.microsoft.com/office/powerpoint/2010/main" val="3010835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DDC2-94BD-09F8-2D05-FD937F84EACD}"/>
              </a:ext>
            </a:extLst>
          </p:cNvPr>
          <p:cNvSpPr>
            <a:spLocks noGrp="1"/>
          </p:cNvSpPr>
          <p:nvPr>
            <p:ph type="title"/>
          </p:nvPr>
        </p:nvSpPr>
        <p:spPr/>
        <p:txBody>
          <a:bodyPr/>
          <a:lstStyle/>
          <a:p>
            <a:r>
              <a:rPr lang="en-IN" dirty="0"/>
              <a:t>Buzzer</a:t>
            </a:r>
            <a:br>
              <a:rPr lang="en-IN" dirty="0"/>
            </a:br>
            <a:endParaRPr lang="en-IN" dirty="0"/>
          </a:p>
        </p:txBody>
      </p:sp>
      <p:sp>
        <p:nvSpPr>
          <p:cNvPr id="3" name="Content Placeholder 2">
            <a:extLst>
              <a:ext uri="{FF2B5EF4-FFF2-40B4-BE49-F238E27FC236}">
                <a16:creationId xmlns:a16="http://schemas.microsoft.com/office/drawing/2014/main" id="{DF5A6EBA-559C-8FA4-F889-DC26D2082970}"/>
              </a:ext>
            </a:extLst>
          </p:cNvPr>
          <p:cNvSpPr>
            <a:spLocks noGrp="1"/>
          </p:cNvSpPr>
          <p:nvPr>
            <p:ph idx="1"/>
          </p:nvPr>
        </p:nvSpPr>
        <p:spPr/>
        <p:txBody>
          <a:bodyPr/>
          <a:lstStyle/>
          <a:p>
            <a:r>
              <a:rPr lang="en-IN" dirty="0"/>
              <a:t>We will connect pin 1 to </a:t>
            </a:r>
            <a:r>
              <a:rPr lang="en-IN" dirty="0" err="1"/>
              <a:t>vcc</a:t>
            </a:r>
            <a:endParaRPr lang="en-IN" dirty="0"/>
          </a:p>
          <a:p>
            <a:r>
              <a:rPr lang="en-IN" dirty="0"/>
              <a:t>We will connect pin 2 to transistor then </a:t>
            </a:r>
            <a:r>
              <a:rPr lang="en-IN" dirty="0" err="1"/>
              <a:t>trastistor</a:t>
            </a:r>
            <a:r>
              <a:rPr lang="en-IN" dirty="0"/>
              <a:t> to ground</a:t>
            </a:r>
          </a:p>
        </p:txBody>
      </p:sp>
    </p:spTree>
    <p:extLst>
      <p:ext uri="{BB962C8B-B14F-4D97-AF65-F5344CB8AC3E}">
        <p14:creationId xmlns:p14="http://schemas.microsoft.com/office/powerpoint/2010/main" val="600106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AB31-9C32-5A8C-5098-4706B8C179AB}"/>
              </a:ext>
            </a:extLst>
          </p:cNvPr>
          <p:cNvSpPr>
            <a:spLocks noGrp="1"/>
          </p:cNvSpPr>
          <p:nvPr>
            <p:ph type="title"/>
          </p:nvPr>
        </p:nvSpPr>
        <p:spPr/>
        <p:txBody>
          <a:bodyPr>
            <a:normAutofit fontScale="90000"/>
          </a:bodyPr>
          <a:lstStyle/>
          <a:p>
            <a:r>
              <a:rPr lang="en-IN" dirty="0"/>
              <a:t>VCC is the power input of a device. It can be positive or negative with respect to </a:t>
            </a:r>
            <a:r>
              <a:rPr lang="en-IN" dirty="0" err="1"/>
              <a:t>gnd</a:t>
            </a:r>
            <a:r>
              <a:rPr lang="en-IN" dirty="0"/>
              <a:t> usually to 5v</a:t>
            </a:r>
          </a:p>
        </p:txBody>
      </p:sp>
      <p:sp>
        <p:nvSpPr>
          <p:cNvPr id="3" name="Content Placeholder 2">
            <a:extLst>
              <a:ext uri="{FF2B5EF4-FFF2-40B4-BE49-F238E27FC236}">
                <a16:creationId xmlns:a16="http://schemas.microsoft.com/office/drawing/2014/main" id="{B4639436-5AA0-47BA-C840-5ED8A0DBFF7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4392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4192-6008-C37C-2315-F5B715446CD3}"/>
              </a:ext>
            </a:extLst>
          </p:cNvPr>
          <p:cNvSpPr>
            <a:spLocks noGrp="1"/>
          </p:cNvSpPr>
          <p:nvPr>
            <p:ph type="title"/>
          </p:nvPr>
        </p:nvSpPr>
        <p:spPr/>
        <p:txBody>
          <a:bodyPr/>
          <a:lstStyle/>
          <a:p>
            <a:r>
              <a:rPr lang="en-IN" dirty="0"/>
              <a:t>Relay module: dc motor</a:t>
            </a:r>
          </a:p>
        </p:txBody>
      </p:sp>
      <p:sp>
        <p:nvSpPr>
          <p:cNvPr id="3" name="Content Placeholder 2">
            <a:extLst>
              <a:ext uri="{FF2B5EF4-FFF2-40B4-BE49-F238E27FC236}">
                <a16:creationId xmlns:a16="http://schemas.microsoft.com/office/drawing/2014/main" id="{D32971A4-710F-9801-5DBF-ABF8D6ED175F}"/>
              </a:ext>
            </a:extLst>
          </p:cNvPr>
          <p:cNvSpPr>
            <a:spLocks noGrp="1"/>
          </p:cNvSpPr>
          <p:nvPr>
            <p:ph idx="1"/>
          </p:nvPr>
        </p:nvSpPr>
        <p:spPr/>
        <p:txBody>
          <a:bodyPr/>
          <a:lstStyle/>
          <a:p>
            <a:r>
              <a:rPr lang="en-IN" dirty="0"/>
              <a:t>Here we will connect </a:t>
            </a:r>
            <a:r>
              <a:rPr lang="en-IN" dirty="0" err="1"/>
              <a:t>vcc</a:t>
            </a:r>
            <a:r>
              <a:rPr lang="en-IN" dirty="0"/>
              <a:t> to </a:t>
            </a:r>
            <a:r>
              <a:rPr lang="en-IN" dirty="0" err="1"/>
              <a:t>vcc</a:t>
            </a:r>
            <a:r>
              <a:rPr lang="en-IN" dirty="0"/>
              <a:t>.</a:t>
            </a:r>
          </a:p>
          <a:p>
            <a:r>
              <a:rPr lang="en-IN" dirty="0" err="1"/>
              <a:t>Transmitor</a:t>
            </a:r>
            <a:r>
              <a:rPr lang="en-IN" dirty="0"/>
              <a:t> ground to ground will be connected</a:t>
            </a:r>
          </a:p>
          <a:p>
            <a:r>
              <a:rPr lang="en-IN" dirty="0"/>
              <a:t>We </a:t>
            </a:r>
            <a:r>
              <a:rPr lang="en-IN" dirty="0" err="1"/>
              <a:t>wil</a:t>
            </a:r>
            <a:r>
              <a:rPr lang="en-IN" dirty="0"/>
              <a:t> connect it to GPIO2 of Arduino</a:t>
            </a:r>
          </a:p>
          <a:p>
            <a:endParaRPr lang="en-IN" dirty="0"/>
          </a:p>
          <a:p>
            <a:endParaRPr lang="en-IN" dirty="0"/>
          </a:p>
        </p:txBody>
      </p:sp>
    </p:spTree>
    <p:extLst>
      <p:ext uri="{BB962C8B-B14F-4D97-AF65-F5344CB8AC3E}">
        <p14:creationId xmlns:p14="http://schemas.microsoft.com/office/powerpoint/2010/main" val="1834488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EEEE7-4036-06D9-DC80-524F31F2E859}"/>
              </a:ext>
            </a:extLst>
          </p:cNvPr>
          <p:cNvSpPr>
            <a:spLocks noGrp="1"/>
          </p:cNvSpPr>
          <p:nvPr>
            <p:ph type="title"/>
          </p:nvPr>
        </p:nvSpPr>
        <p:spPr/>
        <p:txBody>
          <a:bodyPr/>
          <a:lstStyle/>
          <a:p>
            <a:r>
              <a:rPr lang="en-IN" dirty="0"/>
              <a:t>Result and discussion</a:t>
            </a:r>
          </a:p>
        </p:txBody>
      </p:sp>
      <p:sp>
        <p:nvSpPr>
          <p:cNvPr id="3" name="Content Placeholder 2">
            <a:extLst>
              <a:ext uri="{FF2B5EF4-FFF2-40B4-BE49-F238E27FC236}">
                <a16:creationId xmlns:a16="http://schemas.microsoft.com/office/drawing/2014/main" id="{F31FDA70-9C66-772B-0042-300F3427C55A}"/>
              </a:ext>
            </a:extLst>
          </p:cNvPr>
          <p:cNvSpPr>
            <a:spLocks noGrp="1"/>
          </p:cNvSpPr>
          <p:nvPr>
            <p:ph idx="1"/>
          </p:nvPr>
        </p:nvSpPr>
        <p:spPr/>
        <p:txBody>
          <a:bodyPr/>
          <a:lstStyle/>
          <a:p>
            <a:r>
              <a:rPr lang="en-IN" dirty="0"/>
              <a:t>Thus by connecting the 5GPIOS to the Arduino we are able to make a accident detection system</a:t>
            </a:r>
          </a:p>
        </p:txBody>
      </p:sp>
    </p:spTree>
    <p:extLst>
      <p:ext uri="{BB962C8B-B14F-4D97-AF65-F5344CB8AC3E}">
        <p14:creationId xmlns:p14="http://schemas.microsoft.com/office/powerpoint/2010/main" val="4229149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E00D-897C-A626-1D3B-3CBC49CFDD02}"/>
              </a:ext>
            </a:extLst>
          </p:cNvPr>
          <p:cNvSpPr>
            <a:spLocks noGrp="1"/>
          </p:cNvSpPr>
          <p:nvPr>
            <p:ph type="title"/>
          </p:nvPr>
        </p:nvSpPr>
        <p:spPr/>
        <p:txBody>
          <a:bodyPr/>
          <a:lstStyle/>
          <a:p>
            <a:r>
              <a:rPr lang="en-IN" dirty="0"/>
              <a:t>Future work and updates</a:t>
            </a:r>
          </a:p>
        </p:txBody>
      </p:sp>
      <p:sp>
        <p:nvSpPr>
          <p:cNvPr id="3" name="Content Placeholder 2">
            <a:extLst>
              <a:ext uri="{FF2B5EF4-FFF2-40B4-BE49-F238E27FC236}">
                <a16:creationId xmlns:a16="http://schemas.microsoft.com/office/drawing/2014/main" id="{8847B9F0-D3D3-703A-A041-B41D067DBFBC}"/>
              </a:ext>
            </a:extLst>
          </p:cNvPr>
          <p:cNvSpPr>
            <a:spLocks noGrp="1"/>
          </p:cNvSpPr>
          <p:nvPr>
            <p:ph idx="1"/>
          </p:nvPr>
        </p:nvSpPr>
        <p:spPr/>
        <p:txBody>
          <a:bodyPr/>
          <a:lstStyle/>
          <a:p>
            <a:r>
              <a:rPr lang="en-IN" dirty="0"/>
              <a:t>As we will be able to collect lot of data about the accident location and time.</a:t>
            </a:r>
          </a:p>
          <a:p>
            <a:r>
              <a:rPr lang="en-IN" dirty="0"/>
              <a:t>We can use this data in big data analytics and with help of machine learning we can find which area at which time are more prone to accident</a:t>
            </a:r>
          </a:p>
          <a:p>
            <a:endParaRPr lang="en-IN" dirty="0"/>
          </a:p>
        </p:txBody>
      </p:sp>
    </p:spTree>
    <p:extLst>
      <p:ext uri="{BB962C8B-B14F-4D97-AF65-F5344CB8AC3E}">
        <p14:creationId xmlns:p14="http://schemas.microsoft.com/office/powerpoint/2010/main" val="70322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AEE0-24C5-80CA-58B2-7E72B1343E8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42DD3AB-07DB-EDCF-4A20-7AD73F44C7B8}"/>
              </a:ext>
            </a:extLst>
          </p:cNvPr>
          <p:cNvSpPr>
            <a:spLocks noGrp="1"/>
          </p:cNvSpPr>
          <p:nvPr>
            <p:ph idx="1"/>
          </p:nvPr>
        </p:nvSpPr>
        <p:spPr/>
        <p:txBody>
          <a:bodyPr/>
          <a:lstStyle/>
          <a:p>
            <a:r>
              <a:rPr lang="en-IN" dirty="0"/>
              <a:t>It is very difficult to know that an accident has occurred in deserted areas, hilly regions and to locate the position where it has happened.</a:t>
            </a:r>
          </a:p>
          <a:p>
            <a:r>
              <a:rPr lang="en-IN" dirty="0"/>
              <a:t>There is no system of identification and intimation regarding an accident in previous existing system</a:t>
            </a:r>
          </a:p>
          <a:p>
            <a:r>
              <a:rPr lang="en-IN" dirty="0"/>
              <a:t>Later on the SMS service begins for intimation purpose</a:t>
            </a:r>
          </a:p>
          <a:p>
            <a:r>
              <a:rPr lang="en-IN" dirty="0"/>
              <a:t>GPS and GSM makes the usage for intimation and identification of place</a:t>
            </a:r>
          </a:p>
          <a:p>
            <a:endParaRPr lang="en-IN" dirty="0"/>
          </a:p>
        </p:txBody>
      </p:sp>
    </p:spTree>
    <p:extLst>
      <p:ext uri="{BB962C8B-B14F-4D97-AF65-F5344CB8AC3E}">
        <p14:creationId xmlns:p14="http://schemas.microsoft.com/office/powerpoint/2010/main" val="186185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EFD4B-095E-F205-E830-1472FBEEB965}"/>
              </a:ext>
            </a:extLst>
          </p:cNvPr>
          <p:cNvSpPr>
            <a:spLocks noGrp="1"/>
          </p:cNvSpPr>
          <p:nvPr>
            <p:ph type="title"/>
          </p:nvPr>
        </p:nvSpPr>
        <p:spPr/>
        <p:txBody>
          <a:bodyPr/>
          <a:lstStyle/>
          <a:p>
            <a:r>
              <a:rPr lang="en-IN" dirty="0"/>
              <a:t>Previous system</a:t>
            </a:r>
          </a:p>
        </p:txBody>
      </p:sp>
      <p:sp>
        <p:nvSpPr>
          <p:cNvPr id="3" name="Content Placeholder 2">
            <a:extLst>
              <a:ext uri="{FF2B5EF4-FFF2-40B4-BE49-F238E27FC236}">
                <a16:creationId xmlns:a16="http://schemas.microsoft.com/office/drawing/2014/main" id="{32BD480C-6983-1E73-A75B-AC4B323216E5}"/>
              </a:ext>
            </a:extLst>
          </p:cNvPr>
          <p:cNvSpPr>
            <a:spLocks noGrp="1"/>
          </p:cNvSpPr>
          <p:nvPr>
            <p:ph idx="1"/>
          </p:nvPr>
        </p:nvSpPr>
        <p:spPr/>
        <p:txBody>
          <a:bodyPr/>
          <a:lstStyle/>
          <a:p>
            <a:r>
              <a:rPr lang="en-IN" dirty="0"/>
              <a:t>When an accident </a:t>
            </a:r>
            <a:r>
              <a:rPr lang="en-IN" dirty="0" err="1"/>
              <a:t>oocurs</a:t>
            </a:r>
            <a:r>
              <a:rPr lang="en-IN" dirty="0"/>
              <a:t> the information only is sent through GSM but there is no possibly to locate the spot</a:t>
            </a:r>
          </a:p>
          <a:p>
            <a:endParaRPr lang="en-IN" dirty="0"/>
          </a:p>
        </p:txBody>
      </p:sp>
      <p:pic>
        <p:nvPicPr>
          <p:cNvPr id="5" name="Picture 4">
            <a:extLst>
              <a:ext uri="{FF2B5EF4-FFF2-40B4-BE49-F238E27FC236}">
                <a16:creationId xmlns:a16="http://schemas.microsoft.com/office/drawing/2014/main" id="{527BAD42-7842-2F06-5952-27519CD295FC}"/>
              </a:ext>
            </a:extLst>
          </p:cNvPr>
          <p:cNvPicPr>
            <a:picLocks noChangeAspect="1"/>
          </p:cNvPicPr>
          <p:nvPr/>
        </p:nvPicPr>
        <p:blipFill>
          <a:blip r:embed="rId2"/>
          <a:stretch>
            <a:fillRect/>
          </a:stretch>
        </p:blipFill>
        <p:spPr>
          <a:xfrm>
            <a:off x="2715878" y="3257021"/>
            <a:ext cx="4381569" cy="2694322"/>
          </a:xfrm>
          <a:prstGeom prst="rect">
            <a:avLst/>
          </a:prstGeom>
        </p:spPr>
      </p:pic>
    </p:spTree>
    <p:extLst>
      <p:ext uri="{BB962C8B-B14F-4D97-AF65-F5344CB8AC3E}">
        <p14:creationId xmlns:p14="http://schemas.microsoft.com/office/powerpoint/2010/main" val="116464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3C9D-1672-1F7E-D618-E8B4CDE88A4A}"/>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D6AFE93D-9A94-50E9-867F-A8A71E47B0C7}"/>
              </a:ext>
            </a:extLst>
          </p:cNvPr>
          <p:cNvSpPr>
            <a:spLocks noGrp="1"/>
          </p:cNvSpPr>
          <p:nvPr>
            <p:ph idx="1"/>
          </p:nvPr>
        </p:nvSpPr>
        <p:spPr/>
        <p:txBody>
          <a:bodyPr/>
          <a:lstStyle/>
          <a:p>
            <a:r>
              <a:rPr lang="en-IN" dirty="0"/>
              <a:t>This project presents and automotive localization system using GPS and GSM-SMS services. </a:t>
            </a:r>
          </a:p>
        </p:txBody>
      </p:sp>
    </p:spTree>
    <p:extLst>
      <p:ext uri="{BB962C8B-B14F-4D97-AF65-F5344CB8AC3E}">
        <p14:creationId xmlns:p14="http://schemas.microsoft.com/office/powerpoint/2010/main" val="1335982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2EDA-8B63-02E6-BA11-60BA24CAA2AF}"/>
              </a:ext>
            </a:extLst>
          </p:cNvPr>
          <p:cNvSpPr>
            <a:spLocks noGrp="1"/>
          </p:cNvSpPr>
          <p:nvPr>
            <p:ph type="title"/>
          </p:nvPr>
        </p:nvSpPr>
        <p:spPr/>
        <p:txBody>
          <a:bodyPr/>
          <a:lstStyle/>
          <a:p>
            <a:r>
              <a:rPr lang="en-IN" dirty="0"/>
              <a:t>Block diagram</a:t>
            </a:r>
          </a:p>
        </p:txBody>
      </p:sp>
      <p:pic>
        <p:nvPicPr>
          <p:cNvPr id="5" name="Content Placeholder 4">
            <a:extLst>
              <a:ext uri="{FF2B5EF4-FFF2-40B4-BE49-F238E27FC236}">
                <a16:creationId xmlns:a16="http://schemas.microsoft.com/office/drawing/2014/main" id="{DD2E7711-EC00-7F6D-B54D-8D1A31C89068}"/>
              </a:ext>
            </a:extLst>
          </p:cNvPr>
          <p:cNvPicPr>
            <a:picLocks noGrp="1" noChangeAspect="1"/>
          </p:cNvPicPr>
          <p:nvPr>
            <p:ph idx="1"/>
          </p:nvPr>
        </p:nvPicPr>
        <p:blipFill>
          <a:blip r:embed="rId2"/>
          <a:stretch>
            <a:fillRect/>
          </a:stretch>
        </p:blipFill>
        <p:spPr>
          <a:xfrm>
            <a:off x="3346264" y="1746776"/>
            <a:ext cx="5488822" cy="4501624"/>
          </a:xfrm>
        </p:spPr>
      </p:pic>
    </p:spTree>
    <p:extLst>
      <p:ext uri="{BB962C8B-B14F-4D97-AF65-F5344CB8AC3E}">
        <p14:creationId xmlns:p14="http://schemas.microsoft.com/office/powerpoint/2010/main" val="73517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18D3-8560-413B-04E4-21A338C548E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36C018C-D879-3B81-6F0B-B502F66E23A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15B374F-AB73-3433-D475-89691F33C89B}"/>
              </a:ext>
            </a:extLst>
          </p:cNvPr>
          <p:cNvPicPr>
            <a:picLocks noChangeAspect="1"/>
          </p:cNvPicPr>
          <p:nvPr/>
        </p:nvPicPr>
        <p:blipFill>
          <a:blip r:embed="rId2"/>
          <a:stretch>
            <a:fillRect/>
          </a:stretch>
        </p:blipFill>
        <p:spPr>
          <a:xfrm>
            <a:off x="0" y="372103"/>
            <a:ext cx="12192000" cy="6113793"/>
          </a:xfrm>
          <a:prstGeom prst="rect">
            <a:avLst/>
          </a:prstGeom>
        </p:spPr>
      </p:pic>
    </p:spTree>
    <p:extLst>
      <p:ext uri="{BB962C8B-B14F-4D97-AF65-F5344CB8AC3E}">
        <p14:creationId xmlns:p14="http://schemas.microsoft.com/office/powerpoint/2010/main" val="214608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2EC5-4042-F2E4-8E0C-A70E291BBA88}"/>
              </a:ext>
            </a:extLst>
          </p:cNvPr>
          <p:cNvSpPr>
            <a:spLocks noGrp="1"/>
          </p:cNvSpPr>
          <p:nvPr>
            <p:ph type="title"/>
          </p:nvPr>
        </p:nvSpPr>
        <p:spPr/>
        <p:txBody>
          <a:bodyPr/>
          <a:lstStyle/>
          <a:p>
            <a:r>
              <a:rPr lang="en-IN" dirty="0"/>
              <a:t>Block diagram: receiver section</a:t>
            </a:r>
          </a:p>
        </p:txBody>
      </p:sp>
      <p:sp>
        <p:nvSpPr>
          <p:cNvPr id="3" name="Content Placeholder 2">
            <a:extLst>
              <a:ext uri="{FF2B5EF4-FFF2-40B4-BE49-F238E27FC236}">
                <a16:creationId xmlns:a16="http://schemas.microsoft.com/office/drawing/2014/main" id="{CAB3D86A-A193-D595-ED2A-5B504547AA9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256A425-D1F7-AA1C-4A6F-71B376D34B1C}"/>
              </a:ext>
            </a:extLst>
          </p:cNvPr>
          <p:cNvPicPr>
            <a:picLocks noChangeAspect="1"/>
          </p:cNvPicPr>
          <p:nvPr/>
        </p:nvPicPr>
        <p:blipFill>
          <a:blip r:embed="rId2"/>
          <a:stretch>
            <a:fillRect/>
          </a:stretch>
        </p:blipFill>
        <p:spPr>
          <a:xfrm>
            <a:off x="2170196" y="2096064"/>
            <a:ext cx="7562850" cy="3324225"/>
          </a:xfrm>
          <a:prstGeom prst="rect">
            <a:avLst/>
          </a:prstGeom>
        </p:spPr>
      </p:pic>
    </p:spTree>
    <p:extLst>
      <p:ext uri="{BB962C8B-B14F-4D97-AF65-F5344CB8AC3E}">
        <p14:creationId xmlns:p14="http://schemas.microsoft.com/office/powerpoint/2010/main" val="316263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A3E0-543A-4B21-E645-77122D0D256D}"/>
              </a:ext>
            </a:extLst>
          </p:cNvPr>
          <p:cNvSpPr>
            <a:spLocks noGrp="1"/>
          </p:cNvSpPr>
          <p:nvPr>
            <p:ph type="title"/>
          </p:nvPr>
        </p:nvSpPr>
        <p:spPr/>
        <p:txBody>
          <a:bodyPr/>
          <a:lstStyle/>
          <a:p>
            <a:r>
              <a:rPr lang="en-IN" dirty="0"/>
              <a:t>Circuit components</a:t>
            </a:r>
          </a:p>
        </p:txBody>
      </p:sp>
      <p:sp>
        <p:nvSpPr>
          <p:cNvPr id="3" name="Content Placeholder 2">
            <a:extLst>
              <a:ext uri="{FF2B5EF4-FFF2-40B4-BE49-F238E27FC236}">
                <a16:creationId xmlns:a16="http://schemas.microsoft.com/office/drawing/2014/main" id="{9083F200-84D4-20FB-F6AB-1213143CC04D}"/>
              </a:ext>
            </a:extLst>
          </p:cNvPr>
          <p:cNvSpPr>
            <a:spLocks noGrp="1"/>
          </p:cNvSpPr>
          <p:nvPr>
            <p:ph idx="1"/>
          </p:nvPr>
        </p:nvSpPr>
        <p:spPr/>
        <p:txBody>
          <a:bodyPr>
            <a:normAutofit fontScale="85000" lnSpcReduction="10000"/>
          </a:bodyPr>
          <a:lstStyle/>
          <a:p>
            <a:r>
              <a:rPr lang="en-IN" dirty="0"/>
              <a:t>Power supply</a:t>
            </a:r>
          </a:p>
          <a:p>
            <a:r>
              <a:rPr lang="en-IN" dirty="0"/>
              <a:t>Arduino</a:t>
            </a:r>
          </a:p>
          <a:p>
            <a:r>
              <a:rPr lang="en-IN" dirty="0" err="1"/>
              <a:t>Gps</a:t>
            </a:r>
            <a:r>
              <a:rPr lang="en-IN" dirty="0"/>
              <a:t> module</a:t>
            </a:r>
          </a:p>
          <a:p>
            <a:r>
              <a:rPr lang="en-IN" dirty="0"/>
              <a:t>Infrared sensor</a:t>
            </a:r>
          </a:p>
          <a:p>
            <a:r>
              <a:rPr lang="en-IN" dirty="0"/>
              <a:t>Alcohol sensor</a:t>
            </a:r>
          </a:p>
          <a:p>
            <a:r>
              <a:rPr lang="en-IN" dirty="0"/>
              <a:t>GSM module</a:t>
            </a:r>
          </a:p>
          <a:p>
            <a:r>
              <a:rPr lang="en-IN" dirty="0"/>
              <a:t>Relay motor</a:t>
            </a:r>
          </a:p>
          <a:p>
            <a:r>
              <a:rPr lang="en-IN" dirty="0"/>
              <a:t>Vibration sensor</a:t>
            </a:r>
          </a:p>
          <a:p>
            <a:r>
              <a:rPr lang="en-IN" dirty="0"/>
              <a:t>Liquid crystal display</a:t>
            </a:r>
          </a:p>
        </p:txBody>
      </p:sp>
    </p:spTree>
    <p:extLst>
      <p:ext uri="{BB962C8B-B14F-4D97-AF65-F5344CB8AC3E}">
        <p14:creationId xmlns:p14="http://schemas.microsoft.com/office/powerpoint/2010/main" val="34275235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302</TotalTime>
  <Words>917</Words>
  <Application>Microsoft Office PowerPoint</Application>
  <PresentationFormat>Widescreen</PresentationFormat>
  <Paragraphs>107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Bookman Old Style</vt:lpstr>
      <vt:lpstr>Rockwell</vt:lpstr>
      <vt:lpstr>Damask</vt:lpstr>
      <vt:lpstr>Accident detection and vehicle tracking using Arduino</vt:lpstr>
      <vt:lpstr>introduction</vt:lpstr>
      <vt:lpstr>Introduction…</vt:lpstr>
      <vt:lpstr>Previous system</vt:lpstr>
      <vt:lpstr>Proposed system</vt:lpstr>
      <vt:lpstr>Block diagram</vt:lpstr>
      <vt:lpstr>PowerPoint Presentation</vt:lpstr>
      <vt:lpstr>Block diagram: receiver section</vt:lpstr>
      <vt:lpstr>Circuit components</vt:lpstr>
      <vt:lpstr>arduino</vt:lpstr>
      <vt:lpstr>Global positioning system</vt:lpstr>
      <vt:lpstr>GPS module</vt:lpstr>
      <vt:lpstr>GSM Modem </vt:lpstr>
      <vt:lpstr>Gsm modem…</vt:lpstr>
      <vt:lpstr>General characteristics of a GSM MOdem</vt:lpstr>
      <vt:lpstr>Sensors and their uses</vt:lpstr>
      <vt:lpstr>LCD liquid crystal display</vt:lpstr>
      <vt:lpstr>MQ-3 Sensor</vt:lpstr>
      <vt:lpstr>IR sensor</vt:lpstr>
      <vt:lpstr>Vibration sensor </vt:lpstr>
      <vt:lpstr>Power supply to all module is 5v</vt:lpstr>
      <vt:lpstr>GPS module </vt:lpstr>
      <vt:lpstr>GSM MOdule</vt:lpstr>
      <vt:lpstr>Buzzer </vt:lpstr>
      <vt:lpstr>VCC is the power input of a device. It can be positive or negative with respect to gnd usually to 5v</vt:lpstr>
      <vt:lpstr>Relay module: dc motor</vt:lpstr>
      <vt:lpstr>Result and discussion</vt:lpstr>
      <vt:lpstr>Future work and updates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detection and vechicle tracking using arduino</dc:title>
  <dc:creator>Abhay Rathi</dc:creator>
  <cp:lastModifiedBy>Abhay Rathi</cp:lastModifiedBy>
  <cp:revision>7</cp:revision>
  <dcterms:created xsi:type="dcterms:W3CDTF">2022-11-09T02:44:16Z</dcterms:created>
  <dcterms:modified xsi:type="dcterms:W3CDTF">2022-11-10T17:04:27Z</dcterms:modified>
</cp:coreProperties>
</file>