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0" roundtripDataSignature="AMtx7mhaDWFgTF3yfnBecCjFKrpr3JYV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61f9ebb83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61f9ebb8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61f9ebb8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361f9ebb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Copilot: How It Works</a:t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AI Pair Programmer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by: [Your Name / Team]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of AI in Coding</a:t>
            </a:r>
            <a:endParaRPr/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integration with developer tools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accurate and context-aware suggestions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Collaboration between AI and humans, not replacement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45" name="Google Shape;145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Copilot is a powerful AI assistant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Understands code context and suggests intelligent completions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used as a productivity aid—not a replacement for developers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&amp; Answers</a:t>
            </a:r>
            <a:endParaRPr/>
          </a:p>
        </p:txBody>
      </p:sp>
      <p:sp>
        <p:nvSpPr>
          <p:cNvPr id="151" name="Google Shape;151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Invite questions from the audience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61f9ebb83_0_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3361f9ebb83_0_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61f9ebb83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g3361f9ebb8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144000" cy="6096000"/>
          </a:xfrm>
          <a:prstGeom prst="rect">
            <a:avLst/>
          </a:prstGeom>
          <a:noFill/>
          <a:ln cap="flat" cmpd="sng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64" name="Google Shape;164;g3361f9ebb83_0_0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GitHub Copilot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by GitHub in collaboration with OpenAI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Acts as an AI-powered coding assistant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Integrated into popular code editors like VS Code, JetBrains, and Neovim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multiple programming languages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Features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autocompletion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Comment-to-code generation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suggestions in real time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for documentation, tests, and boilerplate code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It Works – Behind the Scenes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Powered by OpenAI Codex (a descendant of GPT-3)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Trained on billions of lines of public code from GitHub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Predicts and suggests code based on the current file context and comments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 Overview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User writes a comment or starts typing code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Copilot processes the context (file, function, project)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AI model predicts the most relevant code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User accepts, modifies, or rejects the suggestion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Copilot in Action – Demo or Screenshots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Screenshot of code autocompletion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Writing a function from a comment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Highlight: Real-time code generation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 and Setup</a:t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with VS Code, JetBrains IDEs, Neovim, and GitHub Codespaces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installation via extension marketplace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GitHub account (Copilot is a paid service)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Pros and Cons</a:t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Boosts productivity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Reduces boilerplate coding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Helps explore unfamiliar libraries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Not always accurate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Potential licensing/code originality issues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Requires human oversight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Cases</a:t>
            </a:r>
            <a:endParaRPr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prototyping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new APIs or languages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Writing tests or repetitive code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Supporting junior developers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