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3" Type="http://schemas.openxmlformats.org/officeDocument/2006/relationships/extended-properties" Target="docProps/app.xml"/>
  <Relationship Id="rId2" Type="http://schemas.openxmlformats.org/package/2006/relationships/metadata/core-properties" Target="docProps/core.xml"/>
  <Relationship Id="rId1" Type="http://schemas.openxmlformats.org/officeDocument/2006/relationships/officeDocument" Target="ppt/presentation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9144000" cy="6858000" type="screen4x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/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slide" Target="slides/slide12.xml"/>
  <Relationship Id="rId15" Type="http://schemas.openxmlformats.org/officeDocument/2006/relationships/slide" Target="slides/slide13.xml"/>
  <Relationship Id="rId16" Type="http://schemas.openxmlformats.org/officeDocument/2006/relationships/slide" Target="slides/slide14.xml"/>
  <Relationship Id="rId17" Type="http://schemas.openxmlformats.org/officeDocument/2006/relationships/slide" Target="slides/slide15.xml"/>
  <Relationship Id="rId18" Type="http://schemas.openxmlformats.org/officeDocument/2006/relationships/slide" Target="slides/slide16.xml"/>
  <Relationship Id="rId19" Type="http://schemas.openxmlformats.org/officeDocument/2006/relationships/slide" Target="slides/slide17.xml"/>
  <Relationship Id="rId20" Type="http://schemas.openxmlformats.org/officeDocument/2006/relationships/slide" Target="slides/slide18.xml"/>
  <Relationship Id="rId21" Type="http://schemas.openxmlformats.org/officeDocument/2006/relationships/slide" Target="slides/slide19.xml"/>
  <Relationship Id="rId22" Type="http://schemas.openxmlformats.org/officeDocument/2006/relationships/slide" Target="slides/slide20.xml"/>
  <Relationship Id="rId23" Type="http://schemas.openxmlformats.org/officeDocument/2006/relationships/slide" Target="slides/slide21.xml"/>
  <Relationship Id="rId24" Type="http://schemas.openxmlformats.org/officeDocument/2006/relationships/slide" Target="slides/slide22.xml"/>
  <Relationship Id="rId25" Type="http://schemas.openxmlformats.org/officeDocument/2006/relationships/slide" Target="slides/slide23.xml"/>
  <Relationship Id="rId26" Type="http://schemas.openxmlformats.org/officeDocument/2006/relationships/slide" Target="slides/slide24.xml"/>
  <Relationship Id="rId27" Type="http://schemas.openxmlformats.org/officeDocument/2006/relationships/slide" Target="slides/slide25.xml"/>
  <Relationship Id="rId28" Type="http://schemas.openxmlformats.org/officeDocument/2006/relationships/slide" Target="slides/slide26.xml"/>
  <Relationship Id="rId29" Type="http://schemas.openxmlformats.org/officeDocument/2006/relationships/slide" Target="slides/slide27.xml"/>
  <Relationship Id="rId30" Type="http://schemas.openxmlformats.org/officeDocument/2006/relationships/slide" Target="slides/slide28.xml"/>
  <Relationship Id="rId31" Type="http://schemas.openxmlformats.org/officeDocument/2006/relationships/presProps" Target="presProps.xml"/>
  <Relationship Id="rId32" Type="http://schemas.openxmlformats.org/officeDocument/2006/relationships/viewProps" Target="viewProps.xml"/>
  <Relationship Id="rId33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16/04/2009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?#?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/>
              <a:t>16/04/2009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/>
              <a:t>&lt;#&gt;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11.png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1010.png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1111.png"/>
</Relationships>

</file>

<file path=ppt/slides/_rels/slide1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1212.png"/>
</Relationships>

</file>

<file path=ppt/slides/_rels/slide1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1313.png"/>
</Relationships>

</file>

<file path=ppt/slides/_rels/slide1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1414.png"/>
</Relationships>

</file>

<file path=ppt/slides/_rels/slide1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1515.png"/>
</Relationships>

</file>

<file path=ppt/slides/_rels/slide1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1616.png"/>
</Relationships>

</file>

<file path=ppt/slides/_rels/slide1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1717.png"/>
</Relationships>

</file>

<file path=ppt/slides/_rels/slide1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1818.png"/>
</Relationships>

</file>

<file path=ppt/slides/_rels/slide1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1919.pn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22.png"/>
</Relationships>

</file>

<file path=ppt/slides/_rels/slide2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2020.png"/>
</Relationships>

</file>

<file path=ppt/slides/_rels/slide2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2121.png"/>
</Relationships>

</file>

<file path=ppt/slides/_rels/slide2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2222.png"/>
</Relationships>

</file>

<file path=ppt/slides/_rels/slide2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2323.png"/>
</Relationships>

</file>

<file path=ppt/slides/_rels/slide2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2424.png"/>
</Relationships>

</file>

<file path=ppt/slides/_rels/slide2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2525.png"/>
</Relationships>

</file>

<file path=ppt/slides/_rels/slide2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2626.png"/>
</Relationships>

</file>

<file path=ppt/slides/_rels/slide2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2727.png"/>
</Relationships>

</file>

<file path=ppt/slides/_rels/slide2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2828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33.pn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44.pn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55.pn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66.pn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77.pn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88.pn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  <Relationship Id="rId2" Type="http://schemas.openxmlformats.org/officeDocument/2006/relationships/image" Target="../media/presentation-00099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013"/>
          <a:ext cx="9144000" cy="6009513"/>
          <a:chOff x="0" y="866013"/>
          <a:chExt cx="9144000" cy="6009513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866013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013"/>
          <a:ext cx="9144000" cy="6009513"/>
          <a:chOff x="0" y="866013"/>
          <a:chExt cx="9144000" cy="6009513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866013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013"/>
          <a:ext cx="9144000" cy="6009513"/>
          <a:chOff x="0" y="866013"/>
          <a:chExt cx="9144000" cy="6009513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866013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013"/>
          <a:ext cx="9144000" cy="6009513"/>
          <a:chOff x="0" y="866013"/>
          <a:chExt cx="9144000" cy="6009513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866013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013"/>
          <a:ext cx="9144000" cy="6009513"/>
          <a:chOff x="0" y="866013"/>
          <a:chExt cx="9144000" cy="6009513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866013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013"/>
          <a:ext cx="9144000" cy="6009513"/>
          <a:chOff x="0" y="866013"/>
          <a:chExt cx="9144000" cy="6009513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866013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013"/>
          <a:ext cx="9144000" cy="6009513"/>
          <a:chOff x="0" y="866013"/>
          <a:chExt cx="9144000" cy="6009513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866013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013"/>
          <a:ext cx="9144000" cy="6009513"/>
          <a:chOff x="0" y="866013"/>
          <a:chExt cx="9144000" cy="6009513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866013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013"/>
          <a:ext cx="9144000" cy="6009513"/>
          <a:chOff x="0" y="866013"/>
          <a:chExt cx="9144000" cy="6009513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866013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013"/>
          <a:ext cx="9144000" cy="6009513"/>
          <a:chOff x="0" y="866013"/>
          <a:chExt cx="9144000" cy="6009513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866013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013"/>
          <a:ext cx="9144000" cy="6009513"/>
          <a:chOff x="0" y="866013"/>
          <a:chExt cx="9144000" cy="6009513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866013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013"/>
          <a:ext cx="9144000" cy="6009513"/>
          <a:chOff x="0" y="866013"/>
          <a:chExt cx="9144000" cy="6009513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866013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013"/>
          <a:ext cx="9144000" cy="6009513"/>
          <a:chOff x="0" y="866013"/>
          <a:chExt cx="9144000" cy="6009513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866013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013"/>
          <a:ext cx="9144000" cy="6009513"/>
          <a:chOff x="0" y="866013"/>
          <a:chExt cx="9144000" cy="6009513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866013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013"/>
          <a:ext cx="9144000" cy="6009513"/>
          <a:chOff x="0" y="866013"/>
          <a:chExt cx="9144000" cy="6009513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866013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013"/>
          <a:ext cx="9144000" cy="6009513"/>
          <a:chOff x="0" y="866013"/>
          <a:chExt cx="9144000" cy="6009513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866013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013"/>
          <a:ext cx="9144000" cy="6009513"/>
          <a:chOff x="0" y="866013"/>
          <a:chExt cx="9144000" cy="6009513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866013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013"/>
          <a:ext cx="9144000" cy="6009513"/>
          <a:chOff x="0" y="866013"/>
          <a:chExt cx="9144000" cy="6009513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866013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013"/>
          <a:ext cx="9144000" cy="6009513"/>
          <a:chOff x="0" y="866013"/>
          <a:chExt cx="9144000" cy="6009513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866013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013"/>
          <a:ext cx="9144000" cy="6009513"/>
          <a:chOff x="0" y="866013"/>
          <a:chExt cx="9144000" cy="6009513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866013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013"/>
          <a:ext cx="9144000" cy="6009513"/>
          <a:chOff x="0" y="866013"/>
          <a:chExt cx="9144000" cy="6009513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866013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013"/>
          <a:ext cx="9144000" cy="6009513"/>
          <a:chOff x="0" y="866013"/>
          <a:chExt cx="9144000" cy="6009513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866013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013"/>
          <a:ext cx="9144000" cy="6009513"/>
          <a:chOff x="0" y="866013"/>
          <a:chExt cx="9144000" cy="6009513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866013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013"/>
          <a:ext cx="9144000" cy="6009513"/>
          <a:chOff x="0" y="866013"/>
          <a:chExt cx="9144000" cy="6009513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866013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013"/>
          <a:ext cx="9144000" cy="6009513"/>
          <a:chOff x="0" y="866013"/>
          <a:chExt cx="9144000" cy="6009513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866013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013"/>
          <a:ext cx="9144000" cy="6009513"/>
          <a:chOff x="0" y="866013"/>
          <a:chExt cx="9144000" cy="6009513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866013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013"/>
          <a:ext cx="9144000" cy="6009513"/>
          <a:chOff x="0" y="866013"/>
          <a:chExt cx="9144000" cy="6009513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866013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013"/>
          <a:ext cx="9144000" cy="6009513"/>
          <a:chOff x="0" y="866013"/>
          <a:chExt cx="9144000" cy="6009513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866013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/>
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28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2019-03-26T04:24:42Z</dcterms:created>
  <dcterms:modified xsi:type="dcterms:W3CDTF">2019-03-26T04:24:42Z</dcterms:modified>
  <dc:title>Untitled Presentation</dc:title>
  <dc:description/>
  <dc:subject/>
  <cp:keywords/>
  <cp:category/>
</cp:coreProperties>
</file>