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10" r:id="rId2"/>
    <p:sldId id="311" r:id="rId3"/>
    <p:sldId id="312" r:id="rId4"/>
    <p:sldId id="292" r:id="rId5"/>
    <p:sldId id="313" r:id="rId6"/>
    <p:sldId id="314" r:id="rId7"/>
    <p:sldId id="315" r:id="rId8"/>
    <p:sldId id="31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veen Dyamappa" initials="PD" lastIdx="1" clrIdx="0">
    <p:extLst>
      <p:ext uri="{19B8F6BF-5375-455C-9EA6-DF929625EA0E}">
        <p15:presenceInfo xmlns:p15="http://schemas.microsoft.com/office/powerpoint/2012/main" userId="8eb919cf64f286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533" autoAdjust="0"/>
  </p:normalViewPr>
  <p:slideViewPr>
    <p:cSldViewPr>
      <p:cViewPr varScale="1">
        <p:scale>
          <a:sx n="63" d="100"/>
          <a:sy n="63" d="100"/>
        </p:scale>
        <p:origin x="187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85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Students per Class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3"/>
                <c:pt idx="0">
                  <c:v>Category  1</c:v>
                </c:pt>
                <c:pt idx="1">
                  <c:v>Category  2</c:v>
                </c:pt>
                <c:pt idx="2">
                  <c:v>Category  3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90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E6690-03A7-49E8-BBE8-9FAB747999F4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C983BF-1AEB-43D3-9525-3579759B6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99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6388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983BF-1AEB-43D3-9525-3579759B6A5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15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D43F-C672-4ED4-8CF3-4F6C72EB09E5}" type="datetimeFigureOut">
              <a:rPr lang="en-IN" smtClean="0"/>
              <a:t>23-11-2017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1A28-63B8-4538-B983-A6EB7C1441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1195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D43F-C672-4ED4-8CF3-4F6C72EB09E5}" type="datetimeFigureOut">
              <a:rPr lang="en-IN" smtClean="0"/>
              <a:t>23-11-2017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1A28-63B8-4538-B983-A6EB7C1441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2660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D43F-C672-4ED4-8CF3-4F6C72EB09E5}" type="datetimeFigureOut">
              <a:rPr lang="en-IN" smtClean="0"/>
              <a:t>23-11-2017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1A28-63B8-4538-B983-A6EB7C1441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796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D43F-C672-4ED4-8CF3-4F6C72EB09E5}" type="datetimeFigureOut">
              <a:rPr lang="en-IN" smtClean="0"/>
              <a:t>23-11-2017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1A28-63B8-4538-B983-A6EB7C1441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2145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D43F-C672-4ED4-8CF3-4F6C72EB09E5}" type="datetimeFigureOut">
              <a:rPr lang="en-IN" smtClean="0"/>
              <a:t>23-11-2017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1A28-63B8-4538-B983-A6EB7C1441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2779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D43F-C672-4ED4-8CF3-4F6C72EB09E5}" type="datetimeFigureOut">
              <a:rPr lang="en-IN" smtClean="0"/>
              <a:t>23-11-2017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1A28-63B8-4538-B983-A6EB7C1441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396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1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1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D43F-C672-4ED4-8CF3-4F6C72EB09E5}" type="datetimeFigureOut">
              <a:rPr lang="en-IN" smtClean="0"/>
              <a:t>23-11-2017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1A28-63B8-4538-B983-A6EB7C1441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029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D43F-C672-4ED4-8CF3-4F6C72EB09E5}" type="datetimeFigureOut">
              <a:rPr lang="en-IN" smtClean="0"/>
              <a:t>23-11-2017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1A28-63B8-4538-B983-A6EB7C1441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4117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D43F-C672-4ED4-8CF3-4F6C72EB09E5}" type="datetimeFigureOut">
              <a:rPr lang="en-IN" smtClean="0"/>
              <a:t>23-11-2017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1A28-63B8-4538-B983-A6EB7C1441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8567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1"/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D43F-C672-4ED4-8CF3-4F6C72EB09E5}" type="datetimeFigureOut">
              <a:rPr lang="en-IN" smtClean="0"/>
              <a:t>23-11-2017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1A28-63B8-4538-B983-A6EB7C1441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6424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1"/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D43F-C672-4ED4-8CF3-4F6C72EB09E5}" type="datetimeFigureOut">
              <a:rPr lang="en-IN" smtClean="0"/>
              <a:t>23-11-2017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1A28-63B8-4538-B983-A6EB7C1441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4632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BD43F-C672-4ED4-8CF3-4F6C72EB09E5}" type="datetimeFigureOut">
              <a:rPr lang="en-IN" smtClean="0"/>
              <a:t>23-11-2017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A1A28-63B8-4538-B983-A6EB7C1441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620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1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4" indent="-342904" algn="l" defTabSz="91441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9" indent="-285753" algn="l" defTabSz="91441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450910" y="1097732"/>
            <a:ext cx="72009" cy="49235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203849" y="1160748"/>
            <a:ext cx="0" cy="48605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5214018" y="1097733"/>
            <a:ext cx="16905" cy="47795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495102" y="1160748"/>
            <a:ext cx="0" cy="45725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" y="1662552"/>
            <a:ext cx="1245705" cy="124570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8190" y="2959379"/>
            <a:ext cx="5760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/>
              <a:t>You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60613" y="908720"/>
            <a:ext cx="1049298" cy="50405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Shop A</a:t>
            </a:r>
            <a:endParaRPr lang="en-IN" sz="1801" b="1" dirty="0"/>
          </a:p>
        </p:txBody>
      </p:sp>
      <p:sp>
        <p:nvSpPr>
          <p:cNvPr id="12" name="Rectangle 11"/>
          <p:cNvSpPr/>
          <p:nvPr/>
        </p:nvSpPr>
        <p:spPr>
          <a:xfrm>
            <a:off x="3670780" y="908720"/>
            <a:ext cx="1049298" cy="50405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Shop B</a:t>
            </a:r>
            <a:endParaRPr lang="en-IN" sz="1801" b="1" dirty="0"/>
          </a:p>
        </p:txBody>
      </p:sp>
      <p:sp>
        <p:nvSpPr>
          <p:cNvPr id="13" name="Rectangle 12"/>
          <p:cNvSpPr/>
          <p:nvPr/>
        </p:nvSpPr>
        <p:spPr>
          <a:xfrm>
            <a:off x="5741763" y="908720"/>
            <a:ext cx="1049298" cy="50405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Shop C</a:t>
            </a:r>
            <a:endParaRPr lang="en-IN" sz="1801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525101" y="1676721"/>
            <a:ext cx="1499128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Only Gives </a:t>
            </a:r>
          </a:p>
          <a:p>
            <a:r>
              <a:rPr lang="en-US" sz="1801" dirty="0"/>
              <a:t>Mobile Phone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68644" y="1704140"/>
            <a:ext cx="1845377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4" indent="-342904">
              <a:buAutoNum type="arabicPeriod"/>
            </a:pPr>
            <a:r>
              <a:rPr lang="en-US" sz="1801" dirty="0"/>
              <a:t>Mobile Phone</a:t>
            </a:r>
          </a:p>
          <a:p>
            <a:pPr marL="342904" indent="-342904">
              <a:buAutoNum type="arabicPeriod"/>
            </a:pPr>
            <a:r>
              <a:rPr lang="en-US" sz="1801" dirty="0"/>
              <a:t>Free SIM Card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44462" y="1662552"/>
            <a:ext cx="3028586" cy="1200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4" indent="-342904">
              <a:buAutoNum type="arabicPeriod"/>
            </a:pPr>
            <a:r>
              <a:rPr lang="en-US" sz="1801" dirty="0"/>
              <a:t>Mobile Phone</a:t>
            </a:r>
          </a:p>
          <a:p>
            <a:pPr marL="342904" indent="-342904">
              <a:buAutoNum type="arabicPeriod"/>
            </a:pPr>
            <a:r>
              <a:rPr lang="en-US" sz="1801" dirty="0"/>
              <a:t>Free SIM Card</a:t>
            </a:r>
          </a:p>
          <a:p>
            <a:pPr marL="342904" indent="-342904">
              <a:buAutoNum type="arabicPeriod"/>
            </a:pPr>
            <a:r>
              <a:rPr lang="en-US" sz="1801" dirty="0"/>
              <a:t>Free Currency for 1 Month</a:t>
            </a:r>
          </a:p>
          <a:p>
            <a:pPr marL="342904" indent="-342904">
              <a:buAutoNum type="arabicPeriod"/>
            </a:pPr>
            <a:r>
              <a:rPr lang="en-US" sz="1801" dirty="0"/>
              <a:t>Free Internet for 3 Months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4042" y="3881804"/>
            <a:ext cx="107503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Company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28694" y="3881804"/>
            <a:ext cx="107503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Person 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23878" y="3881804"/>
            <a:ext cx="107503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Person 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41765" y="3881804"/>
            <a:ext cx="107503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Person C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539929" y="4457867"/>
            <a:ext cx="145732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Knows Only 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66334" y="4457867"/>
            <a:ext cx="1628010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Knows C &amp; Java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88283" y="4457870"/>
            <a:ext cx="1678152" cy="14779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Knows </a:t>
            </a:r>
          </a:p>
          <a:p>
            <a:pPr marL="342904" indent="-342904">
              <a:buAutoNum type="arabicPeriod"/>
            </a:pPr>
            <a:r>
              <a:rPr lang="en-US" sz="1801" dirty="0"/>
              <a:t>C </a:t>
            </a:r>
          </a:p>
          <a:p>
            <a:pPr marL="342904" indent="-342904">
              <a:buAutoNum type="arabicPeriod"/>
            </a:pPr>
            <a:r>
              <a:rPr lang="en-US" sz="1801" dirty="0"/>
              <a:t>Java</a:t>
            </a:r>
          </a:p>
          <a:p>
            <a:pPr marL="342904" indent="-342904">
              <a:buAutoNum type="arabicPeriod"/>
            </a:pPr>
            <a:r>
              <a:rPr lang="en-US" sz="1801" dirty="0"/>
              <a:t>J2EE</a:t>
            </a:r>
          </a:p>
          <a:p>
            <a:pPr marL="342904" indent="-342904">
              <a:buAutoNum type="arabicPeriod"/>
            </a:pPr>
            <a:r>
              <a:rPr lang="en-US" sz="1801" dirty="0"/>
              <a:t>Frameworks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-62873" y="741757"/>
            <a:ext cx="1499128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Want to buy</a:t>
            </a:r>
          </a:p>
          <a:p>
            <a:r>
              <a:rPr lang="en-US" sz="1801" dirty="0"/>
              <a:t>Mobile Phone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633" y="4358997"/>
            <a:ext cx="1411605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Want to hire </a:t>
            </a:r>
          </a:p>
          <a:p>
            <a:r>
              <a:rPr lang="en-US" sz="1801" dirty="0"/>
              <a:t>A fresher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115620" y="2939812"/>
            <a:ext cx="7571397" cy="6615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rgbClr val="C00000"/>
                </a:solidFill>
              </a:rPr>
              <a:t>Imagine all these persons belongs to same criteria</a:t>
            </a:r>
          </a:p>
          <a:p>
            <a:pPr algn="ctr"/>
            <a:r>
              <a:rPr lang="en-US" sz="1801" dirty="0">
                <a:solidFill>
                  <a:srgbClr val="C00000"/>
                </a:solidFill>
              </a:rPr>
              <a:t>For example : through out 70%, Passed out in 2013, BE in CS, </a:t>
            </a:r>
            <a:r>
              <a:rPr lang="en-US" sz="1801" dirty="0" err="1">
                <a:solidFill>
                  <a:srgbClr val="C00000"/>
                </a:solidFill>
              </a:rPr>
              <a:t>etc</a:t>
            </a:r>
            <a:endParaRPr lang="en-US" sz="180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85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611902" y="534282"/>
            <a:ext cx="206189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673795" y="525531"/>
            <a:ext cx="1347492" cy="18169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21287" y="2338276"/>
            <a:ext cx="180020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113620" y="525530"/>
            <a:ext cx="1707868" cy="875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338769" y="534285"/>
            <a:ext cx="1774850" cy="176723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39554" y="2297320"/>
            <a:ext cx="1800201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27586" y="116632"/>
            <a:ext cx="175233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/>
              <a:t>IT Requirements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5888" y="2338280"/>
            <a:ext cx="2072042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/>
              <a:t>No. of Engineers </a:t>
            </a:r>
          </a:p>
          <a:p>
            <a:r>
              <a:rPr lang="en-US" sz="1801" b="1" dirty="0"/>
              <a:t>passed out per year</a:t>
            </a:r>
          </a:p>
        </p:txBody>
      </p:sp>
      <p:sp>
        <p:nvSpPr>
          <p:cNvPr id="23" name="TextBox 22"/>
          <p:cNvSpPr txBox="1"/>
          <p:nvPr/>
        </p:nvSpPr>
        <p:spPr>
          <a:xfrm rot="16200000">
            <a:off x="36580" y="1199237"/>
            <a:ext cx="142795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/>
              <a:t>1990 to 1999</a:t>
            </a:r>
          </a:p>
        </p:txBody>
      </p:sp>
      <p:sp>
        <p:nvSpPr>
          <p:cNvPr id="24" name="TextBox 23"/>
          <p:cNvSpPr txBox="1"/>
          <p:nvPr/>
        </p:nvSpPr>
        <p:spPr>
          <a:xfrm rot="16200000">
            <a:off x="4564410" y="1185358"/>
            <a:ext cx="169071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/>
              <a:t>2006 to till date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9552" y="3307175"/>
            <a:ext cx="6420540" cy="1477969"/>
          </a:xfrm>
          <a:prstGeom prst="rect">
            <a:avLst/>
          </a:prstGeom>
          <a:noFill/>
          <a:ln>
            <a:solidFill>
              <a:schemeClr val="accent1"/>
            </a:solidFill>
            <a:prstDash val="lgDashDot"/>
          </a:ln>
        </p:spPr>
        <p:txBody>
          <a:bodyPr wrap="none" rtlCol="0">
            <a:spAutoFit/>
          </a:bodyPr>
          <a:lstStyle/>
          <a:p>
            <a:r>
              <a:rPr lang="en-US" sz="1801" dirty="0"/>
              <a:t>Few reasons why there is decrease in No. of IT Openings</a:t>
            </a:r>
          </a:p>
          <a:p>
            <a:r>
              <a:rPr lang="en-US" sz="1801" dirty="0"/>
              <a:t>1. Outsourcing countries polices got changed</a:t>
            </a:r>
          </a:p>
          <a:p>
            <a:r>
              <a:rPr lang="en-US" sz="1801" dirty="0"/>
              <a:t>2. Increase in the cost in India (real estate, salary expectation etc.,)</a:t>
            </a:r>
          </a:p>
          <a:p>
            <a:r>
              <a:rPr lang="en-US" sz="1801" dirty="0"/>
              <a:t>3. Increase in competition (company wise &amp; engineers wise)</a:t>
            </a:r>
          </a:p>
          <a:p>
            <a:r>
              <a:rPr lang="en-US" sz="1801" dirty="0"/>
              <a:t>4. Competition from other countries ex: China, Philippines</a:t>
            </a:r>
          </a:p>
        </p:txBody>
      </p:sp>
    </p:spTree>
    <p:extLst>
      <p:ext uri="{BB962C8B-B14F-4D97-AF65-F5344CB8AC3E}">
        <p14:creationId xmlns:p14="http://schemas.microsoft.com/office/powerpoint/2010/main" val="107385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372321383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457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45" y="1942783"/>
            <a:ext cx="1009916" cy="10099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9" y="3371791"/>
            <a:ext cx="1123810" cy="115238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4140629" y="1738948"/>
            <a:ext cx="2520281" cy="37203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801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779913" y="260648"/>
            <a:ext cx="72009" cy="633670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948265" y="268694"/>
            <a:ext cx="72009" cy="633670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498808"/>
            <a:ext cx="1400370" cy="8573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3344621"/>
            <a:ext cx="1400370" cy="857371"/>
          </a:xfrm>
          <a:prstGeom prst="rect">
            <a:avLst/>
          </a:prstGeom>
        </p:spPr>
      </p:pic>
      <p:sp>
        <p:nvSpPr>
          <p:cNvPr id="16" name="Cloud 15"/>
          <p:cNvSpPr/>
          <p:nvPr/>
        </p:nvSpPr>
        <p:spPr>
          <a:xfrm>
            <a:off x="4176511" y="2698884"/>
            <a:ext cx="2412389" cy="2472330"/>
          </a:xfrm>
          <a:prstGeom prst="cloud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1" b="1" dirty="0" smtClean="0">
                <a:solidFill>
                  <a:schemeClr val="accent2">
                    <a:lumMod val="50000"/>
                  </a:schemeClr>
                </a:solidFill>
              </a:rPr>
              <a:t>Web Application</a:t>
            </a:r>
            <a:endParaRPr lang="en-US" sz="1801" b="1" dirty="0">
              <a:solidFill>
                <a:schemeClr val="accent2">
                  <a:lumMod val="50000"/>
                </a:schemeClr>
              </a:solidFill>
            </a:endParaRPr>
          </a:p>
          <a:p>
            <a:pPr marL="342904" indent="-342904">
              <a:buAutoNum type="arabicPeriod"/>
            </a:pPr>
            <a:r>
              <a:rPr lang="en-US" sz="1801" b="1" dirty="0">
                <a:solidFill>
                  <a:schemeClr val="accent2">
                    <a:lumMod val="50000"/>
                  </a:schemeClr>
                </a:solidFill>
              </a:rPr>
              <a:t>PHP</a:t>
            </a:r>
          </a:p>
          <a:p>
            <a:pPr marL="342904" indent="-342904">
              <a:buAutoNum type="arabicPeriod"/>
            </a:pPr>
            <a:r>
              <a:rPr lang="en-US" sz="1801" b="1" dirty="0">
                <a:solidFill>
                  <a:schemeClr val="accent2">
                    <a:lumMod val="50000"/>
                  </a:schemeClr>
                </a:solidFill>
              </a:rPr>
              <a:t>CGI</a:t>
            </a:r>
          </a:p>
          <a:p>
            <a:pPr marL="342904" indent="-342904">
              <a:buAutoNum type="arabicPeriod"/>
            </a:pPr>
            <a:r>
              <a:rPr lang="en-US" sz="1801" b="1" dirty="0">
                <a:solidFill>
                  <a:schemeClr val="accent2">
                    <a:lumMod val="50000"/>
                  </a:schemeClr>
                </a:solidFill>
              </a:rPr>
              <a:t>ASP </a:t>
            </a:r>
            <a:r>
              <a:rPr lang="en-US" sz="1801" b="1" dirty="0" err="1">
                <a:solidFill>
                  <a:schemeClr val="accent2">
                    <a:lumMod val="50000"/>
                  </a:schemeClr>
                </a:solidFill>
              </a:rPr>
              <a:t>.Net</a:t>
            </a:r>
            <a:endParaRPr lang="en-US" sz="1801" b="1" dirty="0">
              <a:solidFill>
                <a:schemeClr val="accent2">
                  <a:lumMod val="50000"/>
                </a:schemeClr>
              </a:solidFill>
            </a:endParaRPr>
          </a:p>
          <a:p>
            <a:pPr marL="342904" indent="-342904">
              <a:buAutoNum type="arabicPeriod"/>
            </a:pPr>
            <a:r>
              <a:rPr lang="en-US" sz="1801" b="1" u="sng" dirty="0">
                <a:solidFill>
                  <a:schemeClr val="accent2">
                    <a:lumMod val="50000"/>
                  </a:schemeClr>
                </a:solidFill>
              </a:rPr>
              <a:t>J2EE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1462" y="268694"/>
            <a:ext cx="113954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Client Tier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79616" y="268694"/>
            <a:ext cx="140455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Business Tier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56919" y="260648"/>
            <a:ext cx="1471750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Database Tier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1239309" y="2521561"/>
            <a:ext cx="2540604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Flowchart: Connector 21"/>
          <p:cNvSpPr/>
          <p:nvPr/>
        </p:nvSpPr>
        <p:spPr>
          <a:xfrm>
            <a:off x="1396489" y="2698884"/>
            <a:ext cx="331959" cy="345502"/>
          </a:xfrm>
          <a:prstGeom prst="flowChartConnector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1</a:t>
            </a:r>
            <a:endParaRPr lang="en-IN" sz="1801" dirty="0"/>
          </a:p>
        </p:txBody>
      </p:sp>
      <p:sp>
        <p:nvSpPr>
          <p:cNvPr id="23" name="TextBox 22"/>
          <p:cNvSpPr txBox="1"/>
          <p:nvPr/>
        </p:nvSpPr>
        <p:spPr>
          <a:xfrm>
            <a:off x="1706000" y="2517085"/>
            <a:ext cx="1696747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www.gmail.com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1239309" y="3189427"/>
            <a:ext cx="25238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82347" y="2871631"/>
            <a:ext cx="1187697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Login Page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259632" y="4062007"/>
            <a:ext cx="2540604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Flowchart: Connector 28"/>
          <p:cNvSpPr/>
          <p:nvPr/>
        </p:nvSpPr>
        <p:spPr>
          <a:xfrm>
            <a:off x="1416813" y="4163104"/>
            <a:ext cx="331959" cy="345502"/>
          </a:xfrm>
          <a:prstGeom prst="flowChartConnector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2</a:t>
            </a:r>
            <a:endParaRPr lang="en-IN" sz="1801" dirty="0"/>
          </a:p>
        </p:txBody>
      </p:sp>
      <p:sp>
        <p:nvSpPr>
          <p:cNvPr id="30" name="TextBox 29"/>
          <p:cNvSpPr txBox="1"/>
          <p:nvPr/>
        </p:nvSpPr>
        <p:spPr>
          <a:xfrm>
            <a:off x="1615584" y="3687323"/>
            <a:ext cx="2019977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User ID &amp; Password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1259633" y="4595149"/>
            <a:ext cx="25238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479813" y="4595151"/>
            <a:ext cx="2103012" cy="923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4" indent="-342904">
              <a:buAutoNum type="arabicPeriod"/>
            </a:pPr>
            <a:r>
              <a:rPr lang="en-US" sz="1801" dirty="0"/>
              <a:t>Inbox Page</a:t>
            </a:r>
          </a:p>
          <a:p>
            <a:pPr marL="342904" indent="-342904">
              <a:buAutoNum type="arabicPeriod"/>
            </a:pPr>
            <a:r>
              <a:rPr lang="en-US" sz="1801" dirty="0"/>
              <a:t>Login Page along</a:t>
            </a:r>
          </a:p>
          <a:p>
            <a:r>
              <a:rPr lang="en-US" sz="1801" dirty="0"/>
              <a:t>      with Error Info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205693"/>
            <a:ext cx="1400370" cy="857371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736880" y="2329547"/>
            <a:ext cx="116570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MySQL DB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741693" y="4189789"/>
            <a:ext cx="110966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Oracle DB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68617" y="6011995"/>
            <a:ext cx="128772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Informix DB</a:t>
            </a:r>
          </a:p>
        </p:txBody>
      </p:sp>
      <p:cxnSp>
        <p:nvCxnSpPr>
          <p:cNvPr id="38" name="Straight Arrow Connector 37"/>
          <p:cNvCxnSpPr>
            <a:endCxn id="13" idx="1"/>
          </p:cNvCxnSpPr>
          <p:nvPr/>
        </p:nvCxnSpPr>
        <p:spPr>
          <a:xfrm>
            <a:off x="6732240" y="3773306"/>
            <a:ext cx="8640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2"/>
            <a:endCxn id="5" idx="0"/>
          </p:cNvCxnSpPr>
          <p:nvPr/>
        </p:nvCxnSpPr>
        <p:spPr>
          <a:xfrm>
            <a:off x="677403" y="2952701"/>
            <a:ext cx="0" cy="4190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9" y="1210775"/>
            <a:ext cx="648073" cy="122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8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56792"/>
            <a:ext cx="5364367" cy="3456384"/>
          </a:xfrm>
          <a:prstGeom prst="rect">
            <a:avLst/>
          </a:prstGeom>
        </p:spPr>
      </p:pic>
      <p:sp>
        <p:nvSpPr>
          <p:cNvPr id="6" name="Right Brace 5"/>
          <p:cNvSpPr/>
          <p:nvPr/>
        </p:nvSpPr>
        <p:spPr>
          <a:xfrm>
            <a:off x="5868144" y="2348880"/>
            <a:ext cx="504056" cy="1872208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5868144" y="1448780"/>
            <a:ext cx="504056" cy="828092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5868144" y="4293096"/>
            <a:ext cx="504056" cy="720080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696465" y="1508883"/>
            <a:ext cx="1435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Bread</a:t>
            </a:r>
            <a:endParaRPr lang="en-US" sz="4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696464" y="4299193"/>
            <a:ext cx="1435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Bread</a:t>
            </a:r>
            <a:endParaRPr lang="en-US" sz="4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696464" y="2792541"/>
            <a:ext cx="240835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2">
                    <a:lumMod val="50000"/>
                  </a:schemeClr>
                </a:solidFill>
              </a:rPr>
              <a:t>Tasty Stuff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Vegetables + Masala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00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Brace 5"/>
          <p:cNvSpPr/>
          <p:nvPr/>
        </p:nvSpPr>
        <p:spPr>
          <a:xfrm>
            <a:off x="5868144" y="2348880"/>
            <a:ext cx="504056" cy="1872208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5868144" y="1448780"/>
            <a:ext cx="504056" cy="828092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5868144" y="4293096"/>
            <a:ext cx="504056" cy="720080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696465" y="1508883"/>
            <a:ext cx="1435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Bread</a:t>
            </a:r>
            <a:endParaRPr lang="en-US" sz="4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696464" y="4299193"/>
            <a:ext cx="1435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Bread</a:t>
            </a:r>
            <a:endParaRPr lang="en-US" sz="4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696464" y="2931041"/>
            <a:ext cx="2408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Tasty Stuff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23528" y="2216769"/>
            <a:ext cx="460851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23528" y="4290126"/>
            <a:ext cx="460851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75656" y="4323331"/>
            <a:ext cx="21855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Core Java</a:t>
            </a:r>
            <a:endParaRPr lang="en-US" sz="4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778784" y="2745616"/>
            <a:ext cx="15792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</a:rPr>
              <a:t>J2EE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75655" y="1333979"/>
            <a:ext cx="2800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Frameworks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93185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1521" y="162609"/>
            <a:ext cx="1368153" cy="504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Client </a:t>
            </a:r>
            <a:r>
              <a:rPr lang="en-US" sz="1801" b="1" dirty="0" smtClean="0"/>
              <a:t>Tier</a:t>
            </a:r>
            <a:endParaRPr lang="en-US" sz="1801" b="1" dirty="0"/>
          </a:p>
        </p:txBody>
      </p:sp>
      <p:sp>
        <p:nvSpPr>
          <p:cNvPr id="6" name="Rectangle 5"/>
          <p:cNvSpPr/>
          <p:nvPr/>
        </p:nvSpPr>
        <p:spPr>
          <a:xfrm>
            <a:off x="3239854" y="162609"/>
            <a:ext cx="2052226" cy="504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Business </a:t>
            </a:r>
            <a:r>
              <a:rPr lang="en-US" sz="1801" b="1" dirty="0" smtClean="0"/>
              <a:t>Logic Tier</a:t>
            </a:r>
            <a:endParaRPr lang="en-US" sz="1801" b="1" dirty="0"/>
          </a:p>
        </p:txBody>
      </p:sp>
      <p:sp>
        <p:nvSpPr>
          <p:cNvPr id="7" name="Rectangle 6"/>
          <p:cNvSpPr/>
          <p:nvPr/>
        </p:nvSpPr>
        <p:spPr>
          <a:xfrm>
            <a:off x="7398458" y="162609"/>
            <a:ext cx="1584176" cy="504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 smtClean="0"/>
              <a:t>Data Tier</a:t>
            </a:r>
            <a:endParaRPr lang="en-US" sz="1801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79783" y="3340645"/>
            <a:ext cx="1272849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 smtClean="0"/>
              <a:t>Browser</a:t>
            </a:r>
          </a:p>
          <a:p>
            <a:r>
              <a:rPr lang="en-US" sz="1801" b="1" dirty="0" smtClean="0"/>
              <a:t>Application</a:t>
            </a:r>
            <a:endParaRPr lang="en-US" sz="1801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987824" y="1481274"/>
            <a:ext cx="2304256" cy="4464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  <a:p>
            <a:pPr algn="ctr"/>
            <a:endParaRPr lang="en-US" sz="1801" dirty="0"/>
          </a:p>
          <a:p>
            <a:pPr algn="ctr"/>
            <a:endParaRPr lang="en-US" sz="1801" dirty="0"/>
          </a:p>
          <a:p>
            <a:pPr algn="ctr"/>
            <a:endParaRPr lang="en-US" sz="1801" dirty="0"/>
          </a:p>
          <a:p>
            <a:pPr algn="ctr"/>
            <a:r>
              <a:rPr lang="en-US" sz="1801" dirty="0" smtClean="0"/>
              <a:t>  </a:t>
            </a:r>
            <a:r>
              <a:rPr lang="en-US" sz="1801" b="1" dirty="0" smtClean="0"/>
              <a:t>Web </a:t>
            </a:r>
            <a:r>
              <a:rPr lang="en-US" sz="1801" b="1" dirty="0"/>
              <a:t>Application </a:t>
            </a:r>
            <a:r>
              <a:rPr lang="en-US" sz="1801" dirty="0"/>
              <a:t>D</a:t>
            </a:r>
            <a:r>
              <a:rPr lang="en-US" sz="1801" dirty="0" smtClean="0"/>
              <a:t>eveloped using </a:t>
            </a:r>
            <a:r>
              <a:rPr lang="en-US" sz="1801" dirty="0"/>
              <a:t>J2EE API’s such as</a:t>
            </a:r>
          </a:p>
          <a:p>
            <a:pPr marL="800110" lvl="1" indent="-342904">
              <a:buAutoNum type="arabicPeriod"/>
            </a:pPr>
            <a:r>
              <a:rPr lang="en-US" sz="1801" dirty="0"/>
              <a:t>JDBC</a:t>
            </a:r>
          </a:p>
          <a:p>
            <a:pPr marL="800110" lvl="1" indent="-342904">
              <a:buAutoNum type="arabicPeriod"/>
            </a:pPr>
            <a:r>
              <a:rPr lang="en-US" sz="1801" dirty="0"/>
              <a:t>Servlets</a:t>
            </a:r>
          </a:p>
          <a:p>
            <a:pPr marL="800110" lvl="1" indent="-342904">
              <a:buAutoNum type="arabicPeriod"/>
            </a:pPr>
            <a:r>
              <a:rPr lang="en-US" sz="1801" dirty="0"/>
              <a:t>JSP</a:t>
            </a:r>
          </a:p>
          <a:p>
            <a:pPr marL="800110" lvl="1" indent="-342904">
              <a:buAutoNum type="arabicPeriod"/>
            </a:pPr>
            <a:r>
              <a:rPr lang="en-US" sz="1801" dirty="0"/>
              <a:t>Java Mail</a:t>
            </a:r>
          </a:p>
          <a:p>
            <a:pPr marL="800110" lvl="1" indent="-342904">
              <a:buAutoNum type="arabicPeriod"/>
            </a:pPr>
            <a:r>
              <a:rPr lang="en-US" sz="1801" dirty="0"/>
              <a:t>etc.,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186" y="936567"/>
            <a:ext cx="819049" cy="155238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233911" y="1539113"/>
            <a:ext cx="1193339" cy="923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1" b="1" dirty="0">
                <a:solidFill>
                  <a:schemeClr val="accent3">
                    <a:lumMod val="50000"/>
                  </a:schemeClr>
                </a:solidFill>
              </a:rPr>
              <a:t>Computer </a:t>
            </a:r>
          </a:p>
          <a:p>
            <a:pPr algn="ctr"/>
            <a:r>
              <a:rPr lang="en-US" sz="1801" b="1" dirty="0">
                <a:solidFill>
                  <a:schemeClr val="accent3">
                    <a:lumMod val="50000"/>
                  </a:schemeClr>
                </a:solidFill>
              </a:rPr>
              <a:t>OR</a:t>
            </a:r>
          </a:p>
          <a:p>
            <a:pPr algn="ctr"/>
            <a:r>
              <a:rPr lang="en-US" sz="1801" b="1" dirty="0">
                <a:solidFill>
                  <a:schemeClr val="accent3">
                    <a:lumMod val="50000"/>
                  </a:schemeClr>
                </a:solidFill>
              </a:rPr>
              <a:t>Server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877442" y="1390391"/>
            <a:ext cx="2144521" cy="45553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  <a:p>
            <a:pPr algn="ctr"/>
            <a:endParaRPr lang="en-US" sz="1801" dirty="0"/>
          </a:p>
          <a:p>
            <a:pPr algn="ctr"/>
            <a:endParaRPr lang="en-US" sz="1801" dirty="0"/>
          </a:p>
          <a:p>
            <a:pPr algn="ctr"/>
            <a:endParaRPr lang="en-US" sz="180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028" y="983022"/>
            <a:ext cx="819049" cy="1552380"/>
          </a:xfrm>
          <a:prstGeom prst="rect">
            <a:avLst/>
          </a:prstGeom>
        </p:spPr>
      </p:pic>
      <p:sp>
        <p:nvSpPr>
          <p:cNvPr id="13" name="Flowchart: Magnetic Disk 12"/>
          <p:cNvSpPr/>
          <p:nvPr/>
        </p:nvSpPr>
        <p:spPr>
          <a:xfrm>
            <a:off x="7093465" y="3266651"/>
            <a:ext cx="1728192" cy="1170291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4" name="TextBox 13"/>
          <p:cNvSpPr txBox="1"/>
          <p:nvPr/>
        </p:nvSpPr>
        <p:spPr>
          <a:xfrm>
            <a:off x="7408871" y="3722463"/>
            <a:ext cx="1272848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1" b="1" dirty="0" smtClean="0"/>
              <a:t>RDBMS </a:t>
            </a:r>
          </a:p>
          <a:p>
            <a:pPr algn="ctr"/>
            <a:r>
              <a:rPr lang="en-US" sz="1801" b="1" dirty="0" smtClean="0"/>
              <a:t>Application</a:t>
            </a:r>
            <a:endParaRPr lang="en-US" sz="1801" b="1" dirty="0"/>
          </a:p>
        </p:txBody>
      </p:sp>
      <p:sp>
        <p:nvSpPr>
          <p:cNvPr id="2" name="Isosceles Triangle 1"/>
          <p:cNvSpPr/>
          <p:nvPr/>
        </p:nvSpPr>
        <p:spPr>
          <a:xfrm>
            <a:off x="101283" y="4261321"/>
            <a:ext cx="1630392" cy="28835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" name="Rectangle 2"/>
          <p:cNvSpPr/>
          <p:nvPr/>
        </p:nvSpPr>
        <p:spPr>
          <a:xfrm>
            <a:off x="125572" y="3097685"/>
            <a:ext cx="1606103" cy="11537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1" name="TextBox 20"/>
          <p:cNvSpPr txBox="1"/>
          <p:nvPr/>
        </p:nvSpPr>
        <p:spPr>
          <a:xfrm>
            <a:off x="7092663" y="1481273"/>
            <a:ext cx="1193339" cy="923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1" b="1" dirty="0">
                <a:solidFill>
                  <a:schemeClr val="accent3">
                    <a:lumMod val="50000"/>
                  </a:schemeClr>
                </a:solidFill>
              </a:rPr>
              <a:t>Computer </a:t>
            </a:r>
          </a:p>
          <a:p>
            <a:pPr algn="ctr"/>
            <a:r>
              <a:rPr lang="en-US" sz="1801" b="1" dirty="0">
                <a:solidFill>
                  <a:schemeClr val="accent3">
                    <a:lumMod val="50000"/>
                  </a:schemeClr>
                </a:solidFill>
              </a:rPr>
              <a:t>OR</a:t>
            </a:r>
          </a:p>
          <a:p>
            <a:pPr algn="ctr"/>
            <a:r>
              <a:rPr lang="en-US" sz="1801" b="1" dirty="0">
                <a:solidFill>
                  <a:schemeClr val="accent3">
                    <a:lumMod val="50000"/>
                  </a:schemeClr>
                </a:solidFill>
              </a:rPr>
              <a:t>Server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6703" y="4681602"/>
            <a:ext cx="1193339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1" b="1" dirty="0" smtClean="0">
                <a:solidFill>
                  <a:schemeClr val="accent3">
                    <a:lumMod val="50000"/>
                  </a:schemeClr>
                </a:solidFill>
              </a:rPr>
              <a:t>Our Own </a:t>
            </a:r>
          </a:p>
          <a:p>
            <a:pPr algn="ctr"/>
            <a:r>
              <a:rPr lang="en-US" sz="1801" b="1" dirty="0" smtClean="0">
                <a:solidFill>
                  <a:schemeClr val="accent3">
                    <a:lumMod val="50000"/>
                  </a:schemeClr>
                </a:solidFill>
              </a:rPr>
              <a:t>Computer </a:t>
            </a:r>
            <a:endParaRPr lang="en-US" sz="1801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3051233" y="2806812"/>
            <a:ext cx="1428355" cy="2865195"/>
          </a:xfrm>
          <a:custGeom>
            <a:avLst/>
            <a:gdLst>
              <a:gd name="connsiteX0" fmla="*/ 959865 w 1384288"/>
              <a:gd name="connsiteY0" fmla="*/ 28854 h 2825135"/>
              <a:gd name="connsiteX1" fmla="*/ 840596 w 1384288"/>
              <a:gd name="connsiteY1" fmla="*/ 2349 h 2825135"/>
              <a:gd name="connsiteX2" fmla="*/ 655065 w 1384288"/>
              <a:gd name="connsiteY2" fmla="*/ 81862 h 2825135"/>
              <a:gd name="connsiteX3" fmla="*/ 549048 w 1384288"/>
              <a:gd name="connsiteY3" fmla="*/ 28854 h 2825135"/>
              <a:gd name="connsiteX4" fmla="*/ 456283 w 1384288"/>
              <a:gd name="connsiteY4" fmla="*/ 121619 h 2825135"/>
              <a:gd name="connsiteX5" fmla="*/ 337013 w 1384288"/>
              <a:gd name="connsiteY5" fmla="*/ 161375 h 2825135"/>
              <a:gd name="connsiteX6" fmla="*/ 310509 w 1384288"/>
              <a:gd name="connsiteY6" fmla="*/ 360158 h 2825135"/>
              <a:gd name="connsiteX7" fmla="*/ 124978 w 1384288"/>
              <a:gd name="connsiteY7" fmla="*/ 479427 h 2825135"/>
              <a:gd name="connsiteX8" fmla="*/ 111726 w 1384288"/>
              <a:gd name="connsiteY8" fmla="*/ 611949 h 2825135"/>
              <a:gd name="connsiteX9" fmla="*/ 5709 w 1384288"/>
              <a:gd name="connsiteY9" fmla="*/ 770975 h 2825135"/>
              <a:gd name="connsiteX10" fmla="*/ 18961 w 1384288"/>
              <a:gd name="connsiteY10" fmla="*/ 916749 h 2825135"/>
              <a:gd name="connsiteX11" fmla="*/ 58717 w 1384288"/>
              <a:gd name="connsiteY11" fmla="*/ 1115532 h 2825135"/>
              <a:gd name="connsiteX12" fmla="*/ 98474 w 1384288"/>
              <a:gd name="connsiteY12" fmla="*/ 1261306 h 2825135"/>
              <a:gd name="connsiteX13" fmla="*/ 58717 w 1384288"/>
              <a:gd name="connsiteY13" fmla="*/ 1592610 h 2825135"/>
              <a:gd name="connsiteX14" fmla="*/ 138230 w 1384288"/>
              <a:gd name="connsiteY14" fmla="*/ 1711880 h 2825135"/>
              <a:gd name="connsiteX15" fmla="*/ 138230 w 1384288"/>
              <a:gd name="connsiteY15" fmla="*/ 1844401 h 2825135"/>
              <a:gd name="connsiteX16" fmla="*/ 177987 w 1384288"/>
              <a:gd name="connsiteY16" fmla="*/ 1963671 h 2825135"/>
              <a:gd name="connsiteX17" fmla="*/ 297257 w 1384288"/>
              <a:gd name="connsiteY17" fmla="*/ 2122697 h 2825135"/>
              <a:gd name="connsiteX18" fmla="*/ 191239 w 1384288"/>
              <a:gd name="connsiteY18" fmla="*/ 2135949 h 2825135"/>
              <a:gd name="connsiteX19" fmla="*/ 244248 w 1384288"/>
              <a:gd name="connsiteY19" fmla="*/ 2347984 h 2825135"/>
              <a:gd name="connsiteX20" fmla="*/ 310509 w 1384288"/>
              <a:gd name="connsiteY20" fmla="*/ 2493758 h 2825135"/>
              <a:gd name="connsiteX21" fmla="*/ 416526 w 1384288"/>
              <a:gd name="connsiteY21" fmla="*/ 2560019 h 2825135"/>
              <a:gd name="connsiteX22" fmla="*/ 456283 w 1384288"/>
              <a:gd name="connsiteY22" fmla="*/ 2758801 h 2825135"/>
              <a:gd name="connsiteX23" fmla="*/ 562300 w 1384288"/>
              <a:gd name="connsiteY23" fmla="*/ 2785306 h 2825135"/>
              <a:gd name="connsiteX24" fmla="*/ 721326 w 1384288"/>
              <a:gd name="connsiteY24" fmla="*/ 2772054 h 2825135"/>
              <a:gd name="connsiteX25" fmla="*/ 946613 w 1384288"/>
              <a:gd name="connsiteY25" fmla="*/ 2825062 h 2825135"/>
              <a:gd name="connsiteX26" fmla="*/ 1132143 w 1384288"/>
              <a:gd name="connsiteY26" fmla="*/ 2758801 h 2825135"/>
              <a:gd name="connsiteX27" fmla="*/ 1344178 w 1384288"/>
              <a:gd name="connsiteY27" fmla="*/ 2758801 h 2825135"/>
              <a:gd name="connsiteX28" fmla="*/ 1383935 w 1384288"/>
              <a:gd name="connsiteY28" fmla="*/ 2679288 h 2825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384288" h="2825135">
                <a:moveTo>
                  <a:pt x="959865" y="28854"/>
                </a:moveTo>
                <a:cubicBezTo>
                  <a:pt x="925630" y="11184"/>
                  <a:pt x="891396" y="-6486"/>
                  <a:pt x="840596" y="2349"/>
                </a:cubicBezTo>
                <a:cubicBezTo>
                  <a:pt x="789796" y="11184"/>
                  <a:pt x="703656" y="77444"/>
                  <a:pt x="655065" y="81862"/>
                </a:cubicBezTo>
                <a:cubicBezTo>
                  <a:pt x="606474" y="86280"/>
                  <a:pt x="582178" y="22228"/>
                  <a:pt x="549048" y="28854"/>
                </a:cubicBezTo>
                <a:cubicBezTo>
                  <a:pt x="515918" y="35480"/>
                  <a:pt x="491622" y="99532"/>
                  <a:pt x="456283" y="121619"/>
                </a:cubicBezTo>
                <a:cubicBezTo>
                  <a:pt x="420944" y="143706"/>
                  <a:pt x="361309" y="121619"/>
                  <a:pt x="337013" y="161375"/>
                </a:cubicBezTo>
                <a:cubicBezTo>
                  <a:pt x="312717" y="201131"/>
                  <a:pt x="345848" y="307149"/>
                  <a:pt x="310509" y="360158"/>
                </a:cubicBezTo>
                <a:cubicBezTo>
                  <a:pt x="275170" y="413167"/>
                  <a:pt x="158108" y="437462"/>
                  <a:pt x="124978" y="479427"/>
                </a:cubicBezTo>
                <a:cubicBezTo>
                  <a:pt x="91848" y="521392"/>
                  <a:pt x="131604" y="563358"/>
                  <a:pt x="111726" y="611949"/>
                </a:cubicBezTo>
                <a:cubicBezTo>
                  <a:pt x="91848" y="660540"/>
                  <a:pt x="21170" y="720175"/>
                  <a:pt x="5709" y="770975"/>
                </a:cubicBezTo>
                <a:cubicBezTo>
                  <a:pt x="-9752" y="821775"/>
                  <a:pt x="10126" y="859323"/>
                  <a:pt x="18961" y="916749"/>
                </a:cubicBezTo>
                <a:cubicBezTo>
                  <a:pt x="27796" y="974175"/>
                  <a:pt x="45465" y="1058106"/>
                  <a:pt x="58717" y="1115532"/>
                </a:cubicBezTo>
                <a:cubicBezTo>
                  <a:pt x="71969" y="1172958"/>
                  <a:pt x="98474" y="1181793"/>
                  <a:pt x="98474" y="1261306"/>
                </a:cubicBezTo>
                <a:cubicBezTo>
                  <a:pt x="98474" y="1340819"/>
                  <a:pt x="52091" y="1517514"/>
                  <a:pt x="58717" y="1592610"/>
                </a:cubicBezTo>
                <a:cubicBezTo>
                  <a:pt x="65343" y="1667706"/>
                  <a:pt x="124978" y="1669915"/>
                  <a:pt x="138230" y="1711880"/>
                </a:cubicBezTo>
                <a:cubicBezTo>
                  <a:pt x="151482" y="1753845"/>
                  <a:pt x="131604" y="1802436"/>
                  <a:pt x="138230" y="1844401"/>
                </a:cubicBezTo>
                <a:cubicBezTo>
                  <a:pt x="144856" y="1886366"/>
                  <a:pt x="151483" y="1917288"/>
                  <a:pt x="177987" y="1963671"/>
                </a:cubicBezTo>
                <a:cubicBezTo>
                  <a:pt x="204491" y="2010054"/>
                  <a:pt x="295048" y="2093984"/>
                  <a:pt x="297257" y="2122697"/>
                </a:cubicBezTo>
                <a:cubicBezTo>
                  <a:pt x="299466" y="2151410"/>
                  <a:pt x="200074" y="2098401"/>
                  <a:pt x="191239" y="2135949"/>
                </a:cubicBezTo>
                <a:cubicBezTo>
                  <a:pt x="182404" y="2173497"/>
                  <a:pt x="224370" y="2288349"/>
                  <a:pt x="244248" y="2347984"/>
                </a:cubicBezTo>
                <a:cubicBezTo>
                  <a:pt x="264126" y="2407619"/>
                  <a:pt x="281796" y="2458419"/>
                  <a:pt x="310509" y="2493758"/>
                </a:cubicBezTo>
                <a:cubicBezTo>
                  <a:pt x="339222" y="2529097"/>
                  <a:pt x="392230" y="2515845"/>
                  <a:pt x="416526" y="2560019"/>
                </a:cubicBezTo>
                <a:cubicBezTo>
                  <a:pt x="440822" y="2604193"/>
                  <a:pt x="431987" y="2721253"/>
                  <a:pt x="456283" y="2758801"/>
                </a:cubicBezTo>
                <a:cubicBezTo>
                  <a:pt x="480579" y="2796349"/>
                  <a:pt x="518126" y="2783097"/>
                  <a:pt x="562300" y="2785306"/>
                </a:cubicBezTo>
                <a:cubicBezTo>
                  <a:pt x="606474" y="2787515"/>
                  <a:pt x="657274" y="2765428"/>
                  <a:pt x="721326" y="2772054"/>
                </a:cubicBezTo>
                <a:cubicBezTo>
                  <a:pt x="785378" y="2778680"/>
                  <a:pt x="878143" y="2827271"/>
                  <a:pt x="946613" y="2825062"/>
                </a:cubicBezTo>
                <a:cubicBezTo>
                  <a:pt x="1015083" y="2822853"/>
                  <a:pt x="1065882" y="2769845"/>
                  <a:pt x="1132143" y="2758801"/>
                </a:cubicBezTo>
                <a:cubicBezTo>
                  <a:pt x="1198404" y="2747757"/>
                  <a:pt x="1302213" y="2772053"/>
                  <a:pt x="1344178" y="2758801"/>
                </a:cubicBezTo>
                <a:cubicBezTo>
                  <a:pt x="1386143" y="2745549"/>
                  <a:pt x="1385039" y="2712418"/>
                  <a:pt x="1383935" y="267928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4320209" y="2902230"/>
            <a:ext cx="834956" cy="2637183"/>
          </a:xfrm>
          <a:custGeom>
            <a:avLst/>
            <a:gdLst>
              <a:gd name="connsiteX0" fmla="*/ 145774 w 834956"/>
              <a:gd name="connsiteY0" fmla="*/ 2637183 h 2637183"/>
              <a:gd name="connsiteX1" fmla="*/ 265043 w 834956"/>
              <a:gd name="connsiteY1" fmla="*/ 2610678 h 2637183"/>
              <a:gd name="connsiteX2" fmla="*/ 318052 w 834956"/>
              <a:gd name="connsiteY2" fmla="*/ 2504661 h 2637183"/>
              <a:gd name="connsiteX3" fmla="*/ 569843 w 834956"/>
              <a:gd name="connsiteY3" fmla="*/ 2358887 h 2637183"/>
              <a:gd name="connsiteX4" fmla="*/ 742121 w 834956"/>
              <a:gd name="connsiteY4" fmla="*/ 2226365 h 2637183"/>
              <a:gd name="connsiteX5" fmla="*/ 675861 w 834956"/>
              <a:gd name="connsiteY5" fmla="*/ 2107096 h 2637183"/>
              <a:gd name="connsiteX6" fmla="*/ 649356 w 834956"/>
              <a:gd name="connsiteY6" fmla="*/ 1802296 h 2637183"/>
              <a:gd name="connsiteX7" fmla="*/ 768626 w 834956"/>
              <a:gd name="connsiteY7" fmla="*/ 1696278 h 2637183"/>
              <a:gd name="connsiteX8" fmla="*/ 728869 w 834956"/>
              <a:gd name="connsiteY8" fmla="*/ 1497496 h 2637183"/>
              <a:gd name="connsiteX9" fmla="*/ 728869 w 834956"/>
              <a:gd name="connsiteY9" fmla="*/ 1391478 h 2637183"/>
              <a:gd name="connsiteX10" fmla="*/ 755374 w 834956"/>
              <a:gd name="connsiteY10" fmla="*/ 1126435 h 2637183"/>
              <a:gd name="connsiteX11" fmla="*/ 742121 w 834956"/>
              <a:gd name="connsiteY11" fmla="*/ 980661 h 2637183"/>
              <a:gd name="connsiteX12" fmla="*/ 742121 w 834956"/>
              <a:gd name="connsiteY12" fmla="*/ 808383 h 2637183"/>
              <a:gd name="connsiteX13" fmla="*/ 834887 w 834956"/>
              <a:gd name="connsiteY13" fmla="*/ 675861 h 2637183"/>
              <a:gd name="connsiteX14" fmla="*/ 755374 w 834956"/>
              <a:gd name="connsiteY14" fmla="*/ 556591 h 2637183"/>
              <a:gd name="connsiteX15" fmla="*/ 649356 w 834956"/>
              <a:gd name="connsiteY15" fmla="*/ 318052 h 2637183"/>
              <a:gd name="connsiteX16" fmla="*/ 490330 w 834956"/>
              <a:gd name="connsiteY16" fmla="*/ 185530 h 2637183"/>
              <a:gd name="connsiteX17" fmla="*/ 410817 w 834956"/>
              <a:gd name="connsiteY17" fmla="*/ 106017 h 2637183"/>
              <a:gd name="connsiteX18" fmla="*/ 371061 w 834956"/>
              <a:gd name="connsiteY18" fmla="*/ 39756 h 2637183"/>
              <a:gd name="connsiteX19" fmla="*/ 265043 w 834956"/>
              <a:gd name="connsiteY19" fmla="*/ 26504 h 2637183"/>
              <a:gd name="connsiteX20" fmla="*/ 212034 w 834956"/>
              <a:gd name="connsiteY20" fmla="*/ 53009 h 2637183"/>
              <a:gd name="connsiteX21" fmla="*/ 159026 w 834956"/>
              <a:gd name="connsiteY21" fmla="*/ 79513 h 2637183"/>
              <a:gd name="connsiteX22" fmla="*/ 79513 w 834956"/>
              <a:gd name="connsiteY22" fmla="*/ 53009 h 2637183"/>
              <a:gd name="connsiteX23" fmla="*/ 0 w 834956"/>
              <a:gd name="connsiteY23" fmla="*/ 0 h 2637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34956" h="2637183">
                <a:moveTo>
                  <a:pt x="145774" y="2637183"/>
                </a:moveTo>
                <a:cubicBezTo>
                  <a:pt x="191052" y="2634974"/>
                  <a:pt x="236330" y="2632765"/>
                  <a:pt x="265043" y="2610678"/>
                </a:cubicBezTo>
                <a:cubicBezTo>
                  <a:pt x="293756" y="2588591"/>
                  <a:pt x="267252" y="2546626"/>
                  <a:pt x="318052" y="2504661"/>
                </a:cubicBezTo>
                <a:cubicBezTo>
                  <a:pt x="368852" y="2462696"/>
                  <a:pt x="499165" y="2405270"/>
                  <a:pt x="569843" y="2358887"/>
                </a:cubicBezTo>
                <a:cubicBezTo>
                  <a:pt x="640521" y="2312504"/>
                  <a:pt x="724451" y="2268330"/>
                  <a:pt x="742121" y="2226365"/>
                </a:cubicBezTo>
                <a:cubicBezTo>
                  <a:pt x="759791" y="2184400"/>
                  <a:pt x="691322" y="2177774"/>
                  <a:pt x="675861" y="2107096"/>
                </a:cubicBezTo>
                <a:cubicBezTo>
                  <a:pt x="660400" y="2036418"/>
                  <a:pt x="633895" y="1870766"/>
                  <a:pt x="649356" y="1802296"/>
                </a:cubicBezTo>
                <a:cubicBezTo>
                  <a:pt x="664817" y="1733826"/>
                  <a:pt x="755374" y="1747078"/>
                  <a:pt x="768626" y="1696278"/>
                </a:cubicBezTo>
                <a:cubicBezTo>
                  <a:pt x="781878" y="1645478"/>
                  <a:pt x="735495" y="1548296"/>
                  <a:pt x="728869" y="1497496"/>
                </a:cubicBezTo>
                <a:cubicBezTo>
                  <a:pt x="722243" y="1446696"/>
                  <a:pt x="724452" y="1453321"/>
                  <a:pt x="728869" y="1391478"/>
                </a:cubicBezTo>
                <a:cubicBezTo>
                  <a:pt x="733287" y="1329634"/>
                  <a:pt x="753165" y="1194904"/>
                  <a:pt x="755374" y="1126435"/>
                </a:cubicBezTo>
                <a:cubicBezTo>
                  <a:pt x="757583" y="1057966"/>
                  <a:pt x="744330" y="1033670"/>
                  <a:pt x="742121" y="980661"/>
                </a:cubicBezTo>
                <a:cubicBezTo>
                  <a:pt x="739912" y="927652"/>
                  <a:pt x="726660" y="859183"/>
                  <a:pt x="742121" y="808383"/>
                </a:cubicBezTo>
                <a:cubicBezTo>
                  <a:pt x="757582" y="757583"/>
                  <a:pt x="832678" y="717826"/>
                  <a:pt x="834887" y="675861"/>
                </a:cubicBezTo>
                <a:cubicBezTo>
                  <a:pt x="837096" y="633896"/>
                  <a:pt x="786296" y="616226"/>
                  <a:pt x="755374" y="556591"/>
                </a:cubicBezTo>
                <a:cubicBezTo>
                  <a:pt x="724452" y="496956"/>
                  <a:pt x="693530" y="379895"/>
                  <a:pt x="649356" y="318052"/>
                </a:cubicBezTo>
                <a:cubicBezTo>
                  <a:pt x="605182" y="256209"/>
                  <a:pt x="530086" y="220869"/>
                  <a:pt x="490330" y="185530"/>
                </a:cubicBezTo>
                <a:cubicBezTo>
                  <a:pt x="450574" y="150191"/>
                  <a:pt x="430695" y="130313"/>
                  <a:pt x="410817" y="106017"/>
                </a:cubicBezTo>
                <a:cubicBezTo>
                  <a:pt x="390939" y="81721"/>
                  <a:pt x="395357" y="53008"/>
                  <a:pt x="371061" y="39756"/>
                </a:cubicBezTo>
                <a:cubicBezTo>
                  <a:pt x="346765" y="26504"/>
                  <a:pt x="291548" y="24295"/>
                  <a:pt x="265043" y="26504"/>
                </a:cubicBezTo>
                <a:cubicBezTo>
                  <a:pt x="238539" y="28713"/>
                  <a:pt x="212034" y="53009"/>
                  <a:pt x="212034" y="53009"/>
                </a:cubicBezTo>
                <a:cubicBezTo>
                  <a:pt x="194364" y="61844"/>
                  <a:pt x="181113" y="79513"/>
                  <a:pt x="159026" y="79513"/>
                </a:cubicBezTo>
                <a:cubicBezTo>
                  <a:pt x="136939" y="79513"/>
                  <a:pt x="106017" y="66261"/>
                  <a:pt x="79513" y="53009"/>
                </a:cubicBezTo>
                <a:cubicBezTo>
                  <a:pt x="53009" y="39757"/>
                  <a:pt x="26504" y="19878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4002157" y="2806812"/>
            <a:ext cx="303956" cy="112960"/>
          </a:xfrm>
          <a:custGeom>
            <a:avLst/>
            <a:gdLst>
              <a:gd name="connsiteX0" fmla="*/ 0 w 303956"/>
              <a:gd name="connsiteY0" fmla="*/ 42409 h 112960"/>
              <a:gd name="connsiteX1" fmla="*/ 278295 w 303956"/>
              <a:gd name="connsiteY1" fmla="*/ 2653 h 112960"/>
              <a:gd name="connsiteX2" fmla="*/ 291547 w 303956"/>
              <a:gd name="connsiteY2" fmla="*/ 108670 h 112960"/>
              <a:gd name="connsiteX3" fmla="*/ 278295 w 303956"/>
              <a:gd name="connsiteY3" fmla="*/ 82166 h 112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956" h="112960">
                <a:moveTo>
                  <a:pt x="0" y="42409"/>
                </a:moveTo>
                <a:cubicBezTo>
                  <a:pt x="114852" y="17009"/>
                  <a:pt x="229704" y="-8390"/>
                  <a:pt x="278295" y="2653"/>
                </a:cubicBezTo>
                <a:cubicBezTo>
                  <a:pt x="326886" y="13696"/>
                  <a:pt x="291547" y="95418"/>
                  <a:pt x="291547" y="108670"/>
                </a:cubicBezTo>
                <a:cubicBezTo>
                  <a:pt x="291547" y="121922"/>
                  <a:pt x="284921" y="102044"/>
                  <a:pt x="278295" y="8216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6943999" y="3047128"/>
            <a:ext cx="2016127" cy="1688077"/>
          </a:xfrm>
          <a:custGeom>
            <a:avLst/>
            <a:gdLst>
              <a:gd name="connsiteX0" fmla="*/ 742262 w 2016127"/>
              <a:gd name="connsiteY0" fmla="*/ 27380 h 1688077"/>
              <a:gd name="connsiteX1" fmla="*/ 450714 w 2016127"/>
              <a:gd name="connsiteY1" fmla="*/ 14128 h 1688077"/>
              <a:gd name="connsiteX2" fmla="*/ 172418 w 2016127"/>
              <a:gd name="connsiteY2" fmla="*/ 67137 h 1688077"/>
              <a:gd name="connsiteX3" fmla="*/ 106158 w 2016127"/>
              <a:gd name="connsiteY3" fmla="*/ 279171 h 1688077"/>
              <a:gd name="connsiteX4" fmla="*/ 39897 w 2016127"/>
              <a:gd name="connsiteY4" fmla="*/ 464702 h 1688077"/>
              <a:gd name="connsiteX5" fmla="*/ 140 w 2016127"/>
              <a:gd name="connsiteY5" fmla="*/ 742998 h 1688077"/>
              <a:gd name="connsiteX6" fmla="*/ 53149 w 2016127"/>
              <a:gd name="connsiteY6" fmla="*/ 1140563 h 1688077"/>
              <a:gd name="connsiteX7" fmla="*/ 79653 w 2016127"/>
              <a:gd name="connsiteY7" fmla="*/ 1405606 h 1688077"/>
              <a:gd name="connsiteX8" fmla="*/ 212175 w 2016127"/>
              <a:gd name="connsiteY8" fmla="*/ 1644145 h 1688077"/>
              <a:gd name="connsiteX9" fmla="*/ 490471 w 2016127"/>
              <a:gd name="connsiteY9" fmla="*/ 1670650 h 1688077"/>
              <a:gd name="connsiteX10" fmla="*/ 795271 w 2016127"/>
              <a:gd name="connsiteY10" fmla="*/ 1644145 h 1688077"/>
              <a:gd name="connsiteX11" fmla="*/ 994053 w 2016127"/>
              <a:gd name="connsiteY11" fmla="*/ 1683902 h 1688077"/>
              <a:gd name="connsiteX12" fmla="*/ 1325358 w 2016127"/>
              <a:gd name="connsiteY12" fmla="*/ 1524876 h 1688077"/>
              <a:gd name="connsiteX13" fmla="*/ 1537392 w 2016127"/>
              <a:gd name="connsiteY13" fmla="*/ 1604389 h 1688077"/>
              <a:gd name="connsiteX14" fmla="*/ 1762679 w 2016127"/>
              <a:gd name="connsiteY14" fmla="*/ 1551380 h 1688077"/>
              <a:gd name="connsiteX15" fmla="*/ 1934958 w 2016127"/>
              <a:gd name="connsiteY15" fmla="*/ 1485119 h 1688077"/>
              <a:gd name="connsiteX16" fmla="*/ 1974714 w 2016127"/>
              <a:gd name="connsiteY16" fmla="*/ 1233328 h 1688077"/>
              <a:gd name="connsiteX17" fmla="*/ 2014471 w 2016127"/>
              <a:gd name="connsiteY17" fmla="*/ 888771 h 1688077"/>
              <a:gd name="connsiteX18" fmla="*/ 2001218 w 2016127"/>
              <a:gd name="connsiteY18" fmla="*/ 411693 h 1688077"/>
              <a:gd name="connsiteX19" fmla="*/ 1934958 w 2016127"/>
              <a:gd name="connsiteY19" fmla="*/ 239415 h 1688077"/>
              <a:gd name="connsiteX20" fmla="*/ 1736175 w 2016127"/>
              <a:gd name="connsiteY20" fmla="*/ 67137 h 1688077"/>
              <a:gd name="connsiteX21" fmla="*/ 1484384 w 2016127"/>
              <a:gd name="connsiteY21" fmla="*/ 876 h 1688077"/>
              <a:gd name="connsiteX22" fmla="*/ 1219340 w 2016127"/>
              <a:gd name="connsiteY22" fmla="*/ 27380 h 1688077"/>
              <a:gd name="connsiteX23" fmla="*/ 1219340 w 2016127"/>
              <a:gd name="connsiteY23" fmla="*/ 27380 h 1688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016127" h="1688077">
                <a:moveTo>
                  <a:pt x="742262" y="27380"/>
                </a:moveTo>
                <a:cubicBezTo>
                  <a:pt x="643975" y="17441"/>
                  <a:pt x="545688" y="7502"/>
                  <a:pt x="450714" y="14128"/>
                </a:cubicBezTo>
                <a:cubicBezTo>
                  <a:pt x="355740" y="20754"/>
                  <a:pt x="229844" y="22963"/>
                  <a:pt x="172418" y="67137"/>
                </a:cubicBezTo>
                <a:cubicBezTo>
                  <a:pt x="114992" y="111311"/>
                  <a:pt x="128245" y="212910"/>
                  <a:pt x="106158" y="279171"/>
                </a:cubicBezTo>
                <a:cubicBezTo>
                  <a:pt x="84071" y="345432"/>
                  <a:pt x="57567" y="387398"/>
                  <a:pt x="39897" y="464702"/>
                </a:cubicBezTo>
                <a:cubicBezTo>
                  <a:pt x="22227" y="542007"/>
                  <a:pt x="-2069" y="630355"/>
                  <a:pt x="140" y="742998"/>
                </a:cubicBezTo>
                <a:cubicBezTo>
                  <a:pt x="2349" y="855641"/>
                  <a:pt x="39897" y="1030128"/>
                  <a:pt x="53149" y="1140563"/>
                </a:cubicBezTo>
                <a:cubicBezTo>
                  <a:pt x="66401" y="1250998"/>
                  <a:pt x="53149" y="1321676"/>
                  <a:pt x="79653" y="1405606"/>
                </a:cubicBezTo>
                <a:cubicBezTo>
                  <a:pt x="106157" y="1489536"/>
                  <a:pt x="143705" y="1599971"/>
                  <a:pt x="212175" y="1644145"/>
                </a:cubicBezTo>
                <a:cubicBezTo>
                  <a:pt x="280645" y="1688319"/>
                  <a:pt x="393288" y="1670650"/>
                  <a:pt x="490471" y="1670650"/>
                </a:cubicBezTo>
                <a:cubicBezTo>
                  <a:pt x="587654" y="1670650"/>
                  <a:pt x="711341" y="1641936"/>
                  <a:pt x="795271" y="1644145"/>
                </a:cubicBezTo>
                <a:cubicBezTo>
                  <a:pt x="879201" y="1646354"/>
                  <a:pt x="905705" y="1703780"/>
                  <a:pt x="994053" y="1683902"/>
                </a:cubicBezTo>
                <a:cubicBezTo>
                  <a:pt x="1082401" y="1664024"/>
                  <a:pt x="1234802" y="1538128"/>
                  <a:pt x="1325358" y="1524876"/>
                </a:cubicBezTo>
                <a:cubicBezTo>
                  <a:pt x="1415915" y="1511624"/>
                  <a:pt x="1464505" y="1599972"/>
                  <a:pt x="1537392" y="1604389"/>
                </a:cubicBezTo>
                <a:cubicBezTo>
                  <a:pt x="1610279" y="1608806"/>
                  <a:pt x="1696418" y="1571258"/>
                  <a:pt x="1762679" y="1551380"/>
                </a:cubicBezTo>
                <a:cubicBezTo>
                  <a:pt x="1828940" y="1531502"/>
                  <a:pt x="1899619" y="1538128"/>
                  <a:pt x="1934958" y="1485119"/>
                </a:cubicBezTo>
                <a:cubicBezTo>
                  <a:pt x="1970297" y="1432110"/>
                  <a:pt x="1961462" y="1332719"/>
                  <a:pt x="1974714" y="1233328"/>
                </a:cubicBezTo>
                <a:cubicBezTo>
                  <a:pt x="1987966" y="1133937"/>
                  <a:pt x="2010054" y="1025710"/>
                  <a:pt x="2014471" y="888771"/>
                </a:cubicBezTo>
                <a:cubicBezTo>
                  <a:pt x="2018888" y="751832"/>
                  <a:pt x="2014470" y="519919"/>
                  <a:pt x="2001218" y="411693"/>
                </a:cubicBezTo>
                <a:cubicBezTo>
                  <a:pt x="1987966" y="303467"/>
                  <a:pt x="1979132" y="296841"/>
                  <a:pt x="1934958" y="239415"/>
                </a:cubicBezTo>
                <a:cubicBezTo>
                  <a:pt x="1890784" y="181989"/>
                  <a:pt x="1811271" y="106893"/>
                  <a:pt x="1736175" y="67137"/>
                </a:cubicBezTo>
                <a:cubicBezTo>
                  <a:pt x="1661079" y="27381"/>
                  <a:pt x="1570523" y="7502"/>
                  <a:pt x="1484384" y="876"/>
                </a:cubicBezTo>
                <a:cubicBezTo>
                  <a:pt x="1398245" y="-5750"/>
                  <a:pt x="1219340" y="27380"/>
                  <a:pt x="1219340" y="27380"/>
                </a:cubicBezTo>
                <a:lnTo>
                  <a:pt x="1219340" y="2738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7673009" y="2991785"/>
            <a:ext cx="503582" cy="69471"/>
          </a:xfrm>
          <a:custGeom>
            <a:avLst/>
            <a:gdLst>
              <a:gd name="connsiteX0" fmla="*/ 0 w 503582"/>
              <a:gd name="connsiteY0" fmla="*/ 69471 h 69471"/>
              <a:gd name="connsiteX1" fmla="*/ 185530 w 503582"/>
              <a:gd name="connsiteY1" fmla="*/ 3210 h 69471"/>
              <a:gd name="connsiteX2" fmla="*/ 278295 w 503582"/>
              <a:gd name="connsiteY2" fmla="*/ 16462 h 69471"/>
              <a:gd name="connsiteX3" fmla="*/ 503582 w 503582"/>
              <a:gd name="connsiteY3" fmla="*/ 69471 h 69471"/>
              <a:gd name="connsiteX4" fmla="*/ 503582 w 503582"/>
              <a:gd name="connsiteY4" fmla="*/ 69471 h 69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3582" h="69471">
                <a:moveTo>
                  <a:pt x="0" y="69471"/>
                </a:moveTo>
                <a:cubicBezTo>
                  <a:pt x="69574" y="40758"/>
                  <a:pt x="139148" y="12045"/>
                  <a:pt x="185530" y="3210"/>
                </a:cubicBezTo>
                <a:cubicBezTo>
                  <a:pt x="231913" y="-5625"/>
                  <a:pt x="225286" y="5419"/>
                  <a:pt x="278295" y="16462"/>
                </a:cubicBezTo>
                <a:cubicBezTo>
                  <a:pt x="331304" y="27505"/>
                  <a:pt x="503582" y="69471"/>
                  <a:pt x="503582" y="69471"/>
                </a:cubicBezTo>
                <a:lnTo>
                  <a:pt x="503582" y="69471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203515" y="3239957"/>
            <a:ext cx="1449052" cy="909158"/>
          </a:xfrm>
          <a:custGeom>
            <a:avLst/>
            <a:gdLst>
              <a:gd name="connsiteX0" fmla="*/ 622852 w 1116139"/>
              <a:gd name="connsiteY0" fmla="*/ 41611 h 483432"/>
              <a:gd name="connsiteX1" fmla="*/ 384313 w 1116139"/>
              <a:gd name="connsiteY1" fmla="*/ 1854 h 483432"/>
              <a:gd name="connsiteX2" fmla="*/ 212035 w 1116139"/>
              <a:gd name="connsiteY2" fmla="*/ 94619 h 483432"/>
              <a:gd name="connsiteX3" fmla="*/ 92765 w 1116139"/>
              <a:gd name="connsiteY3" fmla="*/ 147628 h 483432"/>
              <a:gd name="connsiteX4" fmla="*/ 0 w 1116139"/>
              <a:gd name="connsiteY4" fmla="*/ 306654 h 483432"/>
              <a:gd name="connsiteX5" fmla="*/ 92765 w 1116139"/>
              <a:gd name="connsiteY5" fmla="*/ 346411 h 483432"/>
              <a:gd name="connsiteX6" fmla="*/ 265044 w 1116139"/>
              <a:gd name="connsiteY6" fmla="*/ 478932 h 483432"/>
              <a:gd name="connsiteX7" fmla="*/ 371061 w 1116139"/>
              <a:gd name="connsiteY7" fmla="*/ 452428 h 483432"/>
              <a:gd name="connsiteX8" fmla="*/ 583096 w 1116139"/>
              <a:gd name="connsiteY8" fmla="*/ 452428 h 483432"/>
              <a:gd name="connsiteX9" fmla="*/ 675861 w 1116139"/>
              <a:gd name="connsiteY9" fmla="*/ 425924 h 483432"/>
              <a:gd name="connsiteX10" fmla="*/ 821635 w 1116139"/>
              <a:gd name="connsiteY10" fmla="*/ 452428 h 483432"/>
              <a:gd name="connsiteX11" fmla="*/ 901148 w 1116139"/>
              <a:gd name="connsiteY11" fmla="*/ 386167 h 483432"/>
              <a:gd name="connsiteX12" fmla="*/ 980661 w 1116139"/>
              <a:gd name="connsiteY12" fmla="*/ 425924 h 483432"/>
              <a:gd name="connsiteX13" fmla="*/ 1086678 w 1116139"/>
              <a:gd name="connsiteY13" fmla="*/ 346411 h 483432"/>
              <a:gd name="connsiteX14" fmla="*/ 1086678 w 1116139"/>
              <a:gd name="connsiteY14" fmla="*/ 280150 h 483432"/>
              <a:gd name="connsiteX15" fmla="*/ 1113183 w 1116139"/>
              <a:gd name="connsiteY15" fmla="*/ 187384 h 483432"/>
              <a:gd name="connsiteX16" fmla="*/ 1007165 w 1116139"/>
              <a:gd name="connsiteY16" fmla="*/ 134376 h 483432"/>
              <a:gd name="connsiteX17" fmla="*/ 848139 w 1116139"/>
              <a:gd name="connsiteY17" fmla="*/ 94619 h 483432"/>
              <a:gd name="connsiteX18" fmla="*/ 715618 w 1116139"/>
              <a:gd name="connsiteY18" fmla="*/ 28358 h 483432"/>
              <a:gd name="connsiteX19" fmla="*/ 543339 w 1116139"/>
              <a:gd name="connsiteY19" fmla="*/ 28358 h 483432"/>
              <a:gd name="connsiteX20" fmla="*/ 530087 w 1116139"/>
              <a:gd name="connsiteY20" fmla="*/ 15106 h 483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16139" h="483432">
                <a:moveTo>
                  <a:pt x="622852" y="41611"/>
                </a:moveTo>
                <a:cubicBezTo>
                  <a:pt x="537817" y="17315"/>
                  <a:pt x="452782" y="-6981"/>
                  <a:pt x="384313" y="1854"/>
                </a:cubicBezTo>
                <a:cubicBezTo>
                  <a:pt x="315843" y="10689"/>
                  <a:pt x="260626" y="70323"/>
                  <a:pt x="212035" y="94619"/>
                </a:cubicBezTo>
                <a:cubicBezTo>
                  <a:pt x="163444" y="118915"/>
                  <a:pt x="128104" y="112289"/>
                  <a:pt x="92765" y="147628"/>
                </a:cubicBezTo>
                <a:cubicBezTo>
                  <a:pt x="57426" y="182967"/>
                  <a:pt x="0" y="273524"/>
                  <a:pt x="0" y="306654"/>
                </a:cubicBezTo>
                <a:cubicBezTo>
                  <a:pt x="0" y="339784"/>
                  <a:pt x="48591" y="317698"/>
                  <a:pt x="92765" y="346411"/>
                </a:cubicBezTo>
                <a:cubicBezTo>
                  <a:pt x="136939" y="375124"/>
                  <a:pt x="218661" y="461263"/>
                  <a:pt x="265044" y="478932"/>
                </a:cubicBezTo>
                <a:cubicBezTo>
                  <a:pt x="311427" y="496601"/>
                  <a:pt x="318052" y="456845"/>
                  <a:pt x="371061" y="452428"/>
                </a:cubicBezTo>
                <a:cubicBezTo>
                  <a:pt x="424070" y="448011"/>
                  <a:pt x="532296" y="456845"/>
                  <a:pt x="583096" y="452428"/>
                </a:cubicBezTo>
                <a:cubicBezTo>
                  <a:pt x="633896" y="448011"/>
                  <a:pt x="636105" y="425924"/>
                  <a:pt x="675861" y="425924"/>
                </a:cubicBezTo>
                <a:cubicBezTo>
                  <a:pt x="715617" y="425924"/>
                  <a:pt x="784087" y="459054"/>
                  <a:pt x="821635" y="452428"/>
                </a:cubicBezTo>
                <a:cubicBezTo>
                  <a:pt x="859183" y="445802"/>
                  <a:pt x="874644" y="390584"/>
                  <a:pt x="901148" y="386167"/>
                </a:cubicBezTo>
                <a:cubicBezTo>
                  <a:pt x="927652" y="381750"/>
                  <a:pt x="949739" y="432550"/>
                  <a:pt x="980661" y="425924"/>
                </a:cubicBezTo>
                <a:cubicBezTo>
                  <a:pt x="1011583" y="419298"/>
                  <a:pt x="1069009" y="370707"/>
                  <a:pt x="1086678" y="346411"/>
                </a:cubicBezTo>
                <a:cubicBezTo>
                  <a:pt x="1104347" y="322115"/>
                  <a:pt x="1082261" y="306654"/>
                  <a:pt x="1086678" y="280150"/>
                </a:cubicBezTo>
                <a:cubicBezTo>
                  <a:pt x="1091095" y="253646"/>
                  <a:pt x="1126435" y="211680"/>
                  <a:pt x="1113183" y="187384"/>
                </a:cubicBezTo>
                <a:cubicBezTo>
                  <a:pt x="1099931" y="163088"/>
                  <a:pt x="1051339" y="149837"/>
                  <a:pt x="1007165" y="134376"/>
                </a:cubicBezTo>
                <a:cubicBezTo>
                  <a:pt x="962991" y="118915"/>
                  <a:pt x="896730" y="112289"/>
                  <a:pt x="848139" y="94619"/>
                </a:cubicBezTo>
                <a:cubicBezTo>
                  <a:pt x="799548" y="76949"/>
                  <a:pt x="766418" y="39401"/>
                  <a:pt x="715618" y="28358"/>
                </a:cubicBezTo>
                <a:cubicBezTo>
                  <a:pt x="664818" y="17314"/>
                  <a:pt x="574261" y="30567"/>
                  <a:pt x="543339" y="28358"/>
                </a:cubicBezTo>
                <a:cubicBezTo>
                  <a:pt x="512417" y="26149"/>
                  <a:pt x="521252" y="20627"/>
                  <a:pt x="530087" y="1510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868591" y="3518252"/>
            <a:ext cx="9752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1868592" y="3891166"/>
            <a:ext cx="9032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860032" y="4086492"/>
            <a:ext cx="2538426" cy="0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597908" y="3645024"/>
            <a:ext cx="89159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1" b="1" dirty="0" smtClean="0">
                <a:solidFill>
                  <a:srgbClr val="002060"/>
                </a:solidFill>
              </a:rPr>
              <a:t>DB URL</a:t>
            </a:r>
            <a:endParaRPr lang="en-US" sz="1801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80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45" y="1942783"/>
            <a:ext cx="1009916" cy="10099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9" y="3371791"/>
            <a:ext cx="1123810" cy="11523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9" y="1210775"/>
            <a:ext cx="648073" cy="1228322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4140629" y="1738948"/>
            <a:ext cx="2520281" cy="37203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801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779913" y="260648"/>
            <a:ext cx="72009" cy="633670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948265" y="268694"/>
            <a:ext cx="72009" cy="633670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498808"/>
            <a:ext cx="1400370" cy="8573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3344621"/>
            <a:ext cx="1400370" cy="857371"/>
          </a:xfrm>
          <a:prstGeom prst="rect">
            <a:avLst/>
          </a:prstGeom>
        </p:spPr>
      </p:pic>
      <p:sp>
        <p:nvSpPr>
          <p:cNvPr id="16" name="Cloud 15"/>
          <p:cNvSpPr/>
          <p:nvPr/>
        </p:nvSpPr>
        <p:spPr>
          <a:xfrm>
            <a:off x="4211960" y="3023450"/>
            <a:ext cx="2376940" cy="2147764"/>
          </a:xfrm>
          <a:prstGeom prst="cloud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1" b="1" dirty="0">
                <a:solidFill>
                  <a:schemeClr val="accent2">
                    <a:lumMod val="50000"/>
                  </a:schemeClr>
                </a:solidFill>
              </a:rPr>
              <a:t>Business Logic</a:t>
            </a:r>
          </a:p>
          <a:p>
            <a:pPr marL="342904" indent="-342904">
              <a:buAutoNum type="arabicPeriod"/>
            </a:pPr>
            <a:r>
              <a:rPr lang="en-US" sz="1801" b="1" dirty="0">
                <a:solidFill>
                  <a:schemeClr val="accent2">
                    <a:lumMod val="50000"/>
                  </a:schemeClr>
                </a:solidFill>
              </a:rPr>
              <a:t>PHP</a:t>
            </a:r>
          </a:p>
          <a:p>
            <a:pPr marL="342904" indent="-342904">
              <a:buAutoNum type="arabicPeriod"/>
            </a:pPr>
            <a:r>
              <a:rPr lang="en-US" sz="1801" b="1" dirty="0">
                <a:solidFill>
                  <a:schemeClr val="accent2">
                    <a:lumMod val="50000"/>
                  </a:schemeClr>
                </a:solidFill>
              </a:rPr>
              <a:t>CGI</a:t>
            </a:r>
          </a:p>
          <a:p>
            <a:pPr marL="342904" indent="-342904">
              <a:buAutoNum type="arabicPeriod"/>
            </a:pPr>
            <a:r>
              <a:rPr lang="en-US" sz="1801" b="1" dirty="0">
                <a:solidFill>
                  <a:schemeClr val="accent2">
                    <a:lumMod val="50000"/>
                  </a:schemeClr>
                </a:solidFill>
              </a:rPr>
              <a:t>ASP </a:t>
            </a:r>
            <a:r>
              <a:rPr lang="en-US" sz="1801" b="1" dirty="0" err="1">
                <a:solidFill>
                  <a:schemeClr val="accent2">
                    <a:lumMod val="50000"/>
                  </a:schemeClr>
                </a:solidFill>
              </a:rPr>
              <a:t>.Net</a:t>
            </a:r>
            <a:endParaRPr lang="en-US" sz="1801" b="1" dirty="0">
              <a:solidFill>
                <a:schemeClr val="accent2">
                  <a:lumMod val="50000"/>
                </a:schemeClr>
              </a:solidFill>
            </a:endParaRPr>
          </a:p>
          <a:p>
            <a:pPr marL="342904" indent="-342904">
              <a:buAutoNum type="arabicPeriod"/>
            </a:pPr>
            <a:r>
              <a:rPr lang="en-US" sz="1801" b="1" u="sng" dirty="0">
                <a:solidFill>
                  <a:schemeClr val="accent2">
                    <a:lumMod val="50000"/>
                  </a:schemeClr>
                </a:solidFill>
              </a:rPr>
              <a:t>J2EE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1462" y="268694"/>
            <a:ext cx="113954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Client Tier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79616" y="268694"/>
            <a:ext cx="140455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Business Tier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56919" y="260648"/>
            <a:ext cx="1471750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Database Tier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1239309" y="2521561"/>
            <a:ext cx="2540604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Flowchart: Connector 21"/>
          <p:cNvSpPr/>
          <p:nvPr/>
        </p:nvSpPr>
        <p:spPr>
          <a:xfrm>
            <a:off x="1396489" y="2698884"/>
            <a:ext cx="331959" cy="345502"/>
          </a:xfrm>
          <a:prstGeom prst="flowChartConnector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1</a:t>
            </a:r>
            <a:endParaRPr lang="en-IN" sz="1801" dirty="0"/>
          </a:p>
        </p:txBody>
      </p:sp>
      <p:sp>
        <p:nvSpPr>
          <p:cNvPr id="23" name="TextBox 22"/>
          <p:cNvSpPr txBox="1"/>
          <p:nvPr/>
        </p:nvSpPr>
        <p:spPr>
          <a:xfrm>
            <a:off x="1706000" y="2517085"/>
            <a:ext cx="1696747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www.gmail.com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1239309" y="3189427"/>
            <a:ext cx="25238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82347" y="2871631"/>
            <a:ext cx="1187697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Login Page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259632" y="4062007"/>
            <a:ext cx="2540604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Flowchart: Connector 28"/>
          <p:cNvSpPr/>
          <p:nvPr/>
        </p:nvSpPr>
        <p:spPr>
          <a:xfrm>
            <a:off x="1416813" y="4163104"/>
            <a:ext cx="331959" cy="345502"/>
          </a:xfrm>
          <a:prstGeom prst="flowChartConnector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2</a:t>
            </a:r>
            <a:endParaRPr lang="en-IN" sz="1801" dirty="0"/>
          </a:p>
        </p:txBody>
      </p:sp>
      <p:sp>
        <p:nvSpPr>
          <p:cNvPr id="30" name="TextBox 29"/>
          <p:cNvSpPr txBox="1"/>
          <p:nvPr/>
        </p:nvSpPr>
        <p:spPr>
          <a:xfrm>
            <a:off x="1615584" y="3687323"/>
            <a:ext cx="2019977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User ID &amp; Password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1259633" y="4595149"/>
            <a:ext cx="25238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479813" y="4595151"/>
            <a:ext cx="2103012" cy="923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4" indent="-342904">
              <a:buAutoNum type="arabicPeriod"/>
            </a:pPr>
            <a:r>
              <a:rPr lang="en-US" sz="1801" dirty="0"/>
              <a:t>Inbox Page</a:t>
            </a:r>
          </a:p>
          <a:p>
            <a:pPr marL="342904" indent="-342904">
              <a:buAutoNum type="arabicPeriod"/>
            </a:pPr>
            <a:r>
              <a:rPr lang="en-US" sz="1801" dirty="0"/>
              <a:t>Login Page along</a:t>
            </a:r>
          </a:p>
          <a:p>
            <a:r>
              <a:rPr lang="en-US" sz="1801" dirty="0"/>
              <a:t>      with Error Info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205693"/>
            <a:ext cx="1400370" cy="857371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736880" y="2329547"/>
            <a:ext cx="116570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MySQL DB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741693" y="4189789"/>
            <a:ext cx="110966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Oracle DB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68617" y="6011995"/>
            <a:ext cx="128772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Informix DB</a:t>
            </a:r>
          </a:p>
        </p:txBody>
      </p:sp>
      <p:cxnSp>
        <p:nvCxnSpPr>
          <p:cNvPr id="38" name="Straight Arrow Connector 37"/>
          <p:cNvCxnSpPr>
            <a:endCxn id="13" idx="1"/>
          </p:cNvCxnSpPr>
          <p:nvPr/>
        </p:nvCxnSpPr>
        <p:spPr>
          <a:xfrm>
            <a:off x="6732240" y="3773306"/>
            <a:ext cx="8640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2"/>
            <a:endCxn id="5" idx="0"/>
          </p:cNvCxnSpPr>
          <p:nvPr/>
        </p:nvCxnSpPr>
        <p:spPr>
          <a:xfrm>
            <a:off x="677403" y="2952701"/>
            <a:ext cx="0" cy="4190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36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5749</TotalTime>
  <Words>293</Words>
  <Application>Microsoft Office PowerPoint</Application>
  <PresentationFormat>On-screen Show (4:3)</PresentationFormat>
  <Paragraphs>117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</dc:creator>
  <cp:lastModifiedBy>Praveen</cp:lastModifiedBy>
  <cp:revision>448</cp:revision>
  <dcterms:created xsi:type="dcterms:W3CDTF">2012-08-29T09:00:19Z</dcterms:created>
  <dcterms:modified xsi:type="dcterms:W3CDTF">2017-11-23T04:28:17Z</dcterms:modified>
</cp:coreProperties>
</file>