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33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780" y="-41921"/>
            <a:ext cx="85747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40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002060"/>
                </a:solidFill>
              </a:rPr>
              <a:t>    Brief Introduction</a:t>
            </a:r>
          </a:p>
          <a:p>
            <a:pPr marL="342900" indent="-342900">
              <a:buAutoNum type="arabicPeriod"/>
            </a:pPr>
            <a:endParaRPr lang="en-US" sz="40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0070C0"/>
                </a:solidFill>
              </a:rPr>
              <a:t>    Detailed Introduction</a:t>
            </a:r>
          </a:p>
          <a:p>
            <a:pPr marL="342900" indent="-342900">
              <a:buAutoNum type="arabicPeriod"/>
            </a:pPr>
            <a:endParaRPr lang="en-US" sz="4000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rgbClr val="00B050"/>
                </a:solidFill>
              </a:rPr>
              <a:t>    Why Teaching?</a:t>
            </a:r>
          </a:p>
          <a:p>
            <a:pPr marL="342900" indent="-342900">
              <a:buAutoNum type="arabicPeriod"/>
            </a:pPr>
            <a:endParaRPr lang="en-US" sz="4000" b="1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6600" b="1" dirty="0" smtClean="0">
                <a:solidFill>
                  <a:srgbClr val="FF0000"/>
                </a:solidFill>
              </a:rPr>
              <a:t>  Why J2EE?</a:t>
            </a:r>
          </a:p>
          <a:p>
            <a:pPr marL="342900" indent="-342900">
              <a:buAutoNum type="arabicPeriod"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   Table of Contents &amp; Duration</a:t>
            </a: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780" y="-41921"/>
            <a:ext cx="85747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Who wants to be </a:t>
            </a:r>
          </a:p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“Expert in J2EE”?</a:t>
            </a:r>
          </a:p>
          <a:p>
            <a:pPr marL="742950" indent="-742950">
              <a:buAutoNum type="arabicPeriod"/>
            </a:pPr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en-US" sz="4000" b="1" i="1" u="sng" dirty="0" smtClean="0">
                <a:solidFill>
                  <a:srgbClr val="FF0000"/>
                </a:solidFill>
              </a:rPr>
              <a:t>Maintain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” the Interest of Learning </a:t>
            </a:r>
          </a:p>
          <a:p>
            <a:pPr marL="742950" indent="-742950">
              <a:buAutoNum type="arabicPeriod"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Regularly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Attend the J2EE Classes</a:t>
            </a:r>
            <a:endParaRPr lang="en-US" sz="4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Do the “Exercises” &amp; “Assignments” without fail</a:t>
            </a:r>
          </a:p>
          <a:p>
            <a:pPr marL="742950" indent="-742950">
              <a:buAutoNum type="arabicPeriod"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Follow “ME” with respect to J2EE</a:t>
            </a:r>
          </a:p>
          <a:p>
            <a:pPr marL="742950" indent="-742950">
              <a:buAutoNum type="arabicPeriod"/>
            </a:pPr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Thank You  </a:t>
            </a:r>
            <a:r>
              <a:rPr lang="en-US" sz="6600" dirty="0" smtClean="0">
                <a:solidFill>
                  <a:srgbClr val="00B05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5741</TotalTime>
  <Words>63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Thank You  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 Dyamappa</cp:lastModifiedBy>
  <cp:revision>455</cp:revision>
  <dcterms:created xsi:type="dcterms:W3CDTF">2012-08-29T09:00:19Z</dcterms:created>
  <dcterms:modified xsi:type="dcterms:W3CDTF">2016-01-17T13:26:40Z</dcterms:modified>
</cp:coreProperties>
</file>