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99EF-60DF-40E3-8C55-0CBD5E924A6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217395" y="4009339"/>
            <a:ext cx="1630392" cy="288353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/>
          <p:cNvSpPr/>
          <p:nvPr/>
        </p:nvSpPr>
        <p:spPr>
          <a:xfrm>
            <a:off x="241684" y="2845703"/>
            <a:ext cx="1606103" cy="11537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406144" y="3091842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Desktop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21" name="Freeform 20"/>
          <p:cNvSpPr/>
          <p:nvPr/>
        </p:nvSpPr>
        <p:spPr>
          <a:xfrm>
            <a:off x="358579" y="3019738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10804" y="1558042"/>
            <a:ext cx="3819297" cy="1690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06221" y="3365062"/>
            <a:ext cx="6823880" cy="441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3"/>
          </p:cNvCxnSpPr>
          <p:nvPr/>
        </p:nvCxnSpPr>
        <p:spPr>
          <a:xfrm flipV="1">
            <a:off x="5010804" y="3554656"/>
            <a:ext cx="3819297" cy="17388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6026" y="1007692"/>
            <a:ext cx="862736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Mobile</a:t>
            </a:r>
          </a:p>
          <a:p>
            <a:pPr algn="ctr"/>
            <a:r>
              <a:rPr lang="en-US" sz="1801" b="1" dirty="0" smtClean="0"/>
              <a:t>App</a:t>
            </a:r>
            <a:endParaRPr lang="en-US" sz="1801" b="1" dirty="0"/>
          </a:p>
        </p:txBody>
      </p:sp>
      <p:sp>
        <p:nvSpPr>
          <p:cNvPr id="32" name="Freeform 31"/>
          <p:cNvSpPr/>
          <p:nvPr/>
        </p:nvSpPr>
        <p:spPr>
          <a:xfrm>
            <a:off x="3459716" y="866214"/>
            <a:ext cx="1115357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80" y="51073"/>
            <a:ext cx="3013939" cy="30139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31" y="3729055"/>
            <a:ext cx="2103873" cy="312894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45303" y="4974935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Web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37" name="Freeform 36"/>
          <p:cNvSpPr/>
          <p:nvPr/>
        </p:nvSpPr>
        <p:spPr>
          <a:xfrm>
            <a:off x="3297738" y="4902831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662931" y="64304"/>
            <a:ext cx="0" cy="658215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465" y="64312"/>
            <a:ext cx="268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Web Service Consumer</a:t>
            </a:r>
            <a:endParaRPr lang="en-US" sz="2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1927" y="95543"/>
            <a:ext cx="247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Web Service Provider</a:t>
            </a:r>
            <a:endParaRPr lang="en-US" sz="2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07" y="1278115"/>
            <a:ext cx="3201164" cy="4760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639391" y="3465709"/>
            <a:ext cx="188748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 smtClean="0"/>
              <a:t>Web Application</a:t>
            </a:r>
          </a:p>
          <a:p>
            <a:pPr algn="ctr"/>
            <a:r>
              <a:rPr lang="en-US" sz="1801" b="1" dirty="0" smtClean="0"/>
              <a:t>with</a:t>
            </a:r>
          </a:p>
          <a:p>
            <a:pPr algn="ctr"/>
            <a:r>
              <a:rPr lang="en-US" sz="1801" b="1" dirty="0" smtClean="0"/>
              <a:t>Web Services</a:t>
            </a:r>
            <a:endParaRPr lang="en-US" sz="1801" b="1" dirty="0"/>
          </a:p>
        </p:txBody>
      </p:sp>
      <p:sp>
        <p:nvSpPr>
          <p:cNvPr id="47" name="Freeform 46"/>
          <p:cNvSpPr/>
          <p:nvPr/>
        </p:nvSpPr>
        <p:spPr>
          <a:xfrm>
            <a:off x="9451926" y="3248167"/>
            <a:ext cx="2240097" cy="126924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6</cp:revision>
  <dcterms:created xsi:type="dcterms:W3CDTF">2017-01-13T11:54:56Z</dcterms:created>
  <dcterms:modified xsi:type="dcterms:W3CDTF">2017-01-13T14:39:03Z</dcterms:modified>
</cp:coreProperties>
</file>