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area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axId val="108967808"/>
        <c:axId val="125262848"/>
      </c:areaChart>
      <c:dateAx>
        <c:axId val="108967808"/>
        <c:scaling>
          <c:orientation val="minMax"/>
        </c:scaling>
        <c:axPos val="b"/>
        <c:numFmt formatCode="m/d/yyyy" sourceLinked="1"/>
        <c:tickLblPos val="nextTo"/>
        <c:crossAx val="125262848"/>
        <c:crosses val="autoZero"/>
        <c:auto val="1"/>
        <c:lblOffset val="100"/>
      </c:dateAx>
      <c:valAx>
        <c:axId val="125262848"/>
        <c:scaling>
          <c:orientation val="minMax"/>
        </c:scaling>
        <c:axPos val="l"/>
        <c:majorGridlines/>
        <c:numFmt formatCode="General" sourceLinked="1"/>
        <c:tickLblPos val="nextTo"/>
        <c:crossAx val="108967808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7548F-28DC-4D3B-BA4F-B48747219631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0"/>
      <dgm:spPr/>
    </dgm:pt>
    <dgm:pt modelId="{4DD978AC-7313-4169-85C2-4A84570FDC1E}">
      <dgm:prSet phldrT="[Text]" phldr="1"/>
      <dgm:spPr/>
      <dgm:t>
        <a:bodyPr/>
        <a:lstStyle/>
        <a:p>
          <a:endParaRPr lang="en-US"/>
        </a:p>
      </dgm:t>
    </dgm:pt>
    <dgm:pt modelId="{F88B6422-DA6A-4E98-8652-D9486C62EEA0}" type="parTrans" cxnId="{CF8AF61A-FF2E-4BCA-A171-23DF0006E172}">
      <dgm:prSet/>
      <dgm:spPr/>
      <dgm:t>
        <a:bodyPr/>
        <a:lstStyle/>
        <a:p>
          <a:endParaRPr lang="en-US"/>
        </a:p>
      </dgm:t>
    </dgm:pt>
    <dgm:pt modelId="{8BCC1484-B057-4860-944A-3C40A652F46F}" type="sibTrans" cxnId="{CF8AF61A-FF2E-4BCA-A171-23DF0006E172}">
      <dgm:prSet/>
      <dgm:spPr/>
      <dgm:t>
        <a:bodyPr/>
        <a:lstStyle/>
        <a:p>
          <a:endParaRPr lang="en-US"/>
        </a:p>
      </dgm:t>
    </dgm:pt>
    <dgm:pt modelId="{3857B463-7DEC-4770-AD60-42485896A7E8}">
      <dgm:prSet phldrT="[Text]" phldr="1"/>
      <dgm:spPr/>
      <dgm:t>
        <a:bodyPr/>
        <a:lstStyle/>
        <a:p>
          <a:endParaRPr lang="en-US"/>
        </a:p>
      </dgm:t>
    </dgm:pt>
    <dgm:pt modelId="{B4FD26D2-7673-49CF-B847-E34E584E354B}" type="parTrans" cxnId="{491DEBFD-8072-465C-BDE3-66502A51C3A6}">
      <dgm:prSet/>
      <dgm:spPr/>
      <dgm:t>
        <a:bodyPr/>
        <a:lstStyle/>
        <a:p>
          <a:endParaRPr lang="en-US"/>
        </a:p>
      </dgm:t>
    </dgm:pt>
    <dgm:pt modelId="{B3C28507-A7F6-4A57-99B8-0A2DC66D6E06}" type="sibTrans" cxnId="{491DEBFD-8072-465C-BDE3-66502A51C3A6}">
      <dgm:prSet/>
      <dgm:spPr/>
      <dgm:t>
        <a:bodyPr/>
        <a:lstStyle/>
        <a:p>
          <a:endParaRPr lang="en-US"/>
        </a:p>
      </dgm:t>
    </dgm:pt>
    <dgm:pt modelId="{0919FE29-1588-4E7F-B1BD-C9ADA90D9256}">
      <dgm:prSet phldrT="[Text]" phldr="1"/>
      <dgm:spPr/>
      <dgm:t>
        <a:bodyPr/>
        <a:lstStyle/>
        <a:p>
          <a:endParaRPr lang="en-US"/>
        </a:p>
      </dgm:t>
    </dgm:pt>
    <dgm:pt modelId="{9C097080-3CD6-4AA6-994D-FF451B03047D}" type="parTrans" cxnId="{5D325DBD-3924-4D99-957E-6602A0C57B14}">
      <dgm:prSet/>
      <dgm:spPr/>
      <dgm:t>
        <a:bodyPr/>
        <a:lstStyle/>
        <a:p>
          <a:endParaRPr lang="en-US"/>
        </a:p>
      </dgm:t>
    </dgm:pt>
    <dgm:pt modelId="{5DF18745-D5F3-473F-A793-D369840386CD}" type="sibTrans" cxnId="{5D325DBD-3924-4D99-957E-6602A0C57B14}">
      <dgm:prSet/>
      <dgm:spPr/>
      <dgm:t>
        <a:bodyPr/>
        <a:lstStyle/>
        <a:p>
          <a:endParaRPr lang="en-US"/>
        </a:p>
      </dgm:t>
    </dgm:pt>
    <dgm:pt modelId="{3780024E-F25F-4649-B771-D04C434B86EC}" type="pres">
      <dgm:prSet presAssocID="{0FB7548F-28DC-4D3B-BA4F-B48747219631}" presName="compositeShape" presStyleCnt="0">
        <dgm:presLayoutVars>
          <dgm:chMax val="7"/>
          <dgm:dir/>
          <dgm:resizeHandles val="exact"/>
        </dgm:presLayoutVars>
      </dgm:prSet>
      <dgm:spPr/>
    </dgm:pt>
    <dgm:pt modelId="{125C467B-5F2A-43E7-8BAC-D034E483FA44}" type="pres">
      <dgm:prSet presAssocID="{0FB7548F-28DC-4D3B-BA4F-B48747219631}" presName="wedge1" presStyleLbl="node1" presStyleIdx="0" presStyleCnt="3"/>
      <dgm:spPr/>
    </dgm:pt>
    <dgm:pt modelId="{7FF9279A-5476-4B7C-9DBB-107C10E246BE}" type="pres">
      <dgm:prSet presAssocID="{0FB7548F-28DC-4D3B-BA4F-B48747219631}" presName="dummy1a" presStyleCnt="0"/>
      <dgm:spPr/>
    </dgm:pt>
    <dgm:pt modelId="{9078CCDB-D8D7-4339-A448-4C78E86C9D77}" type="pres">
      <dgm:prSet presAssocID="{0FB7548F-28DC-4D3B-BA4F-B48747219631}" presName="dummy1b" presStyleCnt="0"/>
      <dgm:spPr/>
    </dgm:pt>
    <dgm:pt modelId="{30051975-5398-4DD9-9D2E-28EF710FA45D}" type="pres">
      <dgm:prSet presAssocID="{0FB7548F-28DC-4D3B-BA4F-B4874721963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C42245-DA56-48C8-8CC3-0498BEA86101}" type="pres">
      <dgm:prSet presAssocID="{0FB7548F-28DC-4D3B-BA4F-B48747219631}" presName="wedge2" presStyleLbl="node1" presStyleIdx="1" presStyleCnt="3"/>
      <dgm:spPr/>
    </dgm:pt>
    <dgm:pt modelId="{501063D4-DE35-45E1-B292-69E4182A1C28}" type="pres">
      <dgm:prSet presAssocID="{0FB7548F-28DC-4D3B-BA4F-B48747219631}" presName="dummy2a" presStyleCnt="0"/>
      <dgm:spPr/>
    </dgm:pt>
    <dgm:pt modelId="{FA4889E9-8896-4CAE-9E74-9A58E1CB09DC}" type="pres">
      <dgm:prSet presAssocID="{0FB7548F-28DC-4D3B-BA4F-B48747219631}" presName="dummy2b" presStyleCnt="0"/>
      <dgm:spPr/>
    </dgm:pt>
    <dgm:pt modelId="{69EAC1AE-2B9A-4400-8252-E14C191E189D}" type="pres">
      <dgm:prSet presAssocID="{0FB7548F-28DC-4D3B-BA4F-B4874721963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52BB297-11F7-4B73-91C0-0C3FEA9509B3}" type="pres">
      <dgm:prSet presAssocID="{0FB7548F-28DC-4D3B-BA4F-B48747219631}" presName="wedge3" presStyleLbl="node1" presStyleIdx="2" presStyleCnt="3"/>
      <dgm:spPr/>
    </dgm:pt>
    <dgm:pt modelId="{BBFDCD4A-B964-473F-934E-692DF8926FC9}" type="pres">
      <dgm:prSet presAssocID="{0FB7548F-28DC-4D3B-BA4F-B48747219631}" presName="dummy3a" presStyleCnt="0"/>
      <dgm:spPr/>
    </dgm:pt>
    <dgm:pt modelId="{2235E44A-85A8-4EF9-9762-16156B2CD3BF}" type="pres">
      <dgm:prSet presAssocID="{0FB7548F-28DC-4D3B-BA4F-B48747219631}" presName="dummy3b" presStyleCnt="0"/>
      <dgm:spPr/>
    </dgm:pt>
    <dgm:pt modelId="{492309CF-C3FB-4A46-ADE7-150245C4CA05}" type="pres">
      <dgm:prSet presAssocID="{0FB7548F-28DC-4D3B-BA4F-B4874721963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00554AE-A962-4845-A65C-7C6844233A41}" type="pres">
      <dgm:prSet presAssocID="{8BCC1484-B057-4860-944A-3C40A652F46F}" presName="arrowWedge1" presStyleLbl="fgSibTrans2D1" presStyleIdx="0" presStyleCnt="3"/>
      <dgm:spPr/>
    </dgm:pt>
    <dgm:pt modelId="{FF6486C0-2B01-4A2C-8EDD-772BC9FEB64A}" type="pres">
      <dgm:prSet presAssocID="{B3C28507-A7F6-4A57-99B8-0A2DC66D6E06}" presName="arrowWedge2" presStyleLbl="fgSibTrans2D1" presStyleIdx="1" presStyleCnt="3"/>
      <dgm:spPr/>
    </dgm:pt>
    <dgm:pt modelId="{427A6442-DF59-4F9A-9B18-E0DDBDC36C20}" type="pres">
      <dgm:prSet presAssocID="{5DF18745-D5F3-473F-A793-D369840386CD}" presName="arrowWedge3" presStyleLbl="fgSibTrans2D1" presStyleIdx="2" presStyleCnt="3"/>
      <dgm:spPr/>
    </dgm:pt>
  </dgm:ptLst>
  <dgm:cxnLst>
    <dgm:cxn modelId="{C4C0AEFF-04AA-4A93-8A6A-3B8534AD529F}" type="presOf" srcId="{0919FE29-1588-4E7F-B1BD-C9ADA90D9256}" destId="{492309CF-C3FB-4A46-ADE7-150245C4CA05}" srcOrd="1" destOrd="0" presId="urn:microsoft.com/office/officeart/2005/8/layout/cycle8"/>
    <dgm:cxn modelId="{5D325DBD-3924-4D99-957E-6602A0C57B14}" srcId="{0FB7548F-28DC-4D3B-BA4F-B48747219631}" destId="{0919FE29-1588-4E7F-B1BD-C9ADA90D9256}" srcOrd="2" destOrd="0" parTransId="{9C097080-3CD6-4AA6-994D-FF451B03047D}" sibTransId="{5DF18745-D5F3-473F-A793-D369840386CD}"/>
    <dgm:cxn modelId="{CF8AF61A-FF2E-4BCA-A171-23DF0006E172}" srcId="{0FB7548F-28DC-4D3B-BA4F-B48747219631}" destId="{4DD978AC-7313-4169-85C2-4A84570FDC1E}" srcOrd="0" destOrd="0" parTransId="{F88B6422-DA6A-4E98-8652-D9486C62EEA0}" sibTransId="{8BCC1484-B057-4860-944A-3C40A652F46F}"/>
    <dgm:cxn modelId="{5B965EDB-526F-40C7-8FF1-5F0628D5CF5D}" type="presOf" srcId="{0919FE29-1588-4E7F-B1BD-C9ADA90D9256}" destId="{E52BB297-11F7-4B73-91C0-0C3FEA9509B3}" srcOrd="0" destOrd="0" presId="urn:microsoft.com/office/officeart/2005/8/layout/cycle8"/>
    <dgm:cxn modelId="{2A962900-6C85-4C9C-9BC9-D2BC3EF3E3B3}" type="presOf" srcId="{3857B463-7DEC-4770-AD60-42485896A7E8}" destId="{A7C42245-DA56-48C8-8CC3-0498BEA86101}" srcOrd="0" destOrd="0" presId="urn:microsoft.com/office/officeart/2005/8/layout/cycle8"/>
    <dgm:cxn modelId="{9D45EE5E-0C55-4346-9DB0-A54197693D50}" type="presOf" srcId="{4DD978AC-7313-4169-85C2-4A84570FDC1E}" destId="{125C467B-5F2A-43E7-8BAC-D034E483FA44}" srcOrd="0" destOrd="0" presId="urn:microsoft.com/office/officeart/2005/8/layout/cycle8"/>
    <dgm:cxn modelId="{D8ECC544-55D7-4940-B40D-E5091C57B655}" type="presOf" srcId="{3857B463-7DEC-4770-AD60-42485896A7E8}" destId="{69EAC1AE-2B9A-4400-8252-E14C191E189D}" srcOrd="1" destOrd="0" presId="urn:microsoft.com/office/officeart/2005/8/layout/cycle8"/>
    <dgm:cxn modelId="{491DEBFD-8072-465C-BDE3-66502A51C3A6}" srcId="{0FB7548F-28DC-4D3B-BA4F-B48747219631}" destId="{3857B463-7DEC-4770-AD60-42485896A7E8}" srcOrd="1" destOrd="0" parTransId="{B4FD26D2-7673-49CF-B847-E34E584E354B}" sibTransId="{B3C28507-A7F6-4A57-99B8-0A2DC66D6E06}"/>
    <dgm:cxn modelId="{AE65F196-0AC2-4CBD-A94D-5A64A9125737}" type="presOf" srcId="{4DD978AC-7313-4169-85C2-4A84570FDC1E}" destId="{30051975-5398-4DD9-9D2E-28EF710FA45D}" srcOrd="1" destOrd="0" presId="urn:microsoft.com/office/officeart/2005/8/layout/cycle8"/>
    <dgm:cxn modelId="{470461C1-898B-412A-A2F9-52E941795F9D}" type="presOf" srcId="{0FB7548F-28DC-4D3B-BA4F-B48747219631}" destId="{3780024E-F25F-4649-B771-D04C434B86EC}" srcOrd="0" destOrd="0" presId="urn:microsoft.com/office/officeart/2005/8/layout/cycle8"/>
    <dgm:cxn modelId="{EFCEDAEB-E941-40D1-8EFB-0EC8CE807471}" type="presParOf" srcId="{3780024E-F25F-4649-B771-D04C434B86EC}" destId="{125C467B-5F2A-43E7-8BAC-D034E483FA44}" srcOrd="0" destOrd="0" presId="urn:microsoft.com/office/officeart/2005/8/layout/cycle8"/>
    <dgm:cxn modelId="{EC3E77D3-4831-47D2-BCD0-FDB6B8F9D767}" type="presParOf" srcId="{3780024E-F25F-4649-B771-D04C434B86EC}" destId="{7FF9279A-5476-4B7C-9DBB-107C10E246BE}" srcOrd="1" destOrd="0" presId="urn:microsoft.com/office/officeart/2005/8/layout/cycle8"/>
    <dgm:cxn modelId="{08849FE5-0360-484A-850C-78F0E5FACB28}" type="presParOf" srcId="{3780024E-F25F-4649-B771-D04C434B86EC}" destId="{9078CCDB-D8D7-4339-A448-4C78E86C9D77}" srcOrd="2" destOrd="0" presId="urn:microsoft.com/office/officeart/2005/8/layout/cycle8"/>
    <dgm:cxn modelId="{B4A08404-7D3B-4BB3-8E93-318CAD3B3432}" type="presParOf" srcId="{3780024E-F25F-4649-B771-D04C434B86EC}" destId="{30051975-5398-4DD9-9D2E-28EF710FA45D}" srcOrd="3" destOrd="0" presId="urn:microsoft.com/office/officeart/2005/8/layout/cycle8"/>
    <dgm:cxn modelId="{DAC8016E-DF1D-4074-B20B-2FD075AB2FCD}" type="presParOf" srcId="{3780024E-F25F-4649-B771-D04C434B86EC}" destId="{A7C42245-DA56-48C8-8CC3-0498BEA86101}" srcOrd="4" destOrd="0" presId="urn:microsoft.com/office/officeart/2005/8/layout/cycle8"/>
    <dgm:cxn modelId="{D50ED28B-3F4A-408A-A28F-32B9157A3B67}" type="presParOf" srcId="{3780024E-F25F-4649-B771-D04C434B86EC}" destId="{501063D4-DE35-45E1-B292-69E4182A1C28}" srcOrd="5" destOrd="0" presId="urn:microsoft.com/office/officeart/2005/8/layout/cycle8"/>
    <dgm:cxn modelId="{88F4186E-9F85-4094-B25F-186EFB8AE49A}" type="presParOf" srcId="{3780024E-F25F-4649-B771-D04C434B86EC}" destId="{FA4889E9-8896-4CAE-9E74-9A58E1CB09DC}" srcOrd="6" destOrd="0" presId="urn:microsoft.com/office/officeart/2005/8/layout/cycle8"/>
    <dgm:cxn modelId="{6964F313-924D-4E9E-B4C7-8F5C89D1DB3E}" type="presParOf" srcId="{3780024E-F25F-4649-B771-D04C434B86EC}" destId="{69EAC1AE-2B9A-4400-8252-E14C191E189D}" srcOrd="7" destOrd="0" presId="urn:microsoft.com/office/officeart/2005/8/layout/cycle8"/>
    <dgm:cxn modelId="{B7467EA8-88E0-4E9D-9F6C-ADC62DBF923B}" type="presParOf" srcId="{3780024E-F25F-4649-B771-D04C434B86EC}" destId="{E52BB297-11F7-4B73-91C0-0C3FEA9509B3}" srcOrd="8" destOrd="0" presId="urn:microsoft.com/office/officeart/2005/8/layout/cycle8"/>
    <dgm:cxn modelId="{8C4B2CE3-18CF-467B-A364-0DFC9DBB0ABD}" type="presParOf" srcId="{3780024E-F25F-4649-B771-D04C434B86EC}" destId="{BBFDCD4A-B964-473F-934E-692DF8926FC9}" srcOrd="9" destOrd="0" presId="urn:microsoft.com/office/officeart/2005/8/layout/cycle8"/>
    <dgm:cxn modelId="{E71158C7-81BE-4E00-AEB2-2CF7D62871B8}" type="presParOf" srcId="{3780024E-F25F-4649-B771-D04C434B86EC}" destId="{2235E44A-85A8-4EF9-9762-16156B2CD3BF}" srcOrd="10" destOrd="0" presId="urn:microsoft.com/office/officeart/2005/8/layout/cycle8"/>
    <dgm:cxn modelId="{B6C9009D-5502-4C5B-860D-A392411160F2}" type="presParOf" srcId="{3780024E-F25F-4649-B771-D04C434B86EC}" destId="{492309CF-C3FB-4A46-ADE7-150245C4CA05}" srcOrd="11" destOrd="0" presId="urn:microsoft.com/office/officeart/2005/8/layout/cycle8"/>
    <dgm:cxn modelId="{FB59BA2A-8C04-46AF-8F28-169D97E57E87}" type="presParOf" srcId="{3780024E-F25F-4649-B771-D04C434B86EC}" destId="{400554AE-A962-4845-A65C-7C6844233A41}" srcOrd="12" destOrd="0" presId="urn:microsoft.com/office/officeart/2005/8/layout/cycle8"/>
    <dgm:cxn modelId="{B95600F5-226E-489B-9692-C3CBBDE861E2}" type="presParOf" srcId="{3780024E-F25F-4649-B771-D04C434B86EC}" destId="{FF6486C0-2B01-4A2C-8EDD-772BC9FEB64A}" srcOrd="13" destOrd="0" presId="urn:microsoft.com/office/officeart/2005/8/layout/cycle8"/>
    <dgm:cxn modelId="{2BB4DFF5-8B8B-4BF9-A4E5-0877D13DA21C}" type="presParOf" srcId="{3780024E-F25F-4649-B771-D04C434B86EC}" destId="{427A6442-DF59-4F9A-9B18-E0DDBDC36C20}" srcOrd="14" destOrd="0" presId="urn:microsoft.com/office/officeart/2005/8/layout/cycle8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609600"/>
            <a:ext cx="2133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 Panel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1752600"/>
            <a:ext cx="3276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2590800"/>
            <a:ext cx="3276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9400" y="3429000"/>
            <a:ext cx="32766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41910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Forgot Password?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 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91440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Services Categories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705600" y="2667000"/>
          <a:ext cx="838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57600" y="1676400"/>
            <a:ext cx="41910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72000" y="2209800"/>
            <a:ext cx="2209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Category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8200" y="3276600"/>
            <a:ext cx="21336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543800" y="1676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91440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14800" y="914400"/>
            <a:ext cx="2438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010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144780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page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05600" y="914400"/>
            <a:ext cx="2209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Order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743200" y="3733800"/>
          <a:ext cx="586740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40"/>
                <a:gridCol w="730480"/>
                <a:gridCol w="875785"/>
                <a:gridCol w="973974"/>
                <a:gridCol w="973974"/>
                <a:gridCol w="973974"/>
                <a:gridCol w="973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Delivery</a:t>
                      </a:r>
                      <a:r>
                        <a:rPr lang="en-US" baseline="0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962400" y="137160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Filter </a:t>
            </a:r>
            <a:r>
              <a:rPr lang="en-US" sz="1100" dirty="0" smtClean="0">
                <a:solidFill>
                  <a:schemeClr val="tx1"/>
                </a:solidFill>
              </a:rPr>
              <a:t>orders</a:t>
            </a:r>
            <a:endParaRPr 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962400" y="1778000"/>
          <a:ext cx="1600200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Recent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001000" y="1752600"/>
          <a:ext cx="106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91440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Locaion</a:t>
            </a:r>
            <a:r>
              <a:rPr lang="en-US" dirty="0" smtClean="0"/>
              <a:t> Master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590800" y="2143760"/>
          <a:ext cx="56387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/>
                <a:gridCol w="1096433"/>
                <a:gridCol w="1096433"/>
                <a:gridCol w="1096433"/>
                <a:gridCol w="1096433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City/Area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2667000" y="2590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Country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486400" y="4038600"/>
          <a:ext cx="289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191000" y="2514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67200" y="29718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0" y="1066800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144780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137160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Payment method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400" y="13716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, 2016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010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14800" y="914400"/>
            <a:ext cx="2438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495800" y="1752600"/>
          <a:ext cx="9906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8862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514600" y="266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r>
                        <a:rPr lang="en-US" baseline="0" dirty="0" smtClean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0" y="1066800"/>
            <a:ext cx="93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invoices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144780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137160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Status</a:t>
            </a:r>
            <a:endParaRPr 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962400" y="1778000"/>
          <a:ext cx="16002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Overdue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draft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Not paid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Partially paid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Fully paid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867400" y="13716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, 2016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010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001000" y="1752600"/>
          <a:ext cx="106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705600" y="914400"/>
            <a:ext cx="2209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invoice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14800" y="914400"/>
            <a:ext cx="2438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514600" y="3886200"/>
          <a:ext cx="6477003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/>
                <a:gridCol w="719667"/>
                <a:gridCol w="719667"/>
                <a:gridCol w="719667"/>
                <a:gridCol w="719667"/>
                <a:gridCol w="719667"/>
                <a:gridCol w="719667"/>
                <a:gridCol w="719667"/>
                <a:gridCol w="719667"/>
              </a:tblGrid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</a:t>
                      </a:r>
                      <a:r>
                        <a:rPr lang="en-US" baseline="0" dirty="0" smtClean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Due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Invoice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 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0" y="1066800"/>
            <a:ext cx="93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invoices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144780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137160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Status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400" y="13716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, 2016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010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05600" y="914400"/>
            <a:ext cx="2209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invoice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14800" y="914400"/>
            <a:ext cx="2438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1219200"/>
            <a:ext cx="6172200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62400" y="1981200"/>
            <a:ext cx="3352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Bill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62400" y="2514600"/>
            <a:ext cx="3352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Due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62400" y="3048000"/>
            <a:ext cx="3352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62400" y="3581400"/>
            <a:ext cx="3352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62400" y="4114800"/>
            <a:ext cx="3352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4648200"/>
            <a:ext cx="33528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76800" y="5791200"/>
            <a:ext cx="1676400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8382000" y="1295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0" y="1066800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Inbox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86200" y="1295400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362200" y="1600200"/>
          <a:ext cx="3124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362200" y="2209800"/>
          <a:ext cx="3505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641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1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1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1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6248400" y="1447800"/>
            <a:ext cx="2667000" cy="327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324600" y="4953000"/>
            <a:ext cx="2514600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 to reply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48600" y="5867400"/>
            <a:ext cx="91440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Reply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477000" y="15240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23622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38400" y="29718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38400" y="36576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38400" y="42672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342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81800" y="2133600"/>
            <a:ext cx="1981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Details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20000" y="2667000"/>
            <a:ext cx="1295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Date,time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48400" y="3276600"/>
            <a:ext cx="2057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Details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48400" y="30480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0" y="1066800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Inbox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86200" y="1295400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362200" y="1600200"/>
          <a:ext cx="3124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362200" y="2209800"/>
          <a:ext cx="3505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641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1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1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1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6248400" y="1447800"/>
            <a:ext cx="2667000" cy="327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324600" y="4953000"/>
            <a:ext cx="2514600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 to reply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48600" y="5867400"/>
            <a:ext cx="91440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Reply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477000" y="15240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23622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38400" y="29718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38400" y="36576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38400" y="42672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342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81800" y="2133600"/>
            <a:ext cx="1981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Details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20000" y="2667000"/>
            <a:ext cx="1295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Date,time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48400" y="3276600"/>
            <a:ext cx="2057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Details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48400" y="30480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67000" y="1066800"/>
            <a:ext cx="57912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52800" y="1295400"/>
            <a:ext cx="457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52800" y="1828800"/>
            <a:ext cx="457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52800" y="2362200"/>
            <a:ext cx="45720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00800" y="4267200"/>
            <a:ext cx="1447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0" y="1066800"/>
            <a:ext cx="8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Tickets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71800" y="144780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page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46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638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781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Closed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010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001000" y="1752600"/>
          <a:ext cx="106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6705600" y="914400"/>
            <a:ext cx="2209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Tickets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114800" y="914400"/>
            <a:ext cx="2438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514600" y="29718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Ticket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0" y="1066800"/>
            <a:ext cx="8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Tickets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71800" y="144780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page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46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638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781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Closed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010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8001000" y="1752600"/>
          <a:ext cx="106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6705600" y="914400"/>
            <a:ext cx="2209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Tickets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114800" y="914400"/>
            <a:ext cx="2438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514600" y="29718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Ticket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514600" y="1219200"/>
            <a:ext cx="6172200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62400" y="1981200"/>
            <a:ext cx="3352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2590800"/>
            <a:ext cx="3352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400" y="3200400"/>
            <a:ext cx="3352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Ticket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2400" y="3810000"/>
            <a:ext cx="33528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3000" y="4800600"/>
            <a:ext cx="1676400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382000" y="1295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743200" y="4876800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                                     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9906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9906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9906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400" y="19050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Progress order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600" y="19050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 order</a:t>
            </a:r>
            <a:endParaRPr lang="en-US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5791200" y="2667000"/>
          <a:ext cx="31242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2667000" y="2819400"/>
          <a:ext cx="23622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0" y="1066800"/>
            <a:ext cx="130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News Letter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05600" y="914400"/>
            <a:ext cx="2209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14800" y="914400"/>
            <a:ext cx="2438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Campaign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667000" y="1981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0" y="1066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05600" y="914400"/>
            <a:ext cx="2209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14800" y="914400"/>
            <a:ext cx="2438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terms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667000" y="1981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0" y="10668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05600" y="914400"/>
            <a:ext cx="2209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14800" y="914400"/>
            <a:ext cx="2438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Coupons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743200" y="2743200"/>
          <a:ext cx="508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638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81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inactive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010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0" y="10668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05600" y="914400"/>
            <a:ext cx="2209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14800" y="914400"/>
            <a:ext cx="2438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Coupons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743200" y="2743200"/>
          <a:ext cx="508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638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81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inactive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010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14600" y="1219200"/>
            <a:ext cx="6172200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62400" y="1981200"/>
            <a:ext cx="3352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Coupon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62400" y="2514600"/>
            <a:ext cx="3352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Valid till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0" y="3048000"/>
            <a:ext cx="3352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Discount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3581400"/>
            <a:ext cx="3352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4114800"/>
            <a:ext cx="3352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Discount on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400" y="4648200"/>
            <a:ext cx="33528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Discount 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76800" y="5791200"/>
            <a:ext cx="1676400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382000" y="1295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0" y="1066800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514600" y="1676400"/>
          <a:ext cx="2514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</a:t>
                      </a:r>
                      <a:r>
                        <a:rPr lang="en-US" baseline="0" dirty="0" smtClean="0"/>
                        <a:t> setting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Coupon</a:t>
                      </a:r>
                      <a:r>
                        <a:rPr lang="en-US" baseline="0" dirty="0" smtClean="0"/>
                        <a:t> types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Ticket types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Taxes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990600"/>
            <a:ext cx="155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1447800"/>
            <a:ext cx="381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144780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62400" y="137160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Filter Team member</a:t>
            </a:r>
            <a:endParaRPr 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962400" y="1778000"/>
          <a:ext cx="16002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Agent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Maid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Manager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Executive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638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81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inactive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                                      Maid Service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010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001000" y="1752600"/>
          <a:ext cx="106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705600" y="914400"/>
            <a:ext cx="2209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team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14800" y="914400"/>
            <a:ext cx="2438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362200" y="3962400"/>
          <a:ext cx="6781800" cy="266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026920"/>
                <a:gridCol w="1356360"/>
                <a:gridCol w="1356360"/>
                <a:gridCol w="1356360"/>
              </a:tblGrid>
              <a:tr h="4394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4455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5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5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5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5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2590800" y="4495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90800" y="4953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590800" y="5410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90800" y="586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90800" y="6324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990600"/>
            <a:ext cx="155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1447800"/>
            <a:ext cx="381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144780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62400" y="137160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Filter Team member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38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81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inactive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                                      Maid Service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010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914400"/>
            <a:ext cx="2209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team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14800" y="914400"/>
            <a:ext cx="2438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14600" y="1905000"/>
            <a:ext cx="6324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14600" y="19050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76800" y="19050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type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77000" y="19050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Setting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429000" y="2514600"/>
            <a:ext cx="4267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First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29000" y="3124200"/>
            <a:ext cx="4267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Last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29000" y="3733800"/>
            <a:ext cx="4267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9000" y="4648200"/>
            <a:ext cx="4267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Phone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148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340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43400" y="5334000"/>
            <a:ext cx="762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62600" y="53340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Female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162800" y="60198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534400" y="19050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990600"/>
            <a:ext cx="155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1447800"/>
            <a:ext cx="381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144780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62400" y="137160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Filter Team member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38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81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inactive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                                      Maid Service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010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914400"/>
            <a:ext cx="2209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team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14800" y="914400"/>
            <a:ext cx="2438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14600" y="1905000"/>
            <a:ext cx="6324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14600" y="19050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76800" y="19050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type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77000" y="19050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Setting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429000" y="2514600"/>
            <a:ext cx="4267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162800" y="60198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534400" y="19050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67400" y="60198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14600" y="1905000"/>
            <a:ext cx="6324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63061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990600"/>
            <a:ext cx="155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1447800"/>
            <a:ext cx="381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144780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62400" y="137160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Filter Team member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38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81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inactive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                                      Maid Service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010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914400"/>
            <a:ext cx="2209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team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14800" y="914400"/>
            <a:ext cx="2438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14600" y="19050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91200" y="19050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Setting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162800" y="60198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534400" y="19050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67400" y="60198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429000" y="2514600"/>
            <a:ext cx="4267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29000" y="3200400"/>
            <a:ext cx="4267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29000" y="3886200"/>
            <a:ext cx="4267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                                     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11430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14800" y="914400"/>
            <a:ext cx="2438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8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81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inactive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010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144780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page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21336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/>
                <a:gridCol w="1587500"/>
                <a:gridCol w="1016000"/>
                <a:gridCol w="1016000"/>
                <a:gridCol w="1016000"/>
                <a:gridCol w="10160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667000" y="2590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67000" y="2971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67000" y="3276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670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077200" y="2514600"/>
          <a:ext cx="838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705600" y="914400"/>
            <a:ext cx="2209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                                     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11430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14800" y="914400"/>
            <a:ext cx="2438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8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818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inactive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01000" y="1371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144780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page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05600" y="914400"/>
            <a:ext cx="2209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User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38400" y="2133600"/>
            <a:ext cx="6553200" cy="434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67200" y="2362200"/>
            <a:ext cx="2743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2895600"/>
            <a:ext cx="2743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67200" y="3429000"/>
            <a:ext cx="2743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67200" y="3962400"/>
            <a:ext cx="2743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67200" y="4495800"/>
            <a:ext cx="2743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267200" y="5334000"/>
            <a:ext cx="2743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User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8610600" y="21336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1"/>
          <a:ext cx="2286000" cy="6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 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Master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 Maid 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91440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Services Categories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590800" y="2143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/>
                <a:gridCol w="284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 Category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2667000" y="2590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Category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486400" y="4038600"/>
          <a:ext cx="289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867400" y="2590800"/>
            <a:ext cx="213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943600" y="3048000"/>
            <a:ext cx="213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Sub Category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850</Words>
  <Application>Microsoft Office PowerPoint</Application>
  <PresentationFormat>On-screen Show (4:3)</PresentationFormat>
  <Paragraphs>680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V6-Networks2</dc:creator>
  <cp:lastModifiedBy>V6-Networks2</cp:lastModifiedBy>
  <cp:revision>61</cp:revision>
  <dcterms:created xsi:type="dcterms:W3CDTF">2006-08-16T00:00:00Z</dcterms:created>
  <dcterms:modified xsi:type="dcterms:W3CDTF">2016-10-06T06:44:27Z</dcterms:modified>
</cp:coreProperties>
</file>