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10" r:id="rId2"/>
    <p:sldId id="311" r:id="rId3"/>
    <p:sldId id="312" r:id="rId4"/>
    <p:sldId id="317" r:id="rId5"/>
    <p:sldId id="292" r:id="rId6"/>
    <p:sldId id="293" r:id="rId7"/>
    <p:sldId id="294" r:id="rId8"/>
    <p:sldId id="319" r:id="rId9"/>
    <p:sldId id="318" r:id="rId10"/>
    <p:sldId id="298" r:id="rId11"/>
    <p:sldId id="267" r:id="rId12"/>
    <p:sldId id="268" r:id="rId13"/>
    <p:sldId id="320" r:id="rId14"/>
    <p:sldId id="271" r:id="rId15"/>
    <p:sldId id="295" r:id="rId16"/>
    <p:sldId id="296" r:id="rId17"/>
    <p:sldId id="297" r:id="rId18"/>
    <p:sldId id="269" r:id="rId19"/>
    <p:sldId id="282" r:id="rId20"/>
    <p:sldId id="299" r:id="rId21"/>
    <p:sldId id="324" r:id="rId22"/>
    <p:sldId id="309" r:id="rId23"/>
    <p:sldId id="300" r:id="rId24"/>
    <p:sldId id="323" r:id="rId25"/>
    <p:sldId id="316" r:id="rId26"/>
    <p:sldId id="274" r:id="rId27"/>
    <p:sldId id="275" r:id="rId28"/>
    <p:sldId id="256" r:id="rId29"/>
    <p:sldId id="272" r:id="rId30"/>
    <p:sldId id="257" r:id="rId31"/>
    <p:sldId id="258" r:id="rId32"/>
    <p:sldId id="259" r:id="rId33"/>
    <p:sldId id="260" r:id="rId34"/>
    <p:sldId id="261" r:id="rId35"/>
    <p:sldId id="262" r:id="rId36"/>
    <p:sldId id="308" r:id="rId37"/>
    <p:sldId id="263" r:id="rId38"/>
    <p:sldId id="264" r:id="rId39"/>
    <p:sldId id="276" r:id="rId40"/>
    <p:sldId id="277" r:id="rId41"/>
    <p:sldId id="278" r:id="rId42"/>
    <p:sldId id="279" r:id="rId43"/>
    <p:sldId id="329" r:id="rId44"/>
    <p:sldId id="330" r:id="rId45"/>
    <p:sldId id="331" r:id="rId46"/>
    <p:sldId id="332" r:id="rId47"/>
    <p:sldId id="280" r:id="rId48"/>
    <p:sldId id="281" r:id="rId49"/>
    <p:sldId id="284" r:id="rId50"/>
    <p:sldId id="285" r:id="rId51"/>
    <p:sldId id="301" r:id="rId52"/>
    <p:sldId id="302" r:id="rId53"/>
    <p:sldId id="303" r:id="rId54"/>
    <p:sldId id="304" r:id="rId55"/>
    <p:sldId id="305" r:id="rId56"/>
    <p:sldId id="325" r:id="rId57"/>
    <p:sldId id="306" r:id="rId58"/>
    <p:sldId id="307" r:id="rId59"/>
    <p:sldId id="313" r:id="rId60"/>
    <p:sldId id="314" r:id="rId61"/>
    <p:sldId id="328" r:id="rId62"/>
    <p:sldId id="315" r:id="rId63"/>
    <p:sldId id="265" r:id="rId64"/>
    <p:sldId id="321" r:id="rId65"/>
    <p:sldId id="322" r:id="rId66"/>
    <p:sldId id="326" r:id="rId67"/>
    <p:sldId id="327" r:id="rId68"/>
    <p:sldId id="333" r:id="rId69"/>
    <p:sldId id="334" r:id="rId70"/>
    <p:sldId id="335" r:id="rId71"/>
    <p:sldId id="336" r:id="rId72"/>
    <p:sldId id="338" r:id="rId73"/>
    <p:sldId id="337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33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per 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Category  1</c:v>
                </c:pt>
                <c:pt idx="1">
                  <c:v>Category  2</c:v>
                </c:pt>
                <c:pt idx="2">
                  <c:v>Category 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E2C9-1758-48AF-A205-B11D4B43E6A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8ED384-9BF1-45BB-AD15-55AD9DC9711A}">
      <dgm:prSet phldrT="[Text]" custT="1"/>
      <dgm:spPr/>
      <dgm:t>
        <a:bodyPr/>
        <a:lstStyle/>
        <a:p>
          <a:r>
            <a:rPr lang="en-US" sz="2800" smtClean="0"/>
            <a:t>JSP Tags</a:t>
          </a:r>
          <a:endParaRPr lang="en-IN" sz="2800"/>
        </a:p>
      </dgm:t>
    </dgm:pt>
    <dgm:pt modelId="{8FAD430E-0DA0-4388-BC16-BA2635CD4371}" type="parTrans" cxnId="{5EE9A820-9C69-4380-8BF7-7EEB6C0C5D25}">
      <dgm:prSet/>
      <dgm:spPr/>
      <dgm:t>
        <a:bodyPr/>
        <a:lstStyle/>
        <a:p>
          <a:endParaRPr lang="en-IN"/>
        </a:p>
      </dgm:t>
    </dgm:pt>
    <dgm:pt modelId="{30E5218C-86F4-4D96-99AC-5EC133B12C7F}" type="sibTrans" cxnId="{5EE9A820-9C69-4380-8BF7-7EEB6C0C5D25}">
      <dgm:prSet/>
      <dgm:spPr/>
      <dgm:t>
        <a:bodyPr/>
        <a:lstStyle/>
        <a:p>
          <a:endParaRPr lang="en-IN"/>
        </a:p>
      </dgm:t>
    </dgm:pt>
    <dgm:pt modelId="{E81D8F87-9381-4361-8A01-2492CA0009DF}">
      <dgm:prSet phldrT="[Text]" custT="1"/>
      <dgm:spPr/>
      <dgm:t>
        <a:bodyPr/>
        <a:lstStyle/>
        <a:p>
          <a:r>
            <a:rPr lang="en-US" sz="2400" smtClean="0"/>
            <a:t>Declaration Tag</a:t>
          </a:r>
          <a:endParaRPr lang="en-IN" sz="2400"/>
        </a:p>
      </dgm:t>
    </dgm:pt>
    <dgm:pt modelId="{13BB69AE-3079-4897-9FBD-5E05384D5D5A}" type="parTrans" cxnId="{070B22F2-5FEA-46D6-B3BC-2BD8191507E1}">
      <dgm:prSet/>
      <dgm:spPr/>
      <dgm:t>
        <a:bodyPr/>
        <a:lstStyle/>
        <a:p>
          <a:endParaRPr lang="en-IN"/>
        </a:p>
      </dgm:t>
    </dgm:pt>
    <dgm:pt modelId="{FB64FB2A-444E-4923-A372-BA232A2E42A1}" type="sibTrans" cxnId="{070B22F2-5FEA-46D6-B3BC-2BD8191507E1}">
      <dgm:prSet/>
      <dgm:spPr/>
      <dgm:t>
        <a:bodyPr/>
        <a:lstStyle/>
        <a:p>
          <a:endParaRPr lang="en-IN"/>
        </a:p>
      </dgm:t>
    </dgm:pt>
    <dgm:pt modelId="{A02CBFFF-4EA4-445A-8711-4C10EBB5194A}">
      <dgm:prSet phldrT="[Text]" custT="1"/>
      <dgm:spPr/>
      <dgm:t>
        <a:bodyPr/>
        <a:lstStyle/>
        <a:p>
          <a:r>
            <a:rPr lang="en-US" sz="1800" smtClean="0"/>
            <a:t>Include Action</a:t>
          </a:r>
          <a:endParaRPr lang="en-IN" sz="1800"/>
        </a:p>
      </dgm:t>
    </dgm:pt>
    <dgm:pt modelId="{2EC2448E-2A2B-4034-9E1B-7810CEBCBEC1}" type="parTrans" cxnId="{60A343E4-181E-41A5-8E16-BBBD7EB43901}">
      <dgm:prSet/>
      <dgm:spPr/>
      <dgm:t>
        <a:bodyPr/>
        <a:lstStyle/>
        <a:p>
          <a:endParaRPr lang="en-IN"/>
        </a:p>
      </dgm:t>
    </dgm:pt>
    <dgm:pt modelId="{E651549D-E9C9-45F9-9041-62E85F178DA6}" type="sibTrans" cxnId="{60A343E4-181E-41A5-8E16-BBBD7EB43901}">
      <dgm:prSet/>
      <dgm:spPr/>
      <dgm:t>
        <a:bodyPr/>
        <a:lstStyle/>
        <a:p>
          <a:endParaRPr lang="en-IN"/>
        </a:p>
      </dgm:t>
    </dgm:pt>
    <dgm:pt modelId="{36C6DBCA-2B6E-4E17-855B-EE2FFC113311}">
      <dgm:prSet phldrT="[Text]" custT="1"/>
      <dgm:spPr/>
      <dgm:t>
        <a:bodyPr/>
        <a:lstStyle/>
        <a:p>
          <a:r>
            <a:rPr lang="en-US" sz="2400" smtClean="0"/>
            <a:t>Expression Tag</a:t>
          </a:r>
          <a:endParaRPr lang="en-IN" sz="2400"/>
        </a:p>
      </dgm:t>
    </dgm:pt>
    <dgm:pt modelId="{20715122-4AB5-4869-B219-968327081889}" type="parTrans" cxnId="{4E7042F5-A6D5-4E62-9A32-E339D6FF9F3C}">
      <dgm:prSet/>
      <dgm:spPr/>
      <dgm:t>
        <a:bodyPr/>
        <a:lstStyle/>
        <a:p>
          <a:endParaRPr lang="en-IN"/>
        </a:p>
      </dgm:t>
    </dgm:pt>
    <dgm:pt modelId="{192860A9-6911-4027-BE8A-C18D0FAFC99B}" type="sibTrans" cxnId="{4E7042F5-A6D5-4E62-9A32-E339D6FF9F3C}">
      <dgm:prSet/>
      <dgm:spPr/>
      <dgm:t>
        <a:bodyPr/>
        <a:lstStyle/>
        <a:p>
          <a:endParaRPr lang="en-IN"/>
        </a:p>
      </dgm:t>
    </dgm:pt>
    <dgm:pt modelId="{06391FF3-6867-4649-AFD0-194A25D00294}">
      <dgm:prSet phldrT="[Text]" custT="1"/>
      <dgm:spPr/>
      <dgm:t>
        <a:bodyPr/>
        <a:lstStyle/>
        <a:p>
          <a:r>
            <a:rPr lang="en-US" sz="2400" smtClean="0"/>
            <a:t>Scriptlet Tag</a:t>
          </a:r>
          <a:endParaRPr lang="en-IN" sz="2400"/>
        </a:p>
      </dgm:t>
    </dgm:pt>
    <dgm:pt modelId="{2C6F3FE3-740C-4733-BAC4-0C14F361A79E}" type="parTrans" cxnId="{C2AAF84F-DF21-4E7A-8092-5A7241050625}">
      <dgm:prSet/>
      <dgm:spPr/>
      <dgm:t>
        <a:bodyPr/>
        <a:lstStyle/>
        <a:p>
          <a:endParaRPr lang="en-IN"/>
        </a:p>
      </dgm:t>
    </dgm:pt>
    <dgm:pt modelId="{69341CB5-3E75-416A-9C7B-CE6A5B858093}" type="sibTrans" cxnId="{C2AAF84F-DF21-4E7A-8092-5A7241050625}">
      <dgm:prSet/>
      <dgm:spPr/>
      <dgm:t>
        <a:bodyPr/>
        <a:lstStyle/>
        <a:p>
          <a:endParaRPr lang="en-IN"/>
        </a:p>
      </dgm:t>
    </dgm:pt>
    <dgm:pt modelId="{14B3906F-FAE0-4ACC-818E-B6D5555C37AB}">
      <dgm:prSet phldrT="[Text]" custT="1"/>
      <dgm:spPr/>
      <dgm:t>
        <a:bodyPr/>
        <a:lstStyle/>
        <a:p>
          <a:r>
            <a:rPr lang="en-US" sz="2400" smtClean="0"/>
            <a:t>Action Tag</a:t>
          </a:r>
          <a:endParaRPr lang="en-IN" sz="2400"/>
        </a:p>
      </dgm:t>
    </dgm:pt>
    <dgm:pt modelId="{0FB76A52-3D49-4B01-A38E-233BAF1F5F91}" type="parTrans" cxnId="{07801BBA-2950-4633-95DB-43AED0FB3FBF}">
      <dgm:prSet/>
      <dgm:spPr/>
      <dgm:t>
        <a:bodyPr/>
        <a:lstStyle/>
        <a:p>
          <a:endParaRPr lang="en-IN"/>
        </a:p>
      </dgm:t>
    </dgm:pt>
    <dgm:pt modelId="{4E279742-1BF7-4DFC-B1AA-7503C0DB2509}" type="sibTrans" cxnId="{07801BBA-2950-4633-95DB-43AED0FB3FBF}">
      <dgm:prSet/>
      <dgm:spPr/>
      <dgm:t>
        <a:bodyPr/>
        <a:lstStyle/>
        <a:p>
          <a:endParaRPr lang="en-IN"/>
        </a:p>
      </dgm:t>
    </dgm:pt>
    <dgm:pt modelId="{11EF5116-B2E1-4B70-B014-752E41047684}">
      <dgm:prSet phldrT="[Text]" custT="1"/>
      <dgm:spPr/>
      <dgm:t>
        <a:bodyPr/>
        <a:lstStyle/>
        <a:p>
          <a:r>
            <a:rPr lang="en-US" sz="1800" smtClean="0"/>
            <a:t>Forward Action</a:t>
          </a:r>
          <a:endParaRPr lang="en-IN" sz="1800"/>
        </a:p>
      </dgm:t>
    </dgm:pt>
    <dgm:pt modelId="{3D58445C-16BA-4C45-BFA5-6994C4F83C7F}" type="parTrans" cxnId="{BB4AA8E1-33FC-4162-8902-8E85F0C69CEC}">
      <dgm:prSet/>
      <dgm:spPr/>
      <dgm:t>
        <a:bodyPr/>
        <a:lstStyle/>
        <a:p>
          <a:endParaRPr lang="en-IN"/>
        </a:p>
      </dgm:t>
    </dgm:pt>
    <dgm:pt modelId="{7CDBB99E-4EA5-49EA-A2BB-180A39DB1F00}" type="sibTrans" cxnId="{BB4AA8E1-33FC-4162-8902-8E85F0C69CEC}">
      <dgm:prSet/>
      <dgm:spPr/>
      <dgm:t>
        <a:bodyPr/>
        <a:lstStyle/>
        <a:p>
          <a:endParaRPr lang="en-IN"/>
        </a:p>
      </dgm:t>
    </dgm:pt>
    <dgm:pt modelId="{FB44B08E-739C-4EF1-A111-FA8ED593BB5F}">
      <dgm:prSet phldrT="[Text]" custT="1"/>
      <dgm:spPr/>
      <dgm:t>
        <a:bodyPr/>
        <a:lstStyle/>
        <a:p>
          <a:r>
            <a:rPr lang="en-US" sz="1800" smtClean="0"/>
            <a:t>Use Bean action</a:t>
          </a:r>
          <a:endParaRPr lang="en-IN" sz="1800"/>
        </a:p>
      </dgm:t>
    </dgm:pt>
    <dgm:pt modelId="{05DDD6C7-B45C-4941-BD48-7994E22DC2B0}" type="parTrans" cxnId="{2514FB69-F01A-4731-A5A4-A776C6D32CE9}">
      <dgm:prSet/>
      <dgm:spPr/>
      <dgm:t>
        <a:bodyPr/>
        <a:lstStyle/>
        <a:p>
          <a:endParaRPr lang="en-IN"/>
        </a:p>
      </dgm:t>
    </dgm:pt>
    <dgm:pt modelId="{AAE24DD0-C027-422D-9E96-96BC9534C21A}" type="sibTrans" cxnId="{2514FB69-F01A-4731-A5A4-A776C6D32CE9}">
      <dgm:prSet/>
      <dgm:spPr/>
      <dgm:t>
        <a:bodyPr/>
        <a:lstStyle/>
        <a:p>
          <a:endParaRPr lang="en-IN"/>
        </a:p>
      </dgm:t>
    </dgm:pt>
    <dgm:pt modelId="{DC82C2DB-FDE2-4DC9-ABC5-FC43E9574FFE}">
      <dgm:prSet phldrT="[Text]" custT="1"/>
      <dgm:spPr/>
      <dgm:t>
        <a:bodyPr/>
        <a:lstStyle/>
        <a:p>
          <a:r>
            <a:rPr lang="en-US" sz="2400" smtClean="0"/>
            <a:t>Directive Tag</a:t>
          </a:r>
          <a:endParaRPr lang="en-IN" sz="2400"/>
        </a:p>
      </dgm:t>
    </dgm:pt>
    <dgm:pt modelId="{D98EEE62-3F6B-4EE9-A03F-0992F10200D7}" type="parTrans" cxnId="{51691E42-C489-48AC-AE3D-2102BEFB43E5}">
      <dgm:prSet/>
      <dgm:spPr/>
      <dgm:t>
        <a:bodyPr/>
        <a:lstStyle/>
        <a:p>
          <a:endParaRPr lang="en-IN"/>
        </a:p>
      </dgm:t>
    </dgm:pt>
    <dgm:pt modelId="{70C5510D-2333-4AB8-9D62-24A1C88C1F75}" type="sibTrans" cxnId="{51691E42-C489-48AC-AE3D-2102BEFB43E5}">
      <dgm:prSet/>
      <dgm:spPr/>
      <dgm:t>
        <a:bodyPr/>
        <a:lstStyle/>
        <a:p>
          <a:endParaRPr lang="en-IN"/>
        </a:p>
      </dgm:t>
    </dgm:pt>
    <dgm:pt modelId="{943BA455-22DA-4013-98AE-A267D9BCC159}">
      <dgm:prSet phldrT="[Text]" custT="1"/>
      <dgm:spPr/>
      <dgm:t>
        <a:bodyPr/>
        <a:lstStyle/>
        <a:p>
          <a:r>
            <a:rPr lang="en-US" sz="1800" smtClean="0"/>
            <a:t>Include Directive</a:t>
          </a:r>
          <a:endParaRPr lang="en-IN" sz="1800"/>
        </a:p>
      </dgm:t>
    </dgm:pt>
    <dgm:pt modelId="{A5B4E711-8A1B-4401-B236-DEAF6B00077C}" type="parTrans" cxnId="{4AA13B87-0332-4626-B432-EC3A3FA4F72C}">
      <dgm:prSet/>
      <dgm:spPr/>
      <dgm:t>
        <a:bodyPr/>
        <a:lstStyle/>
        <a:p>
          <a:endParaRPr lang="en-IN"/>
        </a:p>
      </dgm:t>
    </dgm:pt>
    <dgm:pt modelId="{A8677183-1C62-43E0-AA2C-CF8B74EAA2C7}" type="sibTrans" cxnId="{4AA13B87-0332-4626-B432-EC3A3FA4F72C}">
      <dgm:prSet/>
      <dgm:spPr/>
      <dgm:t>
        <a:bodyPr/>
        <a:lstStyle/>
        <a:p>
          <a:endParaRPr lang="en-IN"/>
        </a:p>
      </dgm:t>
    </dgm:pt>
    <dgm:pt modelId="{398D0B3E-C752-4973-B171-35E44365655D}">
      <dgm:prSet phldrT="[Text]" custT="1"/>
      <dgm:spPr/>
      <dgm:t>
        <a:bodyPr/>
        <a:lstStyle/>
        <a:p>
          <a:r>
            <a:rPr lang="en-US" sz="1800" smtClean="0"/>
            <a:t>Tag Lib  Directive</a:t>
          </a:r>
          <a:endParaRPr lang="en-IN" sz="1800"/>
        </a:p>
      </dgm:t>
    </dgm:pt>
    <dgm:pt modelId="{48146958-2FB3-4B79-8496-BD4C1E00A7BA}" type="parTrans" cxnId="{24BD7EAA-0319-4C63-B15E-451C3AA765DE}">
      <dgm:prSet/>
      <dgm:spPr/>
      <dgm:t>
        <a:bodyPr/>
        <a:lstStyle/>
        <a:p>
          <a:endParaRPr lang="en-IN"/>
        </a:p>
      </dgm:t>
    </dgm:pt>
    <dgm:pt modelId="{5B07EC73-1237-424F-A4EF-C5C058CD1B8E}" type="sibTrans" cxnId="{24BD7EAA-0319-4C63-B15E-451C3AA765DE}">
      <dgm:prSet/>
      <dgm:spPr/>
      <dgm:t>
        <a:bodyPr/>
        <a:lstStyle/>
        <a:p>
          <a:endParaRPr lang="en-IN"/>
        </a:p>
      </dgm:t>
    </dgm:pt>
    <dgm:pt modelId="{F4713253-BB33-474E-82DF-AE86EA28F971}">
      <dgm:prSet phldrT="[Text]" custT="1"/>
      <dgm:spPr/>
      <dgm:t>
        <a:bodyPr/>
        <a:lstStyle/>
        <a:p>
          <a:r>
            <a:rPr lang="en-US" sz="1800" smtClean="0"/>
            <a:t>Page Directive</a:t>
          </a:r>
          <a:endParaRPr lang="en-IN" sz="1800"/>
        </a:p>
      </dgm:t>
    </dgm:pt>
    <dgm:pt modelId="{EAEBBA29-0550-4F9B-9F12-D77094AB84DB}" type="parTrans" cxnId="{F0E8BBD1-B2C5-4287-B78A-0B7AE10E6E3F}">
      <dgm:prSet/>
      <dgm:spPr/>
      <dgm:t>
        <a:bodyPr/>
        <a:lstStyle/>
        <a:p>
          <a:endParaRPr lang="en-IN"/>
        </a:p>
      </dgm:t>
    </dgm:pt>
    <dgm:pt modelId="{E7C89DE3-4101-4C63-A9A2-17C323719EF2}" type="sibTrans" cxnId="{F0E8BBD1-B2C5-4287-B78A-0B7AE10E6E3F}">
      <dgm:prSet/>
      <dgm:spPr/>
      <dgm:t>
        <a:bodyPr/>
        <a:lstStyle/>
        <a:p>
          <a:endParaRPr lang="en-IN"/>
        </a:p>
      </dgm:t>
    </dgm:pt>
    <dgm:pt modelId="{F782FAF6-E8BD-4F68-B189-B3B6AD26E6FD}">
      <dgm:prSet phldrT="[Text]"/>
      <dgm:spPr/>
      <dgm:t>
        <a:bodyPr/>
        <a:lstStyle/>
        <a:p>
          <a:r>
            <a:rPr lang="en-IN" smtClean="0"/>
            <a:t>language</a:t>
          </a:r>
          <a:endParaRPr lang="en-IN"/>
        </a:p>
      </dgm:t>
    </dgm:pt>
    <dgm:pt modelId="{3454EF41-6610-407C-AFE3-00224E8B6F64}" type="parTrans" cxnId="{90A0E964-0CFC-4363-9B50-9107635A0F46}">
      <dgm:prSet/>
      <dgm:spPr/>
      <dgm:t>
        <a:bodyPr/>
        <a:lstStyle/>
        <a:p>
          <a:endParaRPr lang="en-IN"/>
        </a:p>
      </dgm:t>
    </dgm:pt>
    <dgm:pt modelId="{D04C658C-4FE6-4FA1-9C93-0DD7AA725825}" type="sibTrans" cxnId="{90A0E964-0CFC-4363-9B50-9107635A0F46}">
      <dgm:prSet/>
      <dgm:spPr/>
      <dgm:t>
        <a:bodyPr/>
        <a:lstStyle/>
        <a:p>
          <a:endParaRPr lang="en-IN"/>
        </a:p>
      </dgm:t>
    </dgm:pt>
    <dgm:pt modelId="{A4CEB032-201E-48C1-AC04-09DDDD99D1ED}">
      <dgm:prSet phldrT="[Text]"/>
      <dgm:spPr/>
      <dgm:t>
        <a:bodyPr/>
        <a:lstStyle/>
        <a:p>
          <a:r>
            <a:rPr lang="en-US" smtClean="0"/>
            <a:t>info</a:t>
          </a:r>
          <a:endParaRPr lang="en-IN"/>
        </a:p>
      </dgm:t>
    </dgm:pt>
    <dgm:pt modelId="{6BFE89C7-87C7-4888-870F-BDD2D5623EB1}" type="parTrans" cxnId="{1959EDAC-617D-48DC-A288-B503CF56557D}">
      <dgm:prSet/>
      <dgm:spPr/>
      <dgm:t>
        <a:bodyPr/>
        <a:lstStyle/>
        <a:p>
          <a:endParaRPr lang="en-IN"/>
        </a:p>
      </dgm:t>
    </dgm:pt>
    <dgm:pt modelId="{B00864E6-FCA3-4317-A27D-6742CC37C86E}" type="sibTrans" cxnId="{1959EDAC-617D-48DC-A288-B503CF56557D}">
      <dgm:prSet/>
      <dgm:spPr/>
      <dgm:t>
        <a:bodyPr/>
        <a:lstStyle/>
        <a:p>
          <a:endParaRPr lang="en-IN"/>
        </a:p>
      </dgm:t>
    </dgm:pt>
    <dgm:pt modelId="{0C99CC77-063B-458C-B7DE-786510646682}">
      <dgm:prSet phldrT="[Text]"/>
      <dgm:spPr/>
      <dgm:t>
        <a:bodyPr/>
        <a:lstStyle/>
        <a:p>
          <a:r>
            <a:rPr lang="en-IN" b="1" smtClean="0"/>
            <a:t>contentType</a:t>
          </a:r>
          <a:endParaRPr lang="en-IN"/>
        </a:p>
      </dgm:t>
    </dgm:pt>
    <dgm:pt modelId="{3BA94CD9-E96D-4A0D-8276-DE018F79FC77}" type="parTrans" cxnId="{3E1A1AFB-3D97-4505-8251-2FF1929C8982}">
      <dgm:prSet/>
      <dgm:spPr/>
      <dgm:t>
        <a:bodyPr/>
        <a:lstStyle/>
        <a:p>
          <a:endParaRPr lang="en-IN"/>
        </a:p>
      </dgm:t>
    </dgm:pt>
    <dgm:pt modelId="{6B7B991F-7517-4A9B-AB99-8E574B81E19F}" type="sibTrans" cxnId="{3E1A1AFB-3D97-4505-8251-2FF1929C8982}">
      <dgm:prSet/>
      <dgm:spPr/>
      <dgm:t>
        <a:bodyPr/>
        <a:lstStyle/>
        <a:p>
          <a:endParaRPr lang="en-IN"/>
        </a:p>
      </dgm:t>
    </dgm:pt>
    <dgm:pt modelId="{3D4AC867-4880-42D1-8112-3BEA7CF84748}">
      <dgm:prSet phldrT="[Text]"/>
      <dgm:spPr/>
      <dgm:t>
        <a:bodyPr/>
        <a:lstStyle/>
        <a:p>
          <a:r>
            <a:rPr lang="en-IN" b="1" smtClean="0"/>
            <a:t>import</a:t>
          </a:r>
          <a:endParaRPr lang="en-IN"/>
        </a:p>
      </dgm:t>
    </dgm:pt>
    <dgm:pt modelId="{D1497D8A-E4DA-4A5D-B165-B7DD3A8BB2D0}" type="parTrans" cxnId="{8A95E91D-BA49-4C54-A1B8-A24C20F7DC7E}">
      <dgm:prSet/>
      <dgm:spPr/>
      <dgm:t>
        <a:bodyPr/>
        <a:lstStyle/>
        <a:p>
          <a:endParaRPr lang="en-IN"/>
        </a:p>
      </dgm:t>
    </dgm:pt>
    <dgm:pt modelId="{D0164F10-41EA-45A6-8991-D947D25E97D8}" type="sibTrans" cxnId="{8A95E91D-BA49-4C54-A1B8-A24C20F7DC7E}">
      <dgm:prSet/>
      <dgm:spPr/>
      <dgm:t>
        <a:bodyPr/>
        <a:lstStyle/>
        <a:p>
          <a:endParaRPr lang="en-IN"/>
        </a:p>
      </dgm:t>
    </dgm:pt>
    <dgm:pt modelId="{A27540A4-2DA6-44FF-8783-1203269B3BC5}">
      <dgm:prSet phldrT="[Text]"/>
      <dgm:spPr/>
      <dgm:t>
        <a:bodyPr/>
        <a:lstStyle/>
        <a:p>
          <a:r>
            <a:rPr lang="en-IN" smtClean="0"/>
            <a:t>autoFlush</a:t>
          </a:r>
          <a:endParaRPr lang="en-IN"/>
        </a:p>
      </dgm:t>
    </dgm:pt>
    <dgm:pt modelId="{44D1030A-DF7C-4252-A38E-813F4EB47BA6}" type="parTrans" cxnId="{775B42B7-A984-4E3E-9958-3F26C1654C96}">
      <dgm:prSet/>
      <dgm:spPr/>
      <dgm:t>
        <a:bodyPr/>
        <a:lstStyle/>
        <a:p>
          <a:endParaRPr lang="en-IN"/>
        </a:p>
      </dgm:t>
    </dgm:pt>
    <dgm:pt modelId="{5882F945-F21A-4E32-B2A1-5AC85BD5A656}" type="sibTrans" cxnId="{775B42B7-A984-4E3E-9958-3F26C1654C96}">
      <dgm:prSet/>
      <dgm:spPr/>
      <dgm:t>
        <a:bodyPr/>
        <a:lstStyle/>
        <a:p>
          <a:endParaRPr lang="en-IN"/>
        </a:p>
      </dgm:t>
    </dgm:pt>
    <dgm:pt modelId="{9D122338-4CD4-4C7A-82C6-41AF5153B8F5}">
      <dgm:prSet phldrT="[Text]"/>
      <dgm:spPr/>
      <dgm:t>
        <a:bodyPr/>
        <a:lstStyle/>
        <a:p>
          <a:r>
            <a:rPr lang="en-IN" smtClean="0"/>
            <a:t>extends</a:t>
          </a:r>
          <a:endParaRPr lang="en-IN"/>
        </a:p>
      </dgm:t>
    </dgm:pt>
    <dgm:pt modelId="{1786A66E-E6FF-4B46-B4C6-F46D91A22F10}" type="parTrans" cxnId="{719EC02D-7FBC-4EF2-8A61-DFC7BB17800F}">
      <dgm:prSet/>
      <dgm:spPr/>
      <dgm:t>
        <a:bodyPr/>
        <a:lstStyle/>
        <a:p>
          <a:endParaRPr lang="en-IN"/>
        </a:p>
      </dgm:t>
    </dgm:pt>
    <dgm:pt modelId="{8C3081F6-1C4A-49CE-915B-2CD014EB36BB}" type="sibTrans" cxnId="{719EC02D-7FBC-4EF2-8A61-DFC7BB17800F}">
      <dgm:prSet/>
      <dgm:spPr/>
      <dgm:t>
        <a:bodyPr/>
        <a:lstStyle/>
        <a:p>
          <a:endParaRPr lang="en-IN"/>
        </a:p>
      </dgm:t>
    </dgm:pt>
    <dgm:pt modelId="{B56D0BC7-F6D9-4F1E-A90D-768666C6606F}">
      <dgm:prSet phldrT="[Text]"/>
      <dgm:spPr/>
      <dgm:t>
        <a:bodyPr/>
        <a:lstStyle/>
        <a:p>
          <a:r>
            <a:rPr lang="en-IN" smtClean="0"/>
            <a:t>buffer</a:t>
          </a:r>
          <a:endParaRPr lang="en-IN"/>
        </a:p>
      </dgm:t>
    </dgm:pt>
    <dgm:pt modelId="{2F961088-CAED-4C5E-BBA1-AE0CD02304B3}" type="parTrans" cxnId="{F711E61C-DF26-40BF-994C-8802A0885F06}">
      <dgm:prSet/>
      <dgm:spPr/>
      <dgm:t>
        <a:bodyPr/>
        <a:lstStyle/>
        <a:p>
          <a:endParaRPr lang="en-IN"/>
        </a:p>
      </dgm:t>
    </dgm:pt>
    <dgm:pt modelId="{A24C3D03-F522-45DC-B352-F87621188CD4}" type="sibTrans" cxnId="{F711E61C-DF26-40BF-994C-8802A0885F06}">
      <dgm:prSet/>
      <dgm:spPr/>
      <dgm:t>
        <a:bodyPr/>
        <a:lstStyle/>
        <a:p>
          <a:endParaRPr lang="en-IN"/>
        </a:p>
      </dgm:t>
    </dgm:pt>
    <dgm:pt modelId="{DEF74CE2-450E-44FB-9BA5-9CF67E806CCA}">
      <dgm:prSet phldrT="[Text]"/>
      <dgm:spPr/>
      <dgm:t>
        <a:bodyPr/>
        <a:lstStyle/>
        <a:p>
          <a:r>
            <a:rPr lang="en-IN" b="1" smtClean="0"/>
            <a:t>session</a:t>
          </a:r>
          <a:endParaRPr lang="en-IN"/>
        </a:p>
      </dgm:t>
    </dgm:pt>
    <dgm:pt modelId="{A2D5E82C-407F-4DDB-B177-BF08865F6827}" type="parTrans" cxnId="{312AFC57-06A1-486C-BE94-1C174FE21271}">
      <dgm:prSet/>
      <dgm:spPr/>
      <dgm:t>
        <a:bodyPr/>
        <a:lstStyle/>
        <a:p>
          <a:endParaRPr lang="en-IN"/>
        </a:p>
      </dgm:t>
    </dgm:pt>
    <dgm:pt modelId="{1AEBBF8D-49CA-4383-90A7-605A0A923639}" type="sibTrans" cxnId="{312AFC57-06A1-486C-BE94-1C174FE21271}">
      <dgm:prSet/>
      <dgm:spPr/>
      <dgm:t>
        <a:bodyPr/>
        <a:lstStyle/>
        <a:p>
          <a:endParaRPr lang="en-IN"/>
        </a:p>
      </dgm:t>
    </dgm:pt>
    <dgm:pt modelId="{F32F2A8F-F75F-4E94-BF28-795A02F725E6}">
      <dgm:prSet phldrT="[Text]"/>
      <dgm:spPr/>
      <dgm:t>
        <a:bodyPr/>
        <a:lstStyle/>
        <a:p>
          <a:endParaRPr lang="en-IN"/>
        </a:p>
      </dgm:t>
    </dgm:pt>
    <dgm:pt modelId="{56ACD1C6-B5E9-4187-BA93-011CAD84133B}" type="parTrans" cxnId="{BFD9F45D-B8B8-4F84-B444-5C9FA7B249A3}">
      <dgm:prSet/>
      <dgm:spPr/>
      <dgm:t>
        <a:bodyPr/>
        <a:lstStyle/>
        <a:p>
          <a:endParaRPr lang="en-IN"/>
        </a:p>
      </dgm:t>
    </dgm:pt>
    <dgm:pt modelId="{5F7AA630-A717-42FC-A79F-A64A52A0C80D}" type="sibTrans" cxnId="{BFD9F45D-B8B8-4F84-B444-5C9FA7B249A3}">
      <dgm:prSet/>
      <dgm:spPr/>
      <dgm:t>
        <a:bodyPr/>
        <a:lstStyle/>
        <a:p>
          <a:endParaRPr lang="en-IN"/>
        </a:p>
      </dgm:t>
    </dgm:pt>
    <dgm:pt modelId="{F941E11E-6F74-44F8-889D-CF55B048D548}" type="pres">
      <dgm:prSet presAssocID="{91DCE2C9-1758-48AF-A205-B11D4B43E6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803BE37-3D9A-4C81-90E6-FA9E06BAE000}" type="pres">
      <dgm:prSet presAssocID="{BD8ED384-9BF1-45BB-AD15-55AD9DC9711A}" presName="thickLine" presStyleLbl="alignNode1" presStyleIdx="0" presStyleCnt="1"/>
      <dgm:spPr/>
    </dgm:pt>
    <dgm:pt modelId="{AFDC5770-06EA-41CE-8C04-C537C5E1590C}" type="pres">
      <dgm:prSet presAssocID="{BD8ED384-9BF1-45BB-AD15-55AD9DC9711A}" presName="horz1" presStyleCnt="0"/>
      <dgm:spPr/>
    </dgm:pt>
    <dgm:pt modelId="{D559DA67-C88E-4EC2-9CD0-E84FB41AEDF2}" type="pres">
      <dgm:prSet presAssocID="{BD8ED384-9BF1-45BB-AD15-55AD9DC9711A}" presName="tx1" presStyleLbl="revTx" presStyleIdx="0" presStyleCnt="21"/>
      <dgm:spPr/>
      <dgm:t>
        <a:bodyPr/>
        <a:lstStyle/>
        <a:p>
          <a:endParaRPr lang="en-IN"/>
        </a:p>
      </dgm:t>
    </dgm:pt>
    <dgm:pt modelId="{9586FEAB-58A8-439A-94B2-9B6B268CC312}" type="pres">
      <dgm:prSet presAssocID="{BD8ED384-9BF1-45BB-AD15-55AD9DC9711A}" presName="vert1" presStyleCnt="0"/>
      <dgm:spPr/>
    </dgm:pt>
    <dgm:pt modelId="{74218F89-DA7A-464C-AD08-AA5B52219618}" type="pres">
      <dgm:prSet presAssocID="{E81D8F87-9381-4361-8A01-2492CA0009DF}" presName="vertSpace2a" presStyleCnt="0"/>
      <dgm:spPr/>
    </dgm:pt>
    <dgm:pt modelId="{B2EDAE31-8706-4FFA-914B-CF12A27BF568}" type="pres">
      <dgm:prSet presAssocID="{E81D8F87-9381-4361-8A01-2492CA0009DF}" presName="horz2" presStyleCnt="0"/>
      <dgm:spPr/>
    </dgm:pt>
    <dgm:pt modelId="{4FC4A604-E3A2-46FF-91B7-ABD7AAE5DE2E}" type="pres">
      <dgm:prSet presAssocID="{E81D8F87-9381-4361-8A01-2492CA0009DF}" presName="horzSpace2" presStyleCnt="0"/>
      <dgm:spPr/>
    </dgm:pt>
    <dgm:pt modelId="{169FEA4B-1E82-4E6A-BEDD-652A30B77F03}" type="pres">
      <dgm:prSet presAssocID="{E81D8F87-9381-4361-8A01-2492CA0009DF}" presName="tx2" presStyleLbl="revTx" presStyleIdx="1" presStyleCnt="21" custScaleX="191707" custScaleY="30101"/>
      <dgm:spPr/>
      <dgm:t>
        <a:bodyPr/>
        <a:lstStyle/>
        <a:p>
          <a:endParaRPr lang="en-IN"/>
        </a:p>
      </dgm:t>
    </dgm:pt>
    <dgm:pt modelId="{F3246394-4332-476B-A340-2115E788FD9E}" type="pres">
      <dgm:prSet presAssocID="{E81D8F87-9381-4361-8A01-2492CA0009DF}" presName="vert2" presStyleCnt="0"/>
      <dgm:spPr/>
    </dgm:pt>
    <dgm:pt modelId="{682C346B-0D9A-4F02-8C4D-297BF6C254D8}" type="pres">
      <dgm:prSet presAssocID="{E81D8F87-9381-4361-8A01-2492CA0009DF}" presName="thinLine2b" presStyleLbl="callout" presStyleIdx="0" presStyleCnt="9"/>
      <dgm:spPr/>
    </dgm:pt>
    <dgm:pt modelId="{6729B43B-CF81-470A-B29A-DDF30207FE8C}" type="pres">
      <dgm:prSet presAssocID="{E81D8F87-9381-4361-8A01-2492CA0009DF}" presName="vertSpace2b" presStyleCnt="0"/>
      <dgm:spPr/>
    </dgm:pt>
    <dgm:pt modelId="{A1AC3217-7014-4758-BBF1-E06996C25DED}" type="pres">
      <dgm:prSet presAssocID="{36C6DBCA-2B6E-4E17-855B-EE2FFC113311}" presName="horz2" presStyleCnt="0"/>
      <dgm:spPr/>
    </dgm:pt>
    <dgm:pt modelId="{701DF156-FBF0-4819-A2C6-E040DDE78C54}" type="pres">
      <dgm:prSet presAssocID="{36C6DBCA-2B6E-4E17-855B-EE2FFC113311}" presName="horzSpace2" presStyleCnt="0"/>
      <dgm:spPr/>
    </dgm:pt>
    <dgm:pt modelId="{B6942970-8A81-4502-9520-D842EF452133}" type="pres">
      <dgm:prSet presAssocID="{36C6DBCA-2B6E-4E17-855B-EE2FFC113311}" presName="tx2" presStyleLbl="revTx" presStyleIdx="2" presStyleCnt="21" custScaleX="159129" custScaleY="27146"/>
      <dgm:spPr/>
      <dgm:t>
        <a:bodyPr/>
        <a:lstStyle/>
        <a:p>
          <a:endParaRPr lang="en-IN"/>
        </a:p>
      </dgm:t>
    </dgm:pt>
    <dgm:pt modelId="{9D8819A3-B7E3-40B2-BFF3-64E1E1CE8ACE}" type="pres">
      <dgm:prSet presAssocID="{36C6DBCA-2B6E-4E17-855B-EE2FFC113311}" presName="vert2" presStyleCnt="0"/>
      <dgm:spPr/>
    </dgm:pt>
    <dgm:pt modelId="{3853D9D4-6FE3-4277-A423-A92D1183632A}" type="pres">
      <dgm:prSet presAssocID="{36C6DBCA-2B6E-4E17-855B-EE2FFC113311}" presName="thinLine2b" presStyleLbl="callout" presStyleIdx="1" presStyleCnt="9"/>
      <dgm:spPr/>
    </dgm:pt>
    <dgm:pt modelId="{0603917D-DD03-4731-824E-9808F22B54CC}" type="pres">
      <dgm:prSet presAssocID="{36C6DBCA-2B6E-4E17-855B-EE2FFC113311}" presName="vertSpace2b" presStyleCnt="0"/>
      <dgm:spPr/>
    </dgm:pt>
    <dgm:pt modelId="{1E99546F-5CBA-48F5-B7BE-403671FCBBD3}" type="pres">
      <dgm:prSet presAssocID="{06391FF3-6867-4649-AFD0-194A25D00294}" presName="horz2" presStyleCnt="0"/>
      <dgm:spPr/>
    </dgm:pt>
    <dgm:pt modelId="{78BE05D3-4F03-4722-94D3-C032ECEEB0BA}" type="pres">
      <dgm:prSet presAssocID="{06391FF3-6867-4649-AFD0-194A25D00294}" presName="horzSpace2" presStyleCnt="0"/>
      <dgm:spPr/>
    </dgm:pt>
    <dgm:pt modelId="{F1F43E86-D782-4EAB-AF8E-A92411B986FE}" type="pres">
      <dgm:prSet presAssocID="{06391FF3-6867-4649-AFD0-194A25D00294}" presName="tx2" presStyleLbl="revTx" presStyleIdx="3" presStyleCnt="21" custScaleY="29478"/>
      <dgm:spPr/>
      <dgm:t>
        <a:bodyPr/>
        <a:lstStyle/>
        <a:p>
          <a:endParaRPr lang="en-IN"/>
        </a:p>
      </dgm:t>
    </dgm:pt>
    <dgm:pt modelId="{D8DBCA48-9EF5-4404-9268-371888DD763D}" type="pres">
      <dgm:prSet presAssocID="{06391FF3-6867-4649-AFD0-194A25D00294}" presName="vert2" presStyleCnt="0"/>
      <dgm:spPr/>
    </dgm:pt>
    <dgm:pt modelId="{39241DEB-5333-4D9A-A5BC-B5B002FFDF9E}" type="pres">
      <dgm:prSet presAssocID="{06391FF3-6867-4649-AFD0-194A25D00294}" presName="thinLine2b" presStyleLbl="callout" presStyleIdx="2" presStyleCnt="9"/>
      <dgm:spPr/>
    </dgm:pt>
    <dgm:pt modelId="{F0E59879-A2AB-4042-BE36-2BCF73022BE3}" type="pres">
      <dgm:prSet presAssocID="{06391FF3-6867-4649-AFD0-194A25D00294}" presName="vertSpace2b" presStyleCnt="0"/>
      <dgm:spPr/>
    </dgm:pt>
    <dgm:pt modelId="{8B06AC71-D8BA-47D6-B041-AFA384D64AD4}" type="pres">
      <dgm:prSet presAssocID="{14B3906F-FAE0-4ACC-818E-B6D5555C37AB}" presName="horz2" presStyleCnt="0"/>
      <dgm:spPr/>
    </dgm:pt>
    <dgm:pt modelId="{828DDFED-8F70-4A6E-9040-D27C98E5E80F}" type="pres">
      <dgm:prSet presAssocID="{14B3906F-FAE0-4ACC-818E-B6D5555C37AB}" presName="horzSpace2" presStyleCnt="0"/>
      <dgm:spPr/>
    </dgm:pt>
    <dgm:pt modelId="{CCE0FA9A-1699-48BD-9213-22E032F95771}" type="pres">
      <dgm:prSet presAssocID="{14B3906F-FAE0-4ACC-818E-B6D5555C37AB}" presName="tx2" presStyleLbl="revTx" presStyleIdx="4" presStyleCnt="21" custScaleY="37230"/>
      <dgm:spPr/>
      <dgm:t>
        <a:bodyPr/>
        <a:lstStyle/>
        <a:p>
          <a:endParaRPr lang="en-IN"/>
        </a:p>
      </dgm:t>
    </dgm:pt>
    <dgm:pt modelId="{6A7C7C42-6C09-448E-92F8-E2CD3B143F42}" type="pres">
      <dgm:prSet presAssocID="{14B3906F-FAE0-4ACC-818E-B6D5555C37AB}" presName="vert2" presStyleCnt="0"/>
      <dgm:spPr/>
    </dgm:pt>
    <dgm:pt modelId="{7668649F-4019-4CA7-98BA-304B7AB6FDED}" type="pres">
      <dgm:prSet presAssocID="{A02CBFFF-4EA4-445A-8711-4C10EBB5194A}" presName="horz3" presStyleCnt="0"/>
      <dgm:spPr/>
    </dgm:pt>
    <dgm:pt modelId="{1C5D6683-9DE9-49D7-97F7-E1AE2AF2EEAC}" type="pres">
      <dgm:prSet presAssocID="{A02CBFFF-4EA4-445A-8711-4C10EBB5194A}" presName="horzSpace3" presStyleCnt="0"/>
      <dgm:spPr/>
    </dgm:pt>
    <dgm:pt modelId="{03F71D1C-52E7-45E9-95DC-5D8FB444915D}" type="pres">
      <dgm:prSet presAssocID="{A02CBFFF-4EA4-445A-8711-4C10EBB5194A}" presName="tx3" presStyleLbl="revTx" presStyleIdx="5" presStyleCnt="21" custScaleY="14523" custLinFactNeighborX="-2460" custLinFactNeighborY="-5677"/>
      <dgm:spPr/>
      <dgm:t>
        <a:bodyPr/>
        <a:lstStyle/>
        <a:p>
          <a:endParaRPr lang="en-IN"/>
        </a:p>
      </dgm:t>
    </dgm:pt>
    <dgm:pt modelId="{48ACB810-EADF-4627-AB3B-EA165D579CA4}" type="pres">
      <dgm:prSet presAssocID="{A02CBFFF-4EA4-445A-8711-4C10EBB5194A}" presName="vert3" presStyleCnt="0"/>
      <dgm:spPr/>
    </dgm:pt>
    <dgm:pt modelId="{EAF9631E-B57D-49FF-8891-7216FCA17ADF}" type="pres">
      <dgm:prSet presAssocID="{E651549D-E9C9-45F9-9041-62E85F178DA6}" presName="thinLine3" presStyleLbl="callout" presStyleIdx="3" presStyleCnt="9" custLinFactNeighborX="115" custLinFactNeighborY="-28035"/>
      <dgm:spPr/>
    </dgm:pt>
    <dgm:pt modelId="{0F234778-22C7-4A47-8F86-A90B6E5F9568}" type="pres">
      <dgm:prSet presAssocID="{11EF5116-B2E1-4B70-B014-752E41047684}" presName="horz3" presStyleCnt="0"/>
      <dgm:spPr/>
    </dgm:pt>
    <dgm:pt modelId="{EB4840C1-79FF-46F8-A1F6-C1A939753E95}" type="pres">
      <dgm:prSet presAssocID="{11EF5116-B2E1-4B70-B014-752E41047684}" presName="horzSpace3" presStyleCnt="0"/>
      <dgm:spPr/>
    </dgm:pt>
    <dgm:pt modelId="{55EEFA35-58E9-46AC-AC62-F13AB1DB4C2E}" type="pres">
      <dgm:prSet presAssocID="{11EF5116-B2E1-4B70-B014-752E41047684}" presName="tx3" presStyleLbl="revTx" presStyleIdx="6" presStyleCnt="21" custScaleY="13248" custLinFactNeighborX="-2460" custLinFactNeighborY="-3651"/>
      <dgm:spPr/>
      <dgm:t>
        <a:bodyPr/>
        <a:lstStyle/>
        <a:p>
          <a:endParaRPr lang="en-IN"/>
        </a:p>
      </dgm:t>
    </dgm:pt>
    <dgm:pt modelId="{DB06DFC5-C7C7-4975-BD75-77F6AA73AE4E}" type="pres">
      <dgm:prSet presAssocID="{11EF5116-B2E1-4B70-B014-752E41047684}" presName="vert3" presStyleCnt="0"/>
      <dgm:spPr/>
    </dgm:pt>
    <dgm:pt modelId="{FB9A7791-8308-4A0C-B210-A522A9CB0092}" type="pres">
      <dgm:prSet presAssocID="{7CDBB99E-4EA5-49EA-A2BB-180A39DB1F00}" presName="thinLine3" presStyleLbl="callout" presStyleIdx="4" presStyleCnt="9"/>
      <dgm:spPr/>
    </dgm:pt>
    <dgm:pt modelId="{048923B9-B5E5-4BB2-9770-E60288EC7455}" type="pres">
      <dgm:prSet presAssocID="{FB44B08E-739C-4EF1-A111-FA8ED593BB5F}" presName="horz3" presStyleCnt="0"/>
      <dgm:spPr/>
    </dgm:pt>
    <dgm:pt modelId="{CB86BE68-3C87-4DC0-8E4C-01228789E2FC}" type="pres">
      <dgm:prSet presAssocID="{FB44B08E-739C-4EF1-A111-FA8ED593BB5F}" presName="horzSpace3" presStyleCnt="0"/>
      <dgm:spPr/>
    </dgm:pt>
    <dgm:pt modelId="{55C9695D-B5C1-4239-ABAB-D1D19DE97834}" type="pres">
      <dgm:prSet presAssocID="{FB44B08E-739C-4EF1-A111-FA8ED593BB5F}" presName="tx3" presStyleLbl="revTx" presStyleIdx="7" presStyleCnt="21" custScaleY="13437"/>
      <dgm:spPr/>
      <dgm:t>
        <a:bodyPr/>
        <a:lstStyle/>
        <a:p>
          <a:endParaRPr lang="en-IN"/>
        </a:p>
      </dgm:t>
    </dgm:pt>
    <dgm:pt modelId="{34D15DAF-D782-459A-B9E6-4271DB8E048A}" type="pres">
      <dgm:prSet presAssocID="{FB44B08E-739C-4EF1-A111-FA8ED593BB5F}" presName="vert3" presStyleCnt="0"/>
      <dgm:spPr/>
    </dgm:pt>
    <dgm:pt modelId="{8AFC49EE-054E-4DD8-BCBF-B6ACB180A2CC}" type="pres">
      <dgm:prSet presAssocID="{14B3906F-FAE0-4ACC-818E-B6D5555C37AB}" presName="thinLine2b" presStyleLbl="callout" presStyleIdx="5" presStyleCnt="9"/>
      <dgm:spPr/>
    </dgm:pt>
    <dgm:pt modelId="{9BF75B33-9BC6-42F7-966C-3EBF85D182E8}" type="pres">
      <dgm:prSet presAssocID="{14B3906F-FAE0-4ACC-818E-B6D5555C37AB}" presName="vertSpace2b" presStyleCnt="0"/>
      <dgm:spPr/>
    </dgm:pt>
    <dgm:pt modelId="{7ACB779B-A578-43B3-9EA2-C4D06F8C1B9C}" type="pres">
      <dgm:prSet presAssocID="{DC82C2DB-FDE2-4DC9-ABC5-FC43E9574FFE}" presName="horz2" presStyleCnt="0"/>
      <dgm:spPr/>
    </dgm:pt>
    <dgm:pt modelId="{4C393BDB-4110-46C2-9333-14E34CF58FD9}" type="pres">
      <dgm:prSet presAssocID="{DC82C2DB-FDE2-4DC9-ABC5-FC43E9574FFE}" presName="horzSpace2" presStyleCnt="0"/>
      <dgm:spPr/>
    </dgm:pt>
    <dgm:pt modelId="{FDD34689-47E6-47F4-87C9-73FAFDF07A4B}" type="pres">
      <dgm:prSet presAssocID="{DC82C2DB-FDE2-4DC9-ABC5-FC43E9574FFE}" presName="tx2" presStyleLbl="revTx" presStyleIdx="8" presStyleCnt="21" custScaleY="29786"/>
      <dgm:spPr/>
      <dgm:t>
        <a:bodyPr/>
        <a:lstStyle/>
        <a:p>
          <a:endParaRPr lang="en-IN"/>
        </a:p>
      </dgm:t>
    </dgm:pt>
    <dgm:pt modelId="{D45022E9-FB5E-46BF-AFD5-D689DC99C451}" type="pres">
      <dgm:prSet presAssocID="{DC82C2DB-FDE2-4DC9-ABC5-FC43E9574FFE}" presName="vert2" presStyleCnt="0"/>
      <dgm:spPr/>
    </dgm:pt>
    <dgm:pt modelId="{B95B05EF-3AA9-4892-A053-ED77CDDD5F44}" type="pres">
      <dgm:prSet presAssocID="{943BA455-22DA-4013-98AE-A267D9BCC159}" presName="horz3" presStyleCnt="0"/>
      <dgm:spPr/>
    </dgm:pt>
    <dgm:pt modelId="{6EDE939C-0A10-44F4-955F-EAE48E276DDD}" type="pres">
      <dgm:prSet presAssocID="{943BA455-22DA-4013-98AE-A267D9BCC159}" presName="horzSpace3" presStyleCnt="0"/>
      <dgm:spPr/>
    </dgm:pt>
    <dgm:pt modelId="{3E57D97D-5DB7-44FF-BD77-8F1BADD4C3CD}" type="pres">
      <dgm:prSet presAssocID="{943BA455-22DA-4013-98AE-A267D9BCC159}" presName="tx3" presStyleLbl="revTx" presStyleIdx="9" presStyleCnt="21" custScaleY="16251" custLinFactNeighborY="-7933"/>
      <dgm:spPr/>
      <dgm:t>
        <a:bodyPr/>
        <a:lstStyle/>
        <a:p>
          <a:endParaRPr lang="en-IN"/>
        </a:p>
      </dgm:t>
    </dgm:pt>
    <dgm:pt modelId="{2F30222E-F8AD-4195-A1DB-1F6F93CD068A}" type="pres">
      <dgm:prSet presAssocID="{943BA455-22DA-4013-98AE-A267D9BCC159}" presName="vert3" presStyleCnt="0"/>
      <dgm:spPr/>
    </dgm:pt>
    <dgm:pt modelId="{0C7EB07C-DE77-441F-B335-1D549606A4F7}" type="pres">
      <dgm:prSet presAssocID="{A8677183-1C62-43E0-AA2C-CF8B74EAA2C7}" presName="thinLine3" presStyleLbl="callout" presStyleIdx="6" presStyleCnt="9" custLinFactNeighborY="-1535"/>
      <dgm:spPr/>
    </dgm:pt>
    <dgm:pt modelId="{68D541B9-3DEF-46EA-A761-A75BC7BB6421}" type="pres">
      <dgm:prSet presAssocID="{398D0B3E-C752-4973-B171-35E44365655D}" presName="horz3" presStyleCnt="0"/>
      <dgm:spPr/>
    </dgm:pt>
    <dgm:pt modelId="{E3F1E974-11D9-4939-A326-C7D060F4C40E}" type="pres">
      <dgm:prSet presAssocID="{398D0B3E-C752-4973-B171-35E44365655D}" presName="horzSpace3" presStyleCnt="0"/>
      <dgm:spPr/>
    </dgm:pt>
    <dgm:pt modelId="{EC65159F-92D8-43A9-81D5-73F701EDF557}" type="pres">
      <dgm:prSet presAssocID="{398D0B3E-C752-4973-B171-35E44365655D}" presName="tx3" presStyleLbl="revTx" presStyleIdx="10" presStyleCnt="21" custScaleY="22038"/>
      <dgm:spPr/>
      <dgm:t>
        <a:bodyPr/>
        <a:lstStyle/>
        <a:p>
          <a:endParaRPr lang="en-IN"/>
        </a:p>
      </dgm:t>
    </dgm:pt>
    <dgm:pt modelId="{32988615-69FE-40A8-91B9-EF70A246B15F}" type="pres">
      <dgm:prSet presAssocID="{398D0B3E-C752-4973-B171-35E44365655D}" presName="vert3" presStyleCnt="0"/>
      <dgm:spPr/>
    </dgm:pt>
    <dgm:pt modelId="{BA61FDB8-D2AB-48A6-8B97-2B491F9BFF3C}" type="pres">
      <dgm:prSet presAssocID="{5B07EC73-1237-424F-A4EF-C5C058CD1B8E}" presName="thinLine3" presStyleLbl="callout" presStyleIdx="7" presStyleCnt="9"/>
      <dgm:spPr/>
    </dgm:pt>
    <dgm:pt modelId="{C9F14930-49E1-4E96-9D75-B82B24031A07}" type="pres">
      <dgm:prSet presAssocID="{F4713253-BB33-474E-82DF-AE86EA28F971}" presName="horz3" presStyleCnt="0"/>
      <dgm:spPr/>
    </dgm:pt>
    <dgm:pt modelId="{9C2FE8BB-4773-485F-8284-175B7CCD206B}" type="pres">
      <dgm:prSet presAssocID="{F4713253-BB33-474E-82DF-AE86EA28F971}" presName="horzSpace3" presStyleCnt="0"/>
      <dgm:spPr/>
    </dgm:pt>
    <dgm:pt modelId="{5CBFEE1F-91F2-4C25-A44B-5F54E616125A}" type="pres">
      <dgm:prSet presAssocID="{F4713253-BB33-474E-82DF-AE86EA28F971}" presName="tx3" presStyleLbl="revTx" presStyleIdx="11" presStyleCnt="21" custScaleY="15084"/>
      <dgm:spPr/>
      <dgm:t>
        <a:bodyPr/>
        <a:lstStyle/>
        <a:p>
          <a:endParaRPr lang="en-IN"/>
        </a:p>
      </dgm:t>
    </dgm:pt>
    <dgm:pt modelId="{B31ADDFE-BCF2-4DB0-8F01-EDBF3A320EC0}" type="pres">
      <dgm:prSet presAssocID="{F4713253-BB33-474E-82DF-AE86EA28F971}" presName="vert3" presStyleCnt="0"/>
      <dgm:spPr/>
    </dgm:pt>
    <dgm:pt modelId="{79A0A113-91EF-442B-8697-0450BA5767C4}" type="pres">
      <dgm:prSet presAssocID="{F782FAF6-E8BD-4F68-B189-B3B6AD26E6FD}" presName="horz4" presStyleCnt="0"/>
      <dgm:spPr/>
    </dgm:pt>
    <dgm:pt modelId="{2F6770E8-DFE5-4116-9079-F9769F1C9BD6}" type="pres">
      <dgm:prSet presAssocID="{F782FAF6-E8BD-4F68-B189-B3B6AD26E6FD}" presName="horzSpace4" presStyleCnt="0"/>
      <dgm:spPr/>
    </dgm:pt>
    <dgm:pt modelId="{416CD987-6923-4EAD-B86E-635212A1129F}" type="pres">
      <dgm:prSet presAssocID="{F782FAF6-E8BD-4F68-B189-B3B6AD26E6FD}" presName="tx4" presStyleLbl="revTx" presStyleIdx="12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9CF491-B141-4FCB-9B4B-799224204140}" type="pres">
      <dgm:prSet presAssocID="{A4CEB032-201E-48C1-AC04-09DDDD99D1ED}" presName="horz4" presStyleCnt="0"/>
      <dgm:spPr/>
    </dgm:pt>
    <dgm:pt modelId="{350ACBA5-8C07-4928-AFD1-F2869D6F89AC}" type="pres">
      <dgm:prSet presAssocID="{A4CEB032-201E-48C1-AC04-09DDDD99D1ED}" presName="horzSpace4" presStyleCnt="0"/>
      <dgm:spPr/>
    </dgm:pt>
    <dgm:pt modelId="{E1893AA1-687E-4083-A66F-387FA7ECC23E}" type="pres">
      <dgm:prSet presAssocID="{A4CEB032-201E-48C1-AC04-09DDDD99D1ED}" presName="tx4" presStyleLbl="revTx" presStyleIdx="13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E3F596-244A-4696-A2CA-E05E07AC072D}" type="pres">
      <dgm:prSet presAssocID="{0C99CC77-063B-458C-B7DE-786510646682}" presName="horz4" presStyleCnt="0"/>
      <dgm:spPr/>
    </dgm:pt>
    <dgm:pt modelId="{F44EF995-E689-4DC8-A9FC-6573AB831694}" type="pres">
      <dgm:prSet presAssocID="{0C99CC77-063B-458C-B7DE-786510646682}" presName="horzSpace4" presStyleCnt="0"/>
      <dgm:spPr/>
    </dgm:pt>
    <dgm:pt modelId="{E1A44A8A-9C2E-4F3D-9B24-CA9A347C2373}" type="pres">
      <dgm:prSet presAssocID="{0C99CC77-063B-458C-B7DE-786510646682}" presName="tx4" presStyleLbl="revTx" presStyleIdx="14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150AA9-F04E-43DE-AD2F-3E4D631094DB}" type="pres">
      <dgm:prSet presAssocID="{3D4AC867-4880-42D1-8112-3BEA7CF84748}" presName="horz4" presStyleCnt="0"/>
      <dgm:spPr/>
    </dgm:pt>
    <dgm:pt modelId="{9686FEDC-049E-4234-818D-4CCFF6F1E5E9}" type="pres">
      <dgm:prSet presAssocID="{3D4AC867-4880-42D1-8112-3BEA7CF84748}" presName="horzSpace4" presStyleCnt="0"/>
      <dgm:spPr/>
    </dgm:pt>
    <dgm:pt modelId="{B05CE4E5-CFE1-4B66-A141-3243BAED9E53}" type="pres">
      <dgm:prSet presAssocID="{3D4AC867-4880-42D1-8112-3BEA7CF84748}" presName="tx4" presStyleLbl="revTx" presStyleIdx="15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74205F-6E47-41E2-AA74-8279AD8CCE3A}" type="pres">
      <dgm:prSet presAssocID="{9D122338-4CD4-4C7A-82C6-41AF5153B8F5}" presName="horz4" presStyleCnt="0"/>
      <dgm:spPr/>
    </dgm:pt>
    <dgm:pt modelId="{A5C103B7-0852-4C99-A8CC-4F9C038AA301}" type="pres">
      <dgm:prSet presAssocID="{9D122338-4CD4-4C7A-82C6-41AF5153B8F5}" presName="horzSpace4" presStyleCnt="0"/>
      <dgm:spPr/>
    </dgm:pt>
    <dgm:pt modelId="{58386BAA-78BD-4B1F-9A60-D1A0DA65D642}" type="pres">
      <dgm:prSet presAssocID="{9D122338-4CD4-4C7A-82C6-41AF5153B8F5}" presName="tx4" presStyleLbl="revTx" presStyleIdx="16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90FC97-7AF2-4510-8973-D7B2ECBBC1AD}" type="pres">
      <dgm:prSet presAssocID="{B56D0BC7-F6D9-4F1E-A90D-768666C6606F}" presName="horz4" presStyleCnt="0"/>
      <dgm:spPr/>
    </dgm:pt>
    <dgm:pt modelId="{E0ABBCD5-9AF2-423C-AB0E-C125D64EA2C1}" type="pres">
      <dgm:prSet presAssocID="{B56D0BC7-F6D9-4F1E-A90D-768666C6606F}" presName="horzSpace4" presStyleCnt="0"/>
      <dgm:spPr/>
    </dgm:pt>
    <dgm:pt modelId="{5E1ECCFA-29FB-4E21-A29E-65B0E8E20154}" type="pres">
      <dgm:prSet presAssocID="{B56D0BC7-F6D9-4F1E-A90D-768666C6606F}" presName="tx4" presStyleLbl="revTx" presStyleIdx="17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D7F3D7-34C8-4D44-B873-BC6C18EC5D5F}" type="pres">
      <dgm:prSet presAssocID="{A27540A4-2DA6-44FF-8783-1203269B3BC5}" presName="horz4" presStyleCnt="0"/>
      <dgm:spPr/>
    </dgm:pt>
    <dgm:pt modelId="{70BB5285-6026-4A1F-883F-49DB4BB5133A}" type="pres">
      <dgm:prSet presAssocID="{A27540A4-2DA6-44FF-8783-1203269B3BC5}" presName="horzSpace4" presStyleCnt="0"/>
      <dgm:spPr/>
    </dgm:pt>
    <dgm:pt modelId="{668195F6-8BDA-4E9E-ACF0-7E7CF0C1CC92}" type="pres">
      <dgm:prSet presAssocID="{A27540A4-2DA6-44FF-8783-1203269B3BC5}" presName="tx4" presStyleLbl="revTx" presStyleIdx="18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92FD7A-EFDA-43F2-8723-8C12DD8BA45A}" type="pres">
      <dgm:prSet presAssocID="{DEF74CE2-450E-44FB-9BA5-9CF67E806CCA}" presName="horz4" presStyleCnt="0"/>
      <dgm:spPr/>
    </dgm:pt>
    <dgm:pt modelId="{F37D7063-5E79-4CEA-8E80-1F261FC1ADEF}" type="pres">
      <dgm:prSet presAssocID="{DEF74CE2-450E-44FB-9BA5-9CF67E806CCA}" presName="horzSpace4" presStyleCnt="0"/>
      <dgm:spPr/>
    </dgm:pt>
    <dgm:pt modelId="{373302D5-1E5B-4FA1-B4E0-337BD755D1DA}" type="pres">
      <dgm:prSet presAssocID="{DEF74CE2-450E-44FB-9BA5-9CF67E806CCA}" presName="tx4" presStyleLbl="revTx" presStyleIdx="19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2EA1FB-CD03-4596-94F1-829CF1B89040}" type="pres">
      <dgm:prSet presAssocID="{F32F2A8F-F75F-4E94-BF28-795A02F725E6}" presName="horz4" presStyleCnt="0"/>
      <dgm:spPr/>
    </dgm:pt>
    <dgm:pt modelId="{7489D712-08B2-4012-86E6-7D56C2FF471A}" type="pres">
      <dgm:prSet presAssocID="{F32F2A8F-F75F-4E94-BF28-795A02F725E6}" presName="horzSpace4" presStyleCnt="0"/>
      <dgm:spPr/>
    </dgm:pt>
    <dgm:pt modelId="{ADD3FAE1-ACA0-4F4D-90FD-B3A4CEB35D5C}" type="pres">
      <dgm:prSet presAssocID="{F32F2A8F-F75F-4E94-BF28-795A02F725E6}" presName="tx4" presStyleLbl="revTx" presStyleIdx="20" presStyleCnt="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5B6ECC-AEB8-460D-97EE-6868513CB36F}" type="pres">
      <dgm:prSet presAssocID="{DC82C2DB-FDE2-4DC9-ABC5-FC43E9574FFE}" presName="thinLine2b" presStyleLbl="callout" presStyleIdx="8" presStyleCnt="9"/>
      <dgm:spPr/>
    </dgm:pt>
    <dgm:pt modelId="{D0C5404A-F3CE-485E-9977-6796607A1D27}" type="pres">
      <dgm:prSet presAssocID="{DC82C2DB-FDE2-4DC9-ABC5-FC43E9574FFE}" presName="vertSpace2b" presStyleCnt="0"/>
      <dgm:spPr/>
    </dgm:pt>
  </dgm:ptLst>
  <dgm:cxnLst>
    <dgm:cxn modelId="{C2AAF84F-DF21-4E7A-8092-5A7241050625}" srcId="{BD8ED384-9BF1-45BB-AD15-55AD9DC9711A}" destId="{06391FF3-6867-4649-AFD0-194A25D00294}" srcOrd="2" destOrd="0" parTransId="{2C6F3FE3-740C-4733-BAC4-0C14F361A79E}" sibTransId="{69341CB5-3E75-416A-9C7B-CE6A5B858093}"/>
    <dgm:cxn modelId="{719EC02D-7FBC-4EF2-8A61-DFC7BB17800F}" srcId="{F4713253-BB33-474E-82DF-AE86EA28F971}" destId="{9D122338-4CD4-4C7A-82C6-41AF5153B8F5}" srcOrd="4" destOrd="0" parTransId="{1786A66E-E6FF-4B46-B4C6-F46D91A22F10}" sibTransId="{8C3081F6-1C4A-49CE-915B-2CD014EB36BB}"/>
    <dgm:cxn modelId="{47E1B548-8118-43CC-8695-31A0993DDAC7}" type="presOf" srcId="{F32F2A8F-F75F-4E94-BF28-795A02F725E6}" destId="{ADD3FAE1-ACA0-4F4D-90FD-B3A4CEB35D5C}" srcOrd="0" destOrd="0" presId="urn:microsoft.com/office/officeart/2008/layout/LinedList"/>
    <dgm:cxn modelId="{F4E1EB32-265C-49B1-8FDE-B3B412C1B568}" type="presOf" srcId="{A02CBFFF-4EA4-445A-8711-4C10EBB5194A}" destId="{03F71D1C-52E7-45E9-95DC-5D8FB444915D}" srcOrd="0" destOrd="0" presId="urn:microsoft.com/office/officeart/2008/layout/LinedList"/>
    <dgm:cxn modelId="{90A0E964-0CFC-4363-9B50-9107635A0F46}" srcId="{F4713253-BB33-474E-82DF-AE86EA28F971}" destId="{F782FAF6-E8BD-4F68-B189-B3B6AD26E6FD}" srcOrd="0" destOrd="0" parTransId="{3454EF41-6610-407C-AFE3-00224E8B6F64}" sibTransId="{D04C658C-4FE6-4FA1-9C93-0DD7AA725825}"/>
    <dgm:cxn modelId="{8A95E91D-BA49-4C54-A1B8-A24C20F7DC7E}" srcId="{F4713253-BB33-474E-82DF-AE86EA28F971}" destId="{3D4AC867-4880-42D1-8112-3BEA7CF84748}" srcOrd="3" destOrd="0" parTransId="{D1497D8A-E4DA-4A5D-B165-B7DD3A8BB2D0}" sibTransId="{D0164F10-41EA-45A6-8991-D947D25E97D8}"/>
    <dgm:cxn modelId="{070B22F2-5FEA-46D6-B3BC-2BD8191507E1}" srcId="{BD8ED384-9BF1-45BB-AD15-55AD9DC9711A}" destId="{E81D8F87-9381-4361-8A01-2492CA0009DF}" srcOrd="0" destOrd="0" parTransId="{13BB69AE-3079-4897-9FBD-5E05384D5D5A}" sibTransId="{FB64FB2A-444E-4923-A372-BA232A2E42A1}"/>
    <dgm:cxn modelId="{5A526C76-84D4-432D-AD26-5FF28D11A3F0}" type="presOf" srcId="{B56D0BC7-F6D9-4F1E-A90D-768666C6606F}" destId="{5E1ECCFA-29FB-4E21-A29E-65B0E8E20154}" srcOrd="0" destOrd="0" presId="urn:microsoft.com/office/officeart/2008/layout/LinedList"/>
    <dgm:cxn modelId="{4ECD5DC7-8C84-4AD1-BD89-AEA3CE16627A}" type="presOf" srcId="{06391FF3-6867-4649-AFD0-194A25D00294}" destId="{F1F43E86-D782-4EAB-AF8E-A92411B986FE}" srcOrd="0" destOrd="0" presId="urn:microsoft.com/office/officeart/2008/layout/LinedList"/>
    <dgm:cxn modelId="{E3B9351C-075B-4FF6-A05A-762B36D76CF9}" type="presOf" srcId="{943BA455-22DA-4013-98AE-A267D9BCC159}" destId="{3E57D97D-5DB7-44FF-BD77-8F1BADD4C3CD}" srcOrd="0" destOrd="0" presId="urn:microsoft.com/office/officeart/2008/layout/LinedList"/>
    <dgm:cxn modelId="{8DA953B2-D09E-4A8E-A70B-395EB508EA2F}" type="presOf" srcId="{E81D8F87-9381-4361-8A01-2492CA0009DF}" destId="{169FEA4B-1E82-4E6A-BEDD-652A30B77F03}" srcOrd="0" destOrd="0" presId="urn:microsoft.com/office/officeart/2008/layout/LinedList"/>
    <dgm:cxn modelId="{2A36661A-F27D-42D2-A7D5-E666895E0565}" type="presOf" srcId="{DEF74CE2-450E-44FB-9BA5-9CF67E806CCA}" destId="{373302D5-1E5B-4FA1-B4E0-337BD755D1DA}" srcOrd="0" destOrd="0" presId="urn:microsoft.com/office/officeart/2008/layout/LinedList"/>
    <dgm:cxn modelId="{132D5DEA-19DB-4733-B592-12D27F893E63}" type="presOf" srcId="{FB44B08E-739C-4EF1-A111-FA8ED593BB5F}" destId="{55C9695D-B5C1-4239-ABAB-D1D19DE97834}" srcOrd="0" destOrd="0" presId="urn:microsoft.com/office/officeart/2008/layout/LinedList"/>
    <dgm:cxn modelId="{BD29082F-9756-46B3-AB91-FD51B4CCCED3}" type="presOf" srcId="{398D0B3E-C752-4973-B171-35E44365655D}" destId="{EC65159F-92D8-43A9-81D5-73F701EDF557}" srcOrd="0" destOrd="0" presId="urn:microsoft.com/office/officeart/2008/layout/LinedList"/>
    <dgm:cxn modelId="{F0E8BBD1-B2C5-4287-B78A-0B7AE10E6E3F}" srcId="{DC82C2DB-FDE2-4DC9-ABC5-FC43E9574FFE}" destId="{F4713253-BB33-474E-82DF-AE86EA28F971}" srcOrd="2" destOrd="0" parTransId="{EAEBBA29-0550-4F9B-9F12-D77094AB84DB}" sibTransId="{E7C89DE3-4101-4C63-A9A2-17C323719EF2}"/>
    <dgm:cxn modelId="{3E1A1AFB-3D97-4505-8251-2FF1929C8982}" srcId="{F4713253-BB33-474E-82DF-AE86EA28F971}" destId="{0C99CC77-063B-458C-B7DE-786510646682}" srcOrd="2" destOrd="0" parTransId="{3BA94CD9-E96D-4A0D-8276-DE018F79FC77}" sibTransId="{6B7B991F-7517-4A9B-AB99-8E574B81E19F}"/>
    <dgm:cxn modelId="{24BD7EAA-0319-4C63-B15E-451C3AA765DE}" srcId="{DC82C2DB-FDE2-4DC9-ABC5-FC43E9574FFE}" destId="{398D0B3E-C752-4973-B171-35E44365655D}" srcOrd="1" destOrd="0" parTransId="{48146958-2FB3-4B79-8496-BD4C1E00A7BA}" sibTransId="{5B07EC73-1237-424F-A4EF-C5C058CD1B8E}"/>
    <dgm:cxn modelId="{51691E42-C489-48AC-AE3D-2102BEFB43E5}" srcId="{BD8ED384-9BF1-45BB-AD15-55AD9DC9711A}" destId="{DC82C2DB-FDE2-4DC9-ABC5-FC43E9574FFE}" srcOrd="4" destOrd="0" parTransId="{D98EEE62-3F6B-4EE9-A03F-0992F10200D7}" sibTransId="{70C5510D-2333-4AB8-9D62-24A1C88C1F75}"/>
    <dgm:cxn modelId="{BD225ADD-731A-4592-90C2-2B77DE812DC3}" type="presOf" srcId="{F782FAF6-E8BD-4F68-B189-B3B6AD26E6FD}" destId="{416CD987-6923-4EAD-B86E-635212A1129F}" srcOrd="0" destOrd="0" presId="urn:microsoft.com/office/officeart/2008/layout/LinedList"/>
    <dgm:cxn modelId="{BB4AA8E1-33FC-4162-8902-8E85F0C69CEC}" srcId="{14B3906F-FAE0-4ACC-818E-B6D5555C37AB}" destId="{11EF5116-B2E1-4B70-B014-752E41047684}" srcOrd="1" destOrd="0" parTransId="{3D58445C-16BA-4C45-BFA5-6994C4F83C7F}" sibTransId="{7CDBB99E-4EA5-49EA-A2BB-180A39DB1F00}"/>
    <dgm:cxn modelId="{D315A0D5-8621-471F-BC7C-05AB6D9814F9}" type="presOf" srcId="{BD8ED384-9BF1-45BB-AD15-55AD9DC9711A}" destId="{D559DA67-C88E-4EC2-9CD0-E84FB41AEDF2}" srcOrd="0" destOrd="0" presId="urn:microsoft.com/office/officeart/2008/layout/LinedList"/>
    <dgm:cxn modelId="{93857619-EFEE-4D46-A97D-53EF13A8F7AE}" type="presOf" srcId="{3D4AC867-4880-42D1-8112-3BEA7CF84748}" destId="{B05CE4E5-CFE1-4B66-A141-3243BAED9E53}" srcOrd="0" destOrd="0" presId="urn:microsoft.com/office/officeart/2008/layout/LinedList"/>
    <dgm:cxn modelId="{E94ABF5A-9112-4846-9AD9-572D5242160B}" type="presOf" srcId="{36C6DBCA-2B6E-4E17-855B-EE2FFC113311}" destId="{B6942970-8A81-4502-9520-D842EF452133}" srcOrd="0" destOrd="0" presId="urn:microsoft.com/office/officeart/2008/layout/LinedList"/>
    <dgm:cxn modelId="{07801BBA-2950-4633-95DB-43AED0FB3FBF}" srcId="{BD8ED384-9BF1-45BB-AD15-55AD9DC9711A}" destId="{14B3906F-FAE0-4ACC-818E-B6D5555C37AB}" srcOrd="3" destOrd="0" parTransId="{0FB76A52-3D49-4B01-A38E-233BAF1F5F91}" sibTransId="{4E279742-1BF7-4DFC-B1AA-7503C0DB2509}"/>
    <dgm:cxn modelId="{5A256718-57CB-4FAB-BF54-991A25F95B1E}" type="presOf" srcId="{A4CEB032-201E-48C1-AC04-09DDDD99D1ED}" destId="{E1893AA1-687E-4083-A66F-387FA7ECC23E}" srcOrd="0" destOrd="0" presId="urn:microsoft.com/office/officeart/2008/layout/LinedList"/>
    <dgm:cxn modelId="{5207E5A7-4F9D-4E59-8CA1-E8721DD8A686}" type="presOf" srcId="{14B3906F-FAE0-4ACC-818E-B6D5555C37AB}" destId="{CCE0FA9A-1699-48BD-9213-22E032F95771}" srcOrd="0" destOrd="0" presId="urn:microsoft.com/office/officeart/2008/layout/LinedList"/>
    <dgm:cxn modelId="{4E7042F5-A6D5-4E62-9A32-E339D6FF9F3C}" srcId="{BD8ED384-9BF1-45BB-AD15-55AD9DC9711A}" destId="{36C6DBCA-2B6E-4E17-855B-EE2FFC113311}" srcOrd="1" destOrd="0" parTransId="{20715122-4AB5-4869-B219-968327081889}" sibTransId="{192860A9-6911-4027-BE8A-C18D0FAFC99B}"/>
    <dgm:cxn modelId="{312AFC57-06A1-486C-BE94-1C174FE21271}" srcId="{F4713253-BB33-474E-82DF-AE86EA28F971}" destId="{DEF74CE2-450E-44FB-9BA5-9CF67E806CCA}" srcOrd="7" destOrd="0" parTransId="{A2D5E82C-407F-4DDB-B177-BF08865F6827}" sibTransId="{1AEBBF8D-49CA-4383-90A7-605A0A923639}"/>
    <dgm:cxn modelId="{6B4F99D1-BAE8-41B1-9B33-D3B71AA4BBB1}" type="presOf" srcId="{A27540A4-2DA6-44FF-8783-1203269B3BC5}" destId="{668195F6-8BDA-4E9E-ACF0-7E7CF0C1CC92}" srcOrd="0" destOrd="0" presId="urn:microsoft.com/office/officeart/2008/layout/LinedList"/>
    <dgm:cxn modelId="{5BEE643B-7676-42E1-9776-18C5AC5E8965}" type="presOf" srcId="{DC82C2DB-FDE2-4DC9-ABC5-FC43E9574FFE}" destId="{FDD34689-47E6-47F4-87C9-73FAFDF07A4B}" srcOrd="0" destOrd="0" presId="urn:microsoft.com/office/officeart/2008/layout/LinedList"/>
    <dgm:cxn modelId="{5DD090DA-D0D0-4827-AEA2-EFFD8B754607}" type="presOf" srcId="{11EF5116-B2E1-4B70-B014-752E41047684}" destId="{55EEFA35-58E9-46AC-AC62-F13AB1DB4C2E}" srcOrd="0" destOrd="0" presId="urn:microsoft.com/office/officeart/2008/layout/LinedList"/>
    <dgm:cxn modelId="{4D31D9A2-5271-4AA7-9E82-9B06FF3942B8}" type="presOf" srcId="{F4713253-BB33-474E-82DF-AE86EA28F971}" destId="{5CBFEE1F-91F2-4C25-A44B-5F54E616125A}" srcOrd="0" destOrd="0" presId="urn:microsoft.com/office/officeart/2008/layout/LinedList"/>
    <dgm:cxn modelId="{60A343E4-181E-41A5-8E16-BBBD7EB43901}" srcId="{14B3906F-FAE0-4ACC-818E-B6D5555C37AB}" destId="{A02CBFFF-4EA4-445A-8711-4C10EBB5194A}" srcOrd="0" destOrd="0" parTransId="{2EC2448E-2A2B-4034-9E1B-7810CEBCBEC1}" sibTransId="{E651549D-E9C9-45F9-9041-62E85F178DA6}"/>
    <dgm:cxn modelId="{BFD9F45D-B8B8-4F84-B444-5C9FA7B249A3}" srcId="{F4713253-BB33-474E-82DF-AE86EA28F971}" destId="{F32F2A8F-F75F-4E94-BF28-795A02F725E6}" srcOrd="8" destOrd="0" parTransId="{56ACD1C6-B5E9-4187-BA93-011CAD84133B}" sibTransId="{5F7AA630-A717-42FC-A79F-A64A52A0C80D}"/>
    <dgm:cxn modelId="{5175E957-0C08-4BFE-A78B-7C3F3B755560}" type="presOf" srcId="{0C99CC77-063B-458C-B7DE-786510646682}" destId="{E1A44A8A-9C2E-4F3D-9B24-CA9A347C2373}" srcOrd="0" destOrd="0" presId="urn:microsoft.com/office/officeart/2008/layout/LinedList"/>
    <dgm:cxn modelId="{775B42B7-A984-4E3E-9958-3F26C1654C96}" srcId="{F4713253-BB33-474E-82DF-AE86EA28F971}" destId="{A27540A4-2DA6-44FF-8783-1203269B3BC5}" srcOrd="6" destOrd="0" parTransId="{44D1030A-DF7C-4252-A38E-813F4EB47BA6}" sibTransId="{5882F945-F21A-4E32-B2A1-5AC85BD5A656}"/>
    <dgm:cxn modelId="{5EE9A820-9C69-4380-8BF7-7EEB6C0C5D25}" srcId="{91DCE2C9-1758-48AF-A205-B11D4B43E6AE}" destId="{BD8ED384-9BF1-45BB-AD15-55AD9DC9711A}" srcOrd="0" destOrd="0" parTransId="{8FAD430E-0DA0-4388-BC16-BA2635CD4371}" sibTransId="{30E5218C-86F4-4D96-99AC-5EC133B12C7F}"/>
    <dgm:cxn modelId="{F711E61C-DF26-40BF-994C-8802A0885F06}" srcId="{F4713253-BB33-474E-82DF-AE86EA28F971}" destId="{B56D0BC7-F6D9-4F1E-A90D-768666C6606F}" srcOrd="5" destOrd="0" parTransId="{2F961088-CAED-4C5E-BBA1-AE0CD02304B3}" sibTransId="{A24C3D03-F522-45DC-B352-F87621188CD4}"/>
    <dgm:cxn modelId="{130CF201-8740-44F3-9B16-11582CB5602C}" type="presOf" srcId="{91DCE2C9-1758-48AF-A205-B11D4B43E6AE}" destId="{F941E11E-6F74-44F8-889D-CF55B048D548}" srcOrd="0" destOrd="0" presId="urn:microsoft.com/office/officeart/2008/layout/LinedList"/>
    <dgm:cxn modelId="{1959EDAC-617D-48DC-A288-B503CF56557D}" srcId="{F4713253-BB33-474E-82DF-AE86EA28F971}" destId="{A4CEB032-201E-48C1-AC04-09DDDD99D1ED}" srcOrd="1" destOrd="0" parTransId="{6BFE89C7-87C7-4888-870F-BDD2D5623EB1}" sibTransId="{B00864E6-FCA3-4317-A27D-6742CC37C86E}"/>
    <dgm:cxn modelId="{2514FB69-F01A-4731-A5A4-A776C6D32CE9}" srcId="{14B3906F-FAE0-4ACC-818E-B6D5555C37AB}" destId="{FB44B08E-739C-4EF1-A111-FA8ED593BB5F}" srcOrd="2" destOrd="0" parTransId="{05DDD6C7-B45C-4941-BD48-7994E22DC2B0}" sibTransId="{AAE24DD0-C027-422D-9E96-96BC9534C21A}"/>
    <dgm:cxn modelId="{4AA13B87-0332-4626-B432-EC3A3FA4F72C}" srcId="{DC82C2DB-FDE2-4DC9-ABC5-FC43E9574FFE}" destId="{943BA455-22DA-4013-98AE-A267D9BCC159}" srcOrd="0" destOrd="0" parTransId="{A5B4E711-8A1B-4401-B236-DEAF6B00077C}" sibTransId="{A8677183-1C62-43E0-AA2C-CF8B74EAA2C7}"/>
    <dgm:cxn modelId="{1A11FA74-D1F6-4C69-8265-C7B6C17699B2}" type="presOf" srcId="{9D122338-4CD4-4C7A-82C6-41AF5153B8F5}" destId="{58386BAA-78BD-4B1F-9A60-D1A0DA65D642}" srcOrd="0" destOrd="0" presId="urn:microsoft.com/office/officeart/2008/layout/LinedList"/>
    <dgm:cxn modelId="{58708387-96A9-4235-8150-6F0F32BE5EBC}" type="presParOf" srcId="{F941E11E-6F74-44F8-889D-CF55B048D548}" destId="{9803BE37-3D9A-4C81-90E6-FA9E06BAE000}" srcOrd="0" destOrd="0" presId="urn:microsoft.com/office/officeart/2008/layout/LinedList"/>
    <dgm:cxn modelId="{012F9B8A-C77E-4A66-BE83-E63F0E15C727}" type="presParOf" srcId="{F941E11E-6F74-44F8-889D-CF55B048D548}" destId="{AFDC5770-06EA-41CE-8C04-C537C5E1590C}" srcOrd="1" destOrd="0" presId="urn:microsoft.com/office/officeart/2008/layout/LinedList"/>
    <dgm:cxn modelId="{DCEC3AC4-04C7-421F-B780-2696FF430535}" type="presParOf" srcId="{AFDC5770-06EA-41CE-8C04-C537C5E1590C}" destId="{D559DA67-C88E-4EC2-9CD0-E84FB41AEDF2}" srcOrd="0" destOrd="0" presId="urn:microsoft.com/office/officeart/2008/layout/LinedList"/>
    <dgm:cxn modelId="{DB4178CA-DC8F-4FFA-BBFF-E03AE38F7D95}" type="presParOf" srcId="{AFDC5770-06EA-41CE-8C04-C537C5E1590C}" destId="{9586FEAB-58A8-439A-94B2-9B6B268CC312}" srcOrd="1" destOrd="0" presId="urn:microsoft.com/office/officeart/2008/layout/LinedList"/>
    <dgm:cxn modelId="{6B2BDA34-DD6D-46F9-BC6E-E0793D4F5DFE}" type="presParOf" srcId="{9586FEAB-58A8-439A-94B2-9B6B268CC312}" destId="{74218F89-DA7A-464C-AD08-AA5B52219618}" srcOrd="0" destOrd="0" presId="urn:microsoft.com/office/officeart/2008/layout/LinedList"/>
    <dgm:cxn modelId="{9629168E-4989-4DA9-AD57-CC35658DD56D}" type="presParOf" srcId="{9586FEAB-58A8-439A-94B2-9B6B268CC312}" destId="{B2EDAE31-8706-4FFA-914B-CF12A27BF568}" srcOrd="1" destOrd="0" presId="urn:microsoft.com/office/officeart/2008/layout/LinedList"/>
    <dgm:cxn modelId="{00C69F33-B9F3-45B3-BC47-F8207441F3CE}" type="presParOf" srcId="{B2EDAE31-8706-4FFA-914B-CF12A27BF568}" destId="{4FC4A604-E3A2-46FF-91B7-ABD7AAE5DE2E}" srcOrd="0" destOrd="0" presId="urn:microsoft.com/office/officeart/2008/layout/LinedList"/>
    <dgm:cxn modelId="{9402050E-DA71-4CD7-8043-A55E472DC152}" type="presParOf" srcId="{B2EDAE31-8706-4FFA-914B-CF12A27BF568}" destId="{169FEA4B-1E82-4E6A-BEDD-652A30B77F03}" srcOrd="1" destOrd="0" presId="urn:microsoft.com/office/officeart/2008/layout/LinedList"/>
    <dgm:cxn modelId="{A435604F-260F-4C37-B3CE-38A6269B5DB1}" type="presParOf" srcId="{B2EDAE31-8706-4FFA-914B-CF12A27BF568}" destId="{F3246394-4332-476B-A340-2115E788FD9E}" srcOrd="2" destOrd="0" presId="urn:microsoft.com/office/officeart/2008/layout/LinedList"/>
    <dgm:cxn modelId="{FDE5C238-06F4-474D-9869-D69B9B06DB63}" type="presParOf" srcId="{9586FEAB-58A8-439A-94B2-9B6B268CC312}" destId="{682C346B-0D9A-4F02-8C4D-297BF6C254D8}" srcOrd="2" destOrd="0" presId="urn:microsoft.com/office/officeart/2008/layout/LinedList"/>
    <dgm:cxn modelId="{0C70767F-8E7C-4E4D-812A-9BB4CE3F954E}" type="presParOf" srcId="{9586FEAB-58A8-439A-94B2-9B6B268CC312}" destId="{6729B43B-CF81-470A-B29A-DDF30207FE8C}" srcOrd="3" destOrd="0" presId="urn:microsoft.com/office/officeart/2008/layout/LinedList"/>
    <dgm:cxn modelId="{08017CC3-9B62-4D0B-9E3A-24847FC4D8F6}" type="presParOf" srcId="{9586FEAB-58A8-439A-94B2-9B6B268CC312}" destId="{A1AC3217-7014-4758-BBF1-E06996C25DED}" srcOrd="4" destOrd="0" presId="urn:microsoft.com/office/officeart/2008/layout/LinedList"/>
    <dgm:cxn modelId="{84E0CD6C-07FF-4203-AE82-6D3FC395D684}" type="presParOf" srcId="{A1AC3217-7014-4758-BBF1-E06996C25DED}" destId="{701DF156-FBF0-4819-A2C6-E040DDE78C54}" srcOrd="0" destOrd="0" presId="urn:microsoft.com/office/officeart/2008/layout/LinedList"/>
    <dgm:cxn modelId="{12984944-2CD9-4760-A34E-53F80CD52503}" type="presParOf" srcId="{A1AC3217-7014-4758-BBF1-E06996C25DED}" destId="{B6942970-8A81-4502-9520-D842EF452133}" srcOrd="1" destOrd="0" presId="urn:microsoft.com/office/officeart/2008/layout/LinedList"/>
    <dgm:cxn modelId="{5248FEDF-10AC-4B8B-94E7-8FAE462FD0B1}" type="presParOf" srcId="{A1AC3217-7014-4758-BBF1-E06996C25DED}" destId="{9D8819A3-B7E3-40B2-BFF3-64E1E1CE8ACE}" srcOrd="2" destOrd="0" presId="urn:microsoft.com/office/officeart/2008/layout/LinedList"/>
    <dgm:cxn modelId="{497E73F3-A278-4D14-B976-D4D0908F12E5}" type="presParOf" srcId="{9586FEAB-58A8-439A-94B2-9B6B268CC312}" destId="{3853D9D4-6FE3-4277-A423-A92D1183632A}" srcOrd="5" destOrd="0" presId="urn:microsoft.com/office/officeart/2008/layout/LinedList"/>
    <dgm:cxn modelId="{389FB81E-71F6-4CBD-944D-936D01E8CA5D}" type="presParOf" srcId="{9586FEAB-58A8-439A-94B2-9B6B268CC312}" destId="{0603917D-DD03-4731-824E-9808F22B54CC}" srcOrd="6" destOrd="0" presId="urn:microsoft.com/office/officeart/2008/layout/LinedList"/>
    <dgm:cxn modelId="{6F18BFE8-13DE-4D65-BB41-8DEE49B2CA5B}" type="presParOf" srcId="{9586FEAB-58A8-439A-94B2-9B6B268CC312}" destId="{1E99546F-5CBA-48F5-B7BE-403671FCBBD3}" srcOrd="7" destOrd="0" presId="urn:microsoft.com/office/officeart/2008/layout/LinedList"/>
    <dgm:cxn modelId="{B36CBD72-5774-445C-94A3-C393C6EEA4A3}" type="presParOf" srcId="{1E99546F-5CBA-48F5-B7BE-403671FCBBD3}" destId="{78BE05D3-4F03-4722-94D3-C032ECEEB0BA}" srcOrd="0" destOrd="0" presId="urn:microsoft.com/office/officeart/2008/layout/LinedList"/>
    <dgm:cxn modelId="{62F8EBF3-89A0-4504-B714-E92EF97362F0}" type="presParOf" srcId="{1E99546F-5CBA-48F5-B7BE-403671FCBBD3}" destId="{F1F43E86-D782-4EAB-AF8E-A92411B986FE}" srcOrd="1" destOrd="0" presId="urn:microsoft.com/office/officeart/2008/layout/LinedList"/>
    <dgm:cxn modelId="{ADF8463D-4B08-435E-96A9-4681F7D3DBF0}" type="presParOf" srcId="{1E99546F-5CBA-48F5-B7BE-403671FCBBD3}" destId="{D8DBCA48-9EF5-4404-9268-371888DD763D}" srcOrd="2" destOrd="0" presId="urn:microsoft.com/office/officeart/2008/layout/LinedList"/>
    <dgm:cxn modelId="{3D1D5F9E-34AF-4B23-B079-4DC3505768E0}" type="presParOf" srcId="{9586FEAB-58A8-439A-94B2-9B6B268CC312}" destId="{39241DEB-5333-4D9A-A5BC-B5B002FFDF9E}" srcOrd="8" destOrd="0" presId="urn:microsoft.com/office/officeart/2008/layout/LinedList"/>
    <dgm:cxn modelId="{E5069B58-E7F1-40F3-AD0D-66665D3F58C7}" type="presParOf" srcId="{9586FEAB-58A8-439A-94B2-9B6B268CC312}" destId="{F0E59879-A2AB-4042-BE36-2BCF73022BE3}" srcOrd="9" destOrd="0" presId="urn:microsoft.com/office/officeart/2008/layout/LinedList"/>
    <dgm:cxn modelId="{9D22A582-1740-4F24-8D95-52432820C708}" type="presParOf" srcId="{9586FEAB-58A8-439A-94B2-9B6B268CC312}" destId="{8B06AC71-D8BA-47D6-B041-AFA384D64AD4}" srcOrd="10" destOrd="0" presId="urn:microsoft.com/office/officeart/2008/layout/LinedList"/>
    <dgm:cxn modelId="{3C3166A8-3E96-41FB-9A7E-93F12F6B3813}" type="presParOf" srcId="{8B06AC71-D8BA-47D6-B041-AFA384D64AD4}" destId="{828DDFED-8F70-4A6E-9040-D27C98E5E80F}" srcOrd="0" destOrd="0" presId="urn:microsoft.com/office/officeart/2008/layout/LinedList"/>
    <dgm:cxn modelId="{ABBC6AAD-2729-4FD6-8B9B-D0E0043619ED}" type="presParOf" srcId="{8B06AC71-D8BA-47D6-B041-AFA384D64AD4}" destId="{CCE0FA9A-1699-48BD-9213-22E032F95771}" srcOrd="1" destOrd="0" presId="urn:microsoft.com/office/officeart/2008/layout/LinedList"/>
    <dgm:cxn modelId="{67DEA03D-791A-4C98-AEDB-22B416441383}" type="presParOf" srcId="{8B06AC71-D8BA-47D6-B041-AFA384D64AD4}" destId="{6A7C7C42-6C09-448E-92F8-E2CD3B143F42}" srcOrd="2" destOrd="0" presId="urn:microsoft.com/office/officeart/2008/layout/LinedList"/>
    <dgm:cxn modelId="{06E40DDE-9EE4-4A87-A57E-D30490D1FD1F}" type="presParOf" srcId="{6A7C7C42-6C09-448E-92F8-E2CD3B143F42}" destId="{7668649F-4019-4CA7-98BA-304B7AB6FDED}" srcOrd="0" destOrd="0" presId="urn:microsoft.com/office/officeart/2008/layout/LinedList"/>
    <dgm:cxn modelId="{5EA216FD-C74E-4F6F-84C9-03F4DE12FA3C}" type="presParOf" srcId="{7668649F-4019-4CA7-98BA-304B7AB6FDED}" destId="{1C5D6683-9DE9-49D7-97F7-E1AE2AF2EEAC}" srcOrd="0" destOrd="0" presId="urn:microsoft.com/office/officeart/2008/layout/LinedList"/>
    <dgm:cxn modelId="{67DA4BAA-5F4E-46B5-9F91-1C8ACF1DD041}" type="presParOf" srcId="{7668649F-4019-4CA7-98BA-304B7AB6FDED}" destId="{03F71D1C-52E7-45E9-95DC-5D8FB444915D}" srcOrd="1" destOrd="0" presId="urn:microsoft.com/office/officeart/2008/layout/LinedList"/>
    <dgm:cxn modelId="{2F964DA5-BA76-438E-A592-574E7F52A4D7}" type="presParOf" srcId="{7668649F-4019-4CA7-98BA-304B7AB6FDED}" destId="{48ACB810-EADF-4627-AB3B-EA165D579CA4}" srcOrd="2" destOrd="0" presId="urn:microsoft.com/office/officeart/2008/layout/LinedList"/>
    <dgm:cxn modelId="{0E451A0E-22F9-47CB-830D-3656D6884ACE}" type="presParOf" srcId="{6A7C7C42-6C09-448E-92F8-E2CD3B143F42}" destId="{EAF9631E-B57D-49FF-8891-7216FCA17ADF}" srcOrd="1" destOrd="0" presId="urn:microsoft.com/office/officeart/2008/layout/LinedList"/>
    <dgm:cxn modelId="{283C62A7-80F6-46C3-BCB6-42DDC8B8CF83}" type="presParOf" srcId="{6A7C7C42-6C09-448E-92F8-E2CD3B143F42}" destId="{0F234778-22C7-4A47-8F86-A90B6E5F9568}" srcOrd="2" destOrd="0" presId="urn:microsoft.com/office/officeart/2008/layout/LinedList"/>
    <dgm:cxn modelId="{D0314ABF-C755-46FB-891E-2539279A576A}" type="presParOf" srcId="{0F234778-22C7-4A47-8F86-A90B6E5F9568}" destId="{EB4840C1-79FF-46F8-A1F6-C1A939753E95}" srcOrd="0" destOrd="0" presId="urn:microsoft.com/office/officeart/2008/layout/LinedList"/>
    <dgm:cxn modelId="{187A71D7-4427-430D-A9C8-E76DBBA31C6A}" type="presParOf" srcId="{0F234778-22C7-4A47-8F86-A90B6E5F9568}" destId="{55EEFA35-58E9-46AC-AC62-F13AB1DB4C2E}" srcOrd="1" destOrd="0" presId="urn:microsoft.com/office/officeart/2008/layout/LinedList"/>
    <dgm:cxn modelId="{59A25019-F3AC-4923-86E7-69DBC037A794}" type="presParOf" srcId="{0F234778-22C7-4A47-8F86-A90B6E5F9568}" destId="{DB06DFC5-C7C7-4975-BD75-77F6AA73AE4E}" srcOrd="2" destOrd="0" presId="urn:microsoft.com/office/officeart/2008/layout/LinedList"/>
    <dgm:cxn modelId="{19C6BAC7-D10C-433F-8C7F-C6902048622C}" type="presParOf" srcId="{6A7C7C42-6C09-448E-92F8-E2CD3B143F42}" destId="{FB9A7791-8308-4A0C-B210-A522A9CB0092}" srcOrd="3" destOrd="0" presId="urn:microsoft.com/office/officeart/2008/layout/LinedList"/>
    <dgm:cxn modelId="{CEDE5FE1-7C57-480A-9283-D939FF4F2AEB}" type="presParOf" srcId="{6A7C7C42-6C09-448E-92F8-E2CD3B143F42}" destId="{048923B9-B5E5-4BB2-9770-E60288EC7455}" srcOrd="4" destOrd="0" presId="urn:microsoft.com/office/officeart/2008/layout/LinedList"/>
    <dgm:cxn modelId="{22F30884-407F-4BDF-8028-CE05C8E69C80}" type="presParOf" srcId="{048923B9-B5E5-4BB2-9770-E60288EC7455}" destId="{CB86BE68-3C87-4DC0-8E4C-01228789E2FC}" srcOrd="0" destOrd="0" presId="urn:microsoft.com/office/officeart/2008/layout/LinedList"/>
    <dgm:cxn modelId="{9D3DD74B-4A53-4F1F-BE76-CBA5E841B825}" type="presParOf" srcId="{048923B9-B5E5-4BB2-9770-E60288EC7455}" destId="{55C9695D-B5C1-4239-ABAB-D1D19DE97834}" srcOrd="1" destOrd="0" presId="urn:microsoft.com/office/officeart/2008/layout/LinedList"/>
    <dgm:cxn modelId="{A22B5D8D-4670-4C16-A5E2-DAD339F29B5B}" type="presParOf" srcId="{048923B9-B5E5-4BB2-9770-E60288EC7455}" destId="{34D15DAF-D782-459A-B9E6-4271DB8E048A}" srcOrd="2" destOrd="0" presId="urn:microsoft.com/office/officeart/2008/layout/LinedList"/>
    <dgm:cxn modelId="{0D2C5F64-BD53-48AE-A09C-CC739068744D}" type="presParOf" srcId="{9586FEAB-58A8-439A-94B2-9B6B268CC312}" destId="{8AFC49EE-054E-4DD8-BCBF-B6ACB180A2CC}" srcOrd="11" destOrd="0" presId="urn:microsoft.com/office/officeart/2008/layout/LinedList"/>
    <dgm:cxn modelId="{BA87F11D-E1B9-4787-AABE-EE52E0399EA7}" type="presParOf" srcId="{9586FEAB-58A8-439A-94B2-9B6B268CC312}" destId="{9BF75B33-9BC6-42F7-966C-3EBF85D182E8}" srcOrd="12" destOrd="0" presId="urn:microsoft.com/office/officeart/2008/layout/LinedList"/>
    <dgm:cxn modelId="{F693159D-91C2-4F40-AE08-08A2658E5EA5}" type="presParOf" srcId="{9586FEAB-58A8-439A-94B2-9B6B268CC312}" destId="{7ACB779B-A578-43B3-9EA2-C4D06F8C1B9C}" srcOrd="13" destOrd="0" presId="urn:microsoft.com/office/officeart/2008/layout/LinedList"/>
    <dgm:cxn modelId="{A42210B0-4306-4A0B-8D03-EB75A81EAA16}" type="presParOf" srcId="{7ACB779B-A578-43B3-9EA2-C4D06F8C1B9C}" destId="{4C393BDB-4110-46C2-9333-14E34CF58FD9}" srcOrd="0" destOrd="0" presId="urn:microsoft.com/office/officeart/2008/layout/LinedList"/>
    <dgm:cxn modelId="{32F28AD9-48FC-467E-9397-853E449AD936}" type="presParOf" srcId="{7ACB779B-A578-43B3-9EA2-C4D06F8C1B9C}" destId="{FDD34689-47E6-47F4-87C9-73FAFDF07A4B}" srcOrd="1" destOrd="0" presId="urn:microsoft.com/office/officeart/2008/layout/LinedList"/>
    <dgm:cxn modelId="{4684FCC9-CFFD-4078-BAEE-1495FD283C12}" type="presParOf" srcId="{7ACB779B-A578-43B3-9EA2-C4D06F8C1B9C}" destId="{D45022E9-FB5E-46BF-AFD5-D689DC99C451}" srcOrd="2" destOrd="0" presId="urn:microsoft.com/office/officeart/2008/layout/LinedList"/>
    <dgm:cxn modelId="{E3DA330C-1368-48F8-A735-487C56695800}" type="presParOf" srcId="{D45022E9-FB5E-46BF-AFD5-D689DC99C451}" destId="{B95B05EF-3AA9-4892-A053-ED77CDDD5F44}" srcOrd="0" destOrd="0" presId="urn:microsoft.com/office/officeart/2008/layout/LinedList"/>
    <dgm:cxn modelId="{1C1CFD46-ACE1-4A50-8F33-9326E4C930E5}" type="presParOf" srcId="{B95B05EF-3AA9-4892-A053-ED77CDDD5F44}" destId="{6EDE939C-0A10-44F4-955F-EAE48E276DDD}" srcOrd="0" destOrd="0" presId="urn:microsoft.com/office/officeart/2008/layout/LinedList"/>
    <dgm:cxn modelId="{762CC137-6B68-43D3-A18D-D782FC04F1FC}" type="presParOf" srcId="{B95B05EF-3AA9-4892-A053-ED77CDDD5F44}" destId="{3E57D97D-5DB7-44FF-BD77-8F1BADD4C3CD}" srcOrd="1" destOrd="0" presId="urn:microsoft.com/office/officeart/2008/layout/LinedList"/>
    <dgm:cxn modelId="{A4865FFB-D079-44D2-ACD6-011306223E8E}" type="presParOf" srcId="{B95B05EF-3AA9-4892-A053-ED77CDDD5F44}" destId="{2F30222E-F8AD-4195-A1DB-1F6F93CD068A}" srcOrd="2" destOrd="0" presId="urn:microsoft.com/office/officeart/2008/layout/LinedList"/>
    <dgm:cxn modelId="{73203298-731C-409F-A873-6B458F4B0E05}" type="presParOf" srcId="{D45022E9-FB5E-46BF-AFD5-D689DC99C451}" destId="{0C7EB07C-DE77-441F-B335-1D549606A4F7}" srcOrd="1" destOrd="0" presId="urn:microsoft.com/office/officeart/2008/layout/LinedList"/>
    <dgm:cxn modelId="{1A19CB19-6E8C-408F-976D-B6777254686B}" type="presParOf" srcId="{D45022E9-FB5E-46BF-AFD5-D689DC99C451}" destId="{68D541B9-3DEF-46EA-A761-A75BC7BB6421}" srcOrd="2" destOrd="0" presId="urn:microsoft.com/office/officeart/2008/layout/LinedList"/>
    <dgm:cxn modelId="{B65A62D2-76DD-47EE-83E9-E8381ACCBC8D}" type="presParOf" srcId="{68D541B9-3DEF-46EA-A761-A75BC7BB6421}" destId="{E3F1E974-11D9-4939-A326-C7D060F4C40E}" srcOrd="0" destOrd="0" presId="urn:microsoft.com/office/officeart/2008/layout/LinedList"/>
    <dgm:cxn modelId="{6027E8C2-CA67-401D-89C3-79EEAA9F6B04}" type="presParOf" srcId="{68D541B9-3DEF-46EA-A761-A75BC7BB6421}" destId="{EC65159F-92D8-43A9-81D5-73F701EDF557}" srcOrd="1" destOrd="0" presId="urn:microsoft.com/office/officeart/2008/layout/LinedList"/>
    <dgm:cxn modelId="{C5BAFE09-0436-4B3A-880C-76E49DAD7250}" type="presParOf" srcId="{68D541B9-3DEF-46EA-A761-A75BC7BB6421}" destId="{32988615-69FE-40A8-91B9-EF70A246B15F}" srcOrd="2" destOrd="0" presId="urn:microsoft.com/office/officeart/2008/layout/LinedList"/>
    <dgm:cxn modelId="{14C5E333-56EB-443F-BBBD-FCEB82BFC1BF}" type="presParOf" srcId="{D45022E9-FB5E-46BF-AFD5-D689DC99C451}" destId="{BA61FDB8-D2AB-48A6-8B97-2B491F9BFF3C}" srcOrd="3" destOrd="0" presId="urn:microsoft.com/office/officeart/2008/layout/LinedList"/>
    <dgm:cxn modelId="{51599800-FA9E-4677-BA3B-D1907EC0402C}" type="presParOf" srcId="{D45022E9-FB5E-46BF-AFD5-D689DC99C451}" destId="{C9F14930-49E1-4E96-9D75-B82B24031A07}" srcOrd="4" destOrd="0" presId="urn:microsoft.com/office/officeart/2008/layout/LinedList"/>
    <dgm:cxn modelId="{BAC62263-8D14-45ED-B65E-AD3DA5B8CB48}" type="presParOf" srcId="{C9F14930-49E1-4E96-9D75-B82B24031A07}" destId="{9C2FE8BB-4773-485F-8284-175B7CCD206B}" srcOrd="0" destOrd="0" presId="urn:microsoft.com/office/officeart/2008/layout/LinedList"/>
    <dgm:cxn modelId="{1108172D-61C4-4ABB-A46A-037674615678}" type="presParOf" srcId="{C9F14930-49E1-4E96-9D75-B82B24031A07}" destId="{5CBFEE1F-91F2-4C25-A44B-5F54E616125A}" srcOrd="1" destOrd="0" presId="urn:microsoft.com/office/officeart/2008/layout/LinedList"/>
    <dgm:cxn modelId="{8C4597E5-90B0-4848-A31A-4A82239D2D6C}" type="presParOf" srcId="{C9F14930-49E1-4E96-9D75-B82B24031A07}" destId="{B31ADDFE-BCF2-4DB0-8F01-EDBF3A320EC0}" srcOrd="2" destOrd="0" presId="urn:microsoft.com/office/officeart/2008/layout/LinedList"/>
    <dgm:cxn modelId="{60FBBEB7-58A3-460E-B894-C92A74D1184B}" type="presParOf" srcId="{B31ADDFE-BCF2-4DB0-8F01-EDBF3A320EC0}" destId="{79A0A113-91EF-442B-8697-0450BA5767C4}" srcOrd="0" destOrd="0" presId="urn:microsoft.com/office/officeart/2008/layout/LinedList"/>
    <dgm:cxn modelId="{45ABDFE6-A9B3-4956-9978-AD4E6C264B96}" type="presParOf" srcId="{79A0A113-91EF-442B-8697-0450BA5767C4}" destId="{2F6770E8-DFE5-4116-9079-F9769F1C9BD6}" srcOrd="0" destOrd="0" presId="urn:microsoft.com/office/officeart/2008/layout/LinedList"/>
    <dgm:cxn modelId="{F4D2872D-974C-4366-A6B9-1AD6F380511D}" type="presParOf" srcId="{79A0A113-91EF-442B-8697-0450BA5767C4}" destId="{416CD987-6923-4EAD-B86E-635212A1129F}" srcOrd="1" destOrd="0" presId="urn:microsoft.com/office/officeart/2008/layout/LinedList"/>
    <dgm:cxn modelId="{2F75AF9C-EAEE-4B12-B772-50D707A17F54}" type="presParOf" srcId="{B31ADDFE-BCF2-4DB0-8F01-EDBF3A320EC0}" destId="{399CF491-B141-4FCB-9B4B-799224204140}" srcOrd="1" destOrd="0" presId="urn:microsoft.com/office/officeart/2008/layout/LinedList"/>
    <dgm:cxn modelId="{5B4C03E4-6555-4510-9C4E-5BAA66E385BA}" type="presParOf" srcId="{399CF491-B141-4FCB-9B4B-799224204140}" destId="{350ACBA5-8C07-4928-AFD1-F2869D6F89AC}" srcOrd="0" destOrd="0" presId="urn:microsoft.com/office/officeart/2008/layout/LinedList"/>
    <dgm:cxn modelId="{D81F3F6A-0DF9-4001-AABA-9B0736DF69FF}" type="presParOf" srcId="{399CF491-B141-4FCB-9B4B-799224204140}" destId="{E1893AA1-687E-4083-A66F-387FA7ECC23E}" srcOrd="1" destOrd="0" presId="urn:microsoft.com/office/officeart/2008/layout/LinedList"/>
    <dgm:cxn modelId="{D6703169-8C4F-45D4-9492-EE5EC08F021B}" type="presParOf" srcId="{B31ADDFE-BCF2-4DB0-8F01-EDBF3A320EC0}" destId="{CFE3F596-244A-4696-A2CA-E05E07AC072D}" srcOrd="2" destOrd="0" presId="urn:microsoft.com/office/officeart/2008/layout/LinedList"/>
    <dgm:cxn modelId="{FFDB4067-9B79-49E5-928B-C562220FD1CC}" type="presParOf" srcId="{CFE3F596-244A-4696-A2CA-E05E07AC072D}" destId="{F44EF995-E689-4DC8-A9FC-6573AB831694}" srcOrd="0" destOrd="0" presId="urn:microsoft.com/office/officeart/2008/layout/LinedList"/>
    <dgm:cxn modelId="{CE7D3AC2-8D08-4432-B533-E6C3E7EBA6BA}" type="presParOf" srcId="{CFE3F596-244A-4696-A2CA-E05E07AC072D}" destId="{E1A44A8A-9C2E-4F3D-9B24-CA9A347C2373}" srcOrd="1" destOrd="0" presId="urn:microsoft.com/office/officeart/2008/layout/LinedList"/>
    <dgm:cxn modelId="{5FC6D844-9291-4252-A5F3-D13FF2C84C3F}" type="presParOf" srcId="{B31ADDFE-BCF2-4DB0-8F01-EDBF3A320EC0}" destId="{3A150AA9-F04E-43DE-AD2F-3E4D631094DB}" srcOrd="3" destOrd="0" presId="urn:microsoft.com/office/officeart/2008/layout/LinedList"/>
    <dgm:cxn modelId="{BB6D6F4B-D99E-4034-8D9A-1C49F911C96F}" type="presParOf" srcId="{3A150AA9-F04E-43DE-AD2F-3E4D631094DB}" destId="{9686FEDC-049E-4234-818D-4CCFF6F1E5E9}" srcOrd="0" destOrd="0" presId="urn:microsoft.com/office/officeart/2008/layout/LinedList"/>
    <dgm:cxn modelId="{3FDC018A-4615-48A7-9EF5-42DA2F092C72}" type="presParOf" srcId="{3A150AA9-F04E-43DE-AD2F-3E4D631094DB}" destId="{B05CE4E5-CFE1-4B66-A141-3243BAED9E53}" srcOrd="1" destOrd="0" presId="urn:microsoft.com/office/officeart/2008/layout/LinedList"/>
    <dgm:cxn modelId="{2EE26407-508B-42BE-A7CD-FA2E40BD27DF}" type="presParOf" srcId="{B31ADDFE-BCF2-4DB0-8F01-EDBF3A320EC0}" destId="{2E74205F-6E47-41E2-AA74-8279AD8CCE3A}" srcOrd="4" destOrd="0" presId="urn:microsoft.com/office/officeart/2008/layout/LinedList"/>
    <dgm:cxn modelId="{665DE2DF-A476-498E-BDA7-1E77A03AEBDF}" type="presParOf" srcId="{2E74205F-6E47-41E2-AA74-8279AD8CCE3A}" destId="{A5C103B7-0852-4C99-A8CC-4F9C038AA301}" srcOrd="0" destOrd="0" presId="urn:microsoft.com/office/officeart/2008/layout/LinedList"/>
    <dgm:cxn modelId="{368E3588-7081-40FA-9866-8C8825A8E279}" type="presParOf" srcId="{2E74205F-6E47-41E2-AA74-8279AD8CCE3A}" destId="{58386BAA-78BD-4B1F-9A60-D1A0DA65D642}" srcOrd="1" destOrd="0" presId="urn:microsoft.com/office/officeart/2008/layout/LinedList"/>
    <dgm:cxn modelId="{C3D37EE3-8B74-4B1D-B52F-C338985E7518}" type="presParOf" srcId="{B31ADDFE-BCF2-4DB0-8F01-EDBF3A320EC0}" destId="{3490FC97-7AF2-4510-8973-D7B2ECBBC1AD}" srcOrd="5" destOrd="0" presId="urn:microsoft.com/office/officeart/2008/layout/LinedList"/>
    <dgm:cxn modelId="{39A39792-FF7B-410C-B995-802AFB8E4861}" type="presParOf" srcId="{3490FC97-7AF2-4510-8973-D7B2ECBBC1AD}" destId="{E0ABBCD5-9AF2-423C-AB0E-C125D64EA2C1}" srcOrd="0" destOrd="0" presId="urn:microsoft.com/office/officeart/2008/layout/LinedList"/>
    <dgm:cxn modelId="{600176C2-EBD4-430F-8110-F0ABF4B0BDA8}" type="presParOf" srcId="{3490FC97-7AF2-4510-8973-D7B2ECBBC1AD}" destId="{5E1ECCFA-29FB-4E21-A29E-65B0E8E20154}" srcOrd="1" destOrd="0" presId="urn:microsoft.com/office/officeart/2008/layout/LinedList"/>
    <dgm:cxn modelId="{86DBA050-0013-4508-BFFE-2C7423786131}" type="presParOf" srcId="{B31ADDFE-BCF2-4DB0-8F01-EDBF3A320EC0}" destId="{3FD7F3D7-34C8-4D44-B873-BC6C18EC5D5F}" srcOrd="6" destOrd="0" presId="urn:microsoft.com/office/officeart/2008/layout/LinedList"/>
    <dgm:cxn modelId="{C932F695-C7C4-45BD-B43D-01F3B6044975}" type="presParOf" srcId="{3FD7F3D7-34C8-4D44-B873-BC6C18EC5D5F}" destId="{70BB5285-6026-4A1F-883F-49DB4BB5133A}" srcOrd="0" destOrd="0" presId="urn:microsoft.com/office/officeart/2008/layout/LinedList"/>
    <dgm:cxn modelId="{51DE0B78-1F33-4A0C-926F-9A85255B2042}" type="presParOf" srcId="{3FD7F3D7-34C8-4D44-B873-BC6C18EC5D5F}" destId="{668195F6-8BDA-4E9E-ACF0-7E7CF0C1CC92}" srcOrd="1" destOrd="0" presId="urn:microsoft.com/office/officeart/2008/layout/LinedList"/>
    <dgm:cxn modelId="{6B64BC82-9173-4170-9391-C932A78CCB5B}" type="presParOf" srcId="{B31ADDFE-BCF2-4DB0-8F01-EDBF3A320EC0}" destId="{1492FD7A-EFDA-43F2-8723-8C12DD8BA45A}" srcOrd="7" destOrd="0" presId="urn:microsoft.com/office/officeart/2008/layout/LinedList"/>
    <dgm:cxn modelId="{8E3112C9-EB61-41E3-B6C3-18F7034002CB}" type="presParOf" srcId="{1492FD7A-EFDA-43F2-8723-8C12DD8BA45A}" destId="{F37D7063-5E79-4CEA-8E80-1F261FC1ADEF}" srcOrd="0" destOrd="0" presId="urn:microsoft.com/office/officeart/2008/layout/LinedList"/>
    <dgm:cxn modelId="{DF77442E-9932-4AC1-B9BD-2809C070A704}" type="presParOf" srcId="{1492FD7A-EFDA-43F2-8723-8C12DD8BA45A}" destId="{373302D5-1E5B-4FA1-B4E0-337BD755D1DA}" srcOrd="1" destOrd="0" presId="urn:microsoft.com/office/officeart/2008/layout/LinedList"/>
    <dgm:cxn modelId="{4BB0C778-1450-41E9-A55C-C2B9EA076E4D}" type="presParOf" srcId="{B31ADDFE-BCF2-4DB0-8F01-EDBF3A320EC0}" destId="{2A2EA1FB-CD03-4596-94F1-829CF1B89040}" srcOrd="8" destOrd="0" presId="urn:microsoft.com/office/officeart/2008/layout/LinedList"/>
    <dgm:cxn modelId="{D04AE0A4-DCF4-4198-B84F-586F4D7F122B}" type="presParOf" srcId="{2A2EA1FB-CD03-4596-94F1-829CF1B89040}" destId="{7489D712-08B2-4012-86E6-7D56C2FF471A}" srcOrd="0" destOrd="0" presId="urn:microsoft.com/office/officeart/2008/layout/LinedList"/>
    <dgm:cxn modelId="{F990417D-7953-4484-B6FB-A5C22EF75B32}" type="presParOf" srcId="{2A2EA1FB-CD03-4596-94F1-829CF1B89040}" destId="{ADD3FAE1-ACA0-4F4D-90FD-B3A4CEB35D5C}" srcOrd="1" destOrd="0" presId="urn:microsoft.com/office/officeart/2008/layout/LinedList"/>
    <dgm:cxn modelId="{D67F889F-C49B-4E86-987A-3A3F687E37D2}" type="presParOf" srcId="{9586FEAB-58A8-439A-94B2-9B6B268CC312}" destId="{125B6ECC-AEB8-460D-97EE-6868513CB36F}" srcOrd="14" destOrd="0" presId="urn:microsoft.com/office/officeart/2008/layout/LinedList"/>
    <dgm:cxn modelId="{F6D604CE-1AEC-40D0-93EF-3BD05E196CB3}" type="presParOf" srcId="{9586FEAB-58A8-439A-94B2-9B6B268CC312}" destId="{D0C5404A-F3CE-485E-9977-6796607A1D2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3BE37-3D9A-4C81-90E6-FA9E06BAE000}">
      <dsp:nvSpPr>
        <dsp:cNvPr id="0" name=""/>
        <dsp:cNvSpPr/>
      </dsp:nvSpPr>
      <dsp:spPr>
        <a:xfrm>
          <a:off x="0" y="3199"/>
          <a:ext cx="87849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DA67-C88E-4EC2-9CD0-E84FB41AEDF2}">
      <dsp:nvSpPr>
        <dsp:cNvPr id="0" name=""/>
        <dsp:cNvSpPr/>
      </dsp:nvSpPr>
      <dsp:spPr>
        <a:xfrm>
          <a:off x="0" y="3199"/>
          <a:ext cx="1756995" cy="654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JSP Tags</a:t>
          </a:r>
          <a:endParaRPr lang="en-IN" sz="2800" kern="1200"/>
        </a:p>
      </dsp:txBody>
      <dsp:txXfrm>
        <a:off x="0" y="3199"/>
        <a:ext cx="1756995" cy="6546329"/>
      </dsp:txXfrm>
    </dsp:sp>
    <dsp:sp modelId="{169FEA4B-1E82-4E6A-BEDD-652A30B77F03}">
      <dsp:nvSpPr>
        <dsp:cNvPr id="0" name=""/>
        <dsp:cNvSpPr/>
      </dsp:nvSpPr>
      <dsp:spPr>
        <a:xfrm>
          <a:off x="1888769" y="130098"/>
          <a:ext cx="4237299" cy="76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Declaration Tag</a:t>
          </a:r>
          <a:endParaRPr lang="en-IN" sz="2400" kern="1200"/>
        </a:p>
      </dsp:txBody>
      <dsp:txXfrm>
        <a:off x="1888769" y="130098"/>
        <a:ext cx="4237299" cy="763957"/>
      </dsp:txXfrm>
    </dsp:sp>
    <dsp:sp modelId="{682C346B-0D9A-4F02-8C4D-297BF6C254D8}">
      <dsp:nvSpPr>
        <dsp:cNvPr id="0" name=""/>
        <dsp:cNvSpPr/>
      </dsp:nvSpPr>
      <dsp:spPr>
        <a:xfrm>
          <a:off x="1756995" y="894056"/>
          <a:ext cx="7027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42970-8A81-4502-9520-D842EF452133}">
      <dsp:nvSpPr>
        <dsp:cNvPr id="0" name=""/>
        <dsp:cNvSpPr/>
      </dsp:nvSpPr>
      <dsp:spPr>
        <a:xfrm>
          <a:off x="1888769" y="1020955"/>
          <a:ext cx="3517228" cy="68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Expression Tag</a:t>
          </a:r>
          <a:endParaRPr lang="en-IN" sz="2400" kern="1200"/>
        </a:p>
      </dsp:txBody>
      <dsp:txXfrm>
        <a:off x="1888769" y="1020955"/>
        <a:ext cx="3517228" cy="688960"/>
      </dsp:txXfrm>
    </dsp:sp>
    <dsp:sp modelId="{3853D9D4-6FE3-4277-A423-A92D1183632A}">
      <dsp:nvSpPr>
        <dsp:cNvPr id="0" name=""/>
        <dsp:cNvSpPr/>
      </dsp:nvSpPr>
      <dsp:spPr>
        <a:xfrm>
          <a:off x="1756995" y="1709915"/>
          <a:ext cx="7027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43E86-D782-4EAB-AF8E-A92411B986FE}">
      <dsp:nvSpPr>
        <dsp:cNvPr id="0" name=""/>
        <dsp:cNvSpPr/>
      </dsp:nvSpPr>
      <dsp:spPr>
        <a:xfrm>
          <a:off x="1888769" y="1836814"/>
          <a:ext cx="2210299" cy="74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Scriptlet Tag</a:t>
          </a:r>
          <a:endParaRPr lang="en-IN" sz="2400" kern="1200"/>
        </a:p>
      </dsp:txBody>
      <dsp:txXfrm>
        <a:off x="1888769" y="1836814"/>
        <a:ext cx="2210299" cy="748146"/>
      </dsp:txXfrm>
    </dsp:sp>
    <dsp:sp modelId="{39241DEB-5333-4D9A-A5BC-B5B002FFDF9E}">
      <dsp:nvSpPr>
        <dsp:cNvPr id="0" name=""/>
        <dsp:cNvSpPr/>
      </dsp:nvSpPr>
      <dsp:spPr>
        <a:xfrm>
          <a:off x="1756995" y="2584961"/>
          <a:ext cx="7027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FA9A-1699-48BD-9213-22E032F95771}">
      <dsp:nvSpPr>
        <dsp:cNvPr id="0" name=""/>
        <dsp:cNvSpPr/>
      </dsp:nvSpPr>
      <dsp:spPr>
        <a:xfrm>
          <a:off x="1888769" y="2711860"/>
          <a:ext cx="2210299" cy="94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Action Tag</a:t>
          </a:r>
          <a:endParaRPr lang="en-IN" sz="2400" kern="1200"/>
        </a:p>
      </dsp:txBody>
      <dsp:txXfrm>
        <a:off x="1888769" y="2711860"/>
        <a:ext cx="2210299" cy="944890"/>
      </dsp:txXfrm>
    </dsp:sp>
    <dsp:sp modelId="{03F71D1C-52E7-45E9-95DC-5D8FB444915D}">
      <dsp:nvSpPr>
        <dsp:cNvPr id="0" name=""/>
        <dsp:cNvSpPr/>
      </dsp:nvSpPr>
      <dsp:spPr>
        <a:xfrm>
          <a:off x="4176471" y="2567779"/>
          <a:ext cx="2210299" cy="3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Include Action</a:t>
          </a:r>
          <a:endParaRPr lang="en-IN" sz="1800" kern="1200"/>
        </a:p>
      </dsp:txBody>
      <dsp:txXfrm>
        <a:off x="4176471" y="2567779"/>
        <a:ext cx="2210299" cy="368591"/>
      </dsp:txXfrm>
    </dsp:sp>
    <dsp:sp modelId="{EAF9631E-B57D-49FF-8891-7216FCA17ADF}">
      <dsp:nvSpPr>
        <dsp:cNvPr id="0" name=""/>
        <dsp:cNvSpPr/>
      </dsp:nvSpPr>
      <dsp:spPr>
        <a:xfrm>
          <a:off x="4100826" y="2986188"/>
          <a:ext cx="46841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EFA35-58E9-46AC-AC62-F13AB1DB4C2E}">
      <dsp:nvSpPr>
        <dsp:cNvPr id="0" name=""/>
        <dsp:cNvSpPr/>
      </dsp:nvSpPr>
      <dsp:spPr>
        <a:xfrm>
          <a:off x="4176471" y="2987789"/>
          <a:ext cx="2210299" cy="336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Forward Action</a:t>
          </a:r>
          <a:endParaRPr lang="en-IN" sz="1800" kern="1200"/>
        </a:p>
      </dsp:txBody>
      <dsp:txXfrm>
        <a:off x="4176471" y="2987789"/>
        <a:ext cx="2210299" cy="336231"/>
      </dsp:txXfrm>
    </dsp:sp>
    <dsp:sp modelId="{FB9A7791-8308-4A0C-B210-A522A9CB0092}">
      <dsp:nvSpPr>
        <dsp:cNvPr id="0" name=""/>
        <dsp:cNvSpPr/>
      </dsp:nvSpPr>
      <dsp:spPr>
        <a:xfrm>
          <a:off x="4099069" y="3416683"/>
          <a:ext cx="46841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9695D-B5C1-4239-ABAB-D1D19DE97834}">
      <dsp:nvSpPr>
        <dsp:cNvPr id="0" name=""/>
        <dsp:cNvSpPr/>
      </dsp:nvSpPr>
      <dsp:spPr>
        <a:xfrm>
          <a:off x="4230844" y="3416683"/>
          <a:ext cx="2210299" cy="341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Use Bean action</a:t>
          </a:r>
          <a:endParaRPr lang="en-IN" sz="1800" kern="1200"/>
        </a:p>
      </dsp:txBody>
      <dsp:txXfrm>
        <a:off x="4230844" y="3416683"/>
        <a:ext cx="2210299" cy="341028"/>
      </dsp:txXfrm>
    </dsp:sp>
    <dsp:sp modelId="{8AFC49EE-054E-4DD8-BCBF-B6ACB180A2CC}">
      <dsp:nvSpPr>
        <dsp:cNvPr id="0" name=""/>
        <dsp:cNvSpPr/>
      </dsp:nvSpPr>
      <dsp:spPr>
        <a:xfrm>
          <a:off x="1756995" y="3757711"/>
          <a:ext cx="7027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34689-47E6-47F4-87C9-73FAFDF07A4B}">
      <dsp:nvSpPr>
        <dsp:cNvPr id="0" name=""/>
        <dsp:cNvSpPr/>
      </dsp:nvSpPr>
      <dsp:spPr>
        <a:xfrm>
          <a:off x="1888769" y="3884610"/>
          <a:ext cx="2210299" cy="75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Directive Tag</a:t>
          </a:r>
          <a:endParaRPr lang="en-IN" sz="2400" kern="1200"/>
        </a:p>
      </dsp:txBody>
      <dsp:txXfrm>
        <a:off x="1888769" y="3884610"/>
        <a:ext cx="2210299" cy="755963"/>
      </dsp:txXfrm>
    </dsp:sp>
    <dsp:sp modelId="{3E57D97D-5DB7-44FF-BD77-8F1BADD4C3CD}">
      <dsp:nvSpPr>
        <dsp:cNvPr id="0" name=""/>
        <dsp:cNvSpPr/>
      </dsp:nvSpPr>
      <dsp:spPr>
        <a:xfrm>
          <a:off x="4230844" y="3739112"/>
          <a:ext cx="2210299" cy="298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Include Directive</a:t>
          </a:r>
          <a:endParaRPr lang="en-IN" sz="1800" kern="1200"/>
        </a:p>
      </dsp:txBody>
      <dsp:txXfrm>
        <a:off x="4230844" y="3739112"/>
        <a:ext cx="2210299" cy="298057"/>
      </dsp:txXfrm>
    </dsp:sp>
    <dsp:sp modelId="{0C7EB07C-DE77-441F-B335-1D549606A4F7}">
      <dsp:nvSpPr>
        <dsp:cNvPr id="0" name=""/>
        <dsp:cNvSpPr/>
      </dsp:nvSpPr>
      <dsp:spPr>
        <a:xfrm>
          <a:off x="4099069" y="4176463"/>
          <a:ext cx="46841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5159F-92D8-43A9-81D5-73F701EDF557}">
      <dsp:nvSpPr>
        <dsp:cNvPr id="0" name=""/>
        <dsp:cNvSpPr/>
      </dsp:nvSpPr>
      <dsp:spPr>
        <a:xfrm>
          <a:off x="4230844" y="4182668"/>
          <a:ext cx="2210299" cy="40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Tag Lib  Directive</a:t>
          </a:r>
          <a:endParaRPr lang="en-IN" sz="1800" kern="1200"/>
        </a:p>
      </dsp:txBody>
      <dsp:txXfrm>
        <a:off x="4230844" y="4182668"/>
        <a:ext cx="2210299" cy="404196"/>
      </dsp:txXfrm>
    </dsp:sp>
    <dsp:sp modelId="{BA61FDB8-D2AB-48A6-8B97-2B491F9BFF3C}">
      <dsp:nvSpPr>
        <dsp:cNvPr id="0" name=""/>
        <dsp:cNvSpPr/>
      </dsp:nvSpPr>
      <dsp:spPr>
        <a:xfrm>
          <a:off x="4099069" y="4586864"/>
          <a:ext cx="46841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FEE1F-91F2-4C25-A44B-5F54E616125A}">
      <dsp:nvSpPr>
        <dsp:cNvPr id="0" name=""/>
        <dsp:cNvSpPr/>
      </dsp:nvSpPr>
      <dsp:spPr>
        <a:xfrm>
          <a:off x="4230844" y="4586864"/>
          <a:ext cx="2210299" cy="27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Page Directive</a:t>
          </a:r>
          <a:endParaRPr lang="en-IN" sz="1800" kern="1200"/>
        </a:p>
      </dsp:txBody>
      <dsp:txXfrm>
        <a:off x="4230844" y="4586864"/>
        <a:ext cx="2210299" cy="276653"/>
      </dsp:txXfrm>
    </dsp:sp>
    <dsp:sp modelId="{416CD987-6923-4EAD-B86E-635212A1129F}">
      <dsp:nvSpPr>
        <dsp:cNvPr id="0" name=""/>
        <dsp:cNvSpPr/>
      </dsp:nvSpPr>
      <dsp:spPr>
        <a:xfrm>
          <a:off x="6572919" y="4586864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smtClean="0"/>
            <a:t>language</a:t>
          </a:r>
          <a:endParaRPr lang="en-IN" sz="900" kern="1200"/>
        </a:p>
      </dsp:txBody>
      <dsp:txXfrm>
        <a:off x="6572919" y="4586864"/>
        <a:ext cx="2210299" cy="203737"/>
      </dsp:txXfrm>
    </dsp:sp>
    <dsp:sp modelId="{E1893AA1-687E-4083-A66F-387FA7ECC23E}">
      <dsp:nvSpPr>
        <dsp:cNvPr id="0" name=""/>
        <dsp:cNvSpPr/>
      </dsp:nvSpPr>
      <dsp:spPr>
        <a:xfrm>
          <a:off x="6572919" y="4790602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info</a:t>
          </a:r>
          <a:endParaRPr lang="en-IN" sz="900" kern="1200"/>
        </a:p>
      </dsp:txBody>
      <dsp:txXfrm>
        <a:off x="6572919" y="4790602"/>
        <a:ext cx="2210299" cy="203737"/>
      </dsp:txXfrm>
    </dsp:sp>
    <dsp:sp modelId="{E1A44A8A-9C2E-4F3D-9B24-CA9A347C2373}">
      <dsp:nvSpPr>
        <dsp:cNvPr id="0" name=""/>
        <dsp:cNvSpPr/>
      </dsp:nvSpPr>
      <dsp:spPr>
        <a:xfrm>
          <a:off x="6572919" y="4994340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smtClean="0"/>
            <a:t>contentType</a:t>
          </a:r>
          <a:endParaRPr lang="en-IN" sz="900" kern="1200"/>
        </a:p>
      </dsp:txBody>
      <dsp:txXfrm>
        <a:off x="6572919" y="4994340"/>
        <a:ext cx="2210299" cy="203737"/>
      </dsp:txXfrm>
    </dsp:sp>
    <dsp:sp modelId="{B05CE4E5-CFE1-4B66-A141-3243BAED9E53}">
      <dsp:nvSpPr>
        <dsp:cNvPr id="0" name=""/>
        <dsp:cNvSpPr/>
      </dsp:nvSpPr>
      <dsp:spPr>
        <a:xfrm>
          <a:off x="6572919" y="5198078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smtClean="0"/>
            <a:t>import</a:t>
          </a:r>
          <a:endParaRPr lang="en-IN" sz="900" kern="1200"/>
        </a:p>
      </dsp:txBody>
      <dsp:txXfrm>
        <a:off x="6572919" y="5198078"/>
        <a:ext cx="2210299" cy="203737"/>
      </dsp:txXfrm>
    </dsp:sp>
    <dsp:sp modelId="{58386BAA-78BD-4B1F-9A60-D1A0DA65D642}">
      <dsp:nvSpPr>
        <dsp:cNvPr id="0" name=""/>
        <dsp:cNvSpPr/>
      </dsp:nvSpPr>
      <dsp:spPr>
        <a:xfrm>
          <a:off x="6572919" y="5401815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smtClean="0"/>
            <a:t>extends</a:t>
          </a:r>
          <a:endParaRPr lang="en-IN" sz="900" kern="1200"/>
        </a:p>
      </dsp:txBody>
      <dsp:txXfrm>
        <a:off x="6572919" y="5401815"/>
        <a:ext cx="2210299" cy="203737"/>
      </dsp:txXfrm>
    </dsp:sp>
    <dsp:sp modelId="{5E1ECCFA-29FB-4E21-A29E-65B0E8E20154}">
      <dsp:nvSpPr>
        <dsp:cNvPr id="0" name=""/>
        <dsp:cNvSpPr/>
      </dsp:nvSpPr>
      <dsp:spPr>
        <a:xfrm>
          <a:off x="6572919" y="5605553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smtClean="0"/>
            <a:t>buffer</a:t>
          </a:r>
          <a:endParaRPr lang="en-IN" sz="900" kern="1200"/>
        </a:p>
      </dsp:txBody>
      <dsp:txXfrm>
        <a:off x="6572919" y="5605553"/>
        <a:ext cx="2210299" cy="203737"/>
      </dsp:txXfrm>
    </dsp:sp>
    <dsp:sp modelId="{668195F6-8BDA-4E9E-ACF0-7E7CF0C1CC92}">
      <dsp:nvSpPr>
        <dsp:cNvPr id="0" name=""/>
        <dsp:cNvSpPr/>
      </dsp:nvSpPr>
      <dsp:spPr>
        <a:xfrm>
          <a:off x="6572919" y="5809291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smtClean="0"/>
            <a:t>autoFlush</a:t>
          </a:r>
          <a:endParaRPr lang="en-IN" sz="900" kern="1200"/>
        </a:p>
      </dsp:txBody>
      <dsp:txXfrm>
        <a:off x="6572919" y="5809291"/>
        <a:ext cx="2210299" cy="203737"/>
      </dsp:txXfrm>
    </dsp:sp>
    <dsp:sp modelId="{373302D5-1E5B-4FA1-B4E0-337BD755D1DA}">
      <dsp:nvSpPr>
        <dsp:cNvPr id="0" name=""/>
        <dsp:cNvSpPr/>
      </dsp:nvSpPr>
      <dsp:spPr>
        <a:xfrm>
          <a:off x="6572919" y="6013029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smtClean="0"/>
            <a:t>session</a:t>
          </a:r>
          <a:endParaRPr lang="en-IN" sz="900" kern="1200"/>
        </a:p>
      </dsp:txBody>
      <dsp:txXfrm>
        <a:off x="6572919" y="6013029"/>
        <a:ext cx="2210299" cy="203737"/>
      </dsp:txXfrm>
    </dsp:sp>
    <dsp:sp modelId="{ADD3FAE1-ACA0-4F4D-90FD-B3A4CEB35D5C}">
      <dsp:nvSpPr>
        <dsp:cNvPr id="0" name=""/>
        <dsp:cNvSpPr/>
      </dsp:nvSpPr>
      <dsp:spPr>
        <a:xfrm>
          <a:off x="6572919" y="6216767"/>
          <a:ext cx="2210299" cy="20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6572919" y="6216767"/>
        <a:ext cx="2210299" cy="203737"/>
      </dsp:txXfrm>
    </dsp:sp>
    <dsp:sp modelId="{125B6ECC-AEB8-460D-97EE-6868513CB36F}">
      <dsp:nvSpPr>
        <dsp:cNvPr id="0" name=""/>
        <dsp:cNvSpPr/>
      </dsp:nvSpPr>
      <dsp:spPr>
        <a:xfrm>
          <a:off x="1756995" y="6420505"/>
          <a:ext cx="70279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983BF-1AEB-43D3-9525-3579759B6A5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16-11-2014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0910" y="1097732"/>
            <a:ext cx="72009" cy="492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3849" y="1160748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14018" y="1097733"/>
            <a:ext cx="16905" cy="477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5102" y="1160748"/>
            <a:ext cx="0" cy="4572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11" name="Rectangle 10"/>
          <p:cNvSpPr/>
          <p:nvPr/>
        </p:nvSpPr>
        <p:spPr>
          <a:xfrm>
            <a:off x="166061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A</a:t>
            </a:r>
            <a:endParaRPr lang="en-IN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670780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B</a:t>
            </a:r>
            <a:endParaRPr lang="en-IN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574176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C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5101" y="1676721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Only Gives </a:t>
            </a:r>
          </a:p>
          <a:p>
            <a:r>
              <a:rPr lang="en-US" sz="1801" dirty="0"/>
              <a:t>Mobile Phone</a:t>
            </a:r>
            <a:endParaRPr lang="en-US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3368644" y="1704140"/>
            <a:ext cx="184537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  <a:endParaRPr lang="en-US" sz="1801" dirty="0"/>
          </a:p>
        </p:txBody>
      </p:sp>
      <p:sp>
        <p:nvSpPr>
          <p:cNvPr id="16" name="TextBox 15"/>
          <p:cNvSpPr txBox="1"/>
          <p:nvPr/>
        </p:nvSpPr>
        <p:spPr>
          <a:xfrm>
            <a:off x="5444462" y="1662552"/>
            <a:ext cx="302858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  <a:p>
            <a:pPr marL="342904" indent="-342904">
              <a:buAutoNum type="arabicPeriod"/>
            </a:pPr>
            <a:r>
              <a:rPr lang="en-US" sz="1801" dirty="0"/>
              <a:t>Free Currency for 1 Month</a:t>
            </a:r>
          </a:p>
          <a:p>
            <a:pPr marL="342904" indent="-342904">
              <a:buAutoNum type="arabicPeriod"/>
            </a:pPr>
            <a:r>
              <a:rPr lang="en-US" sz="1801" dirty="0"/>
              <a:t>Free Internet for 3 Months</a:t>
            </a:r>
            <a:endParaRPr lang="en-US" sz="1801" dirty="0"/>
          </a:p>
        </p:txBody>
      </p:sp>
      <p:sp>
        <p:nvSpPr>
          <p:cNvPr id="17" name="TextBox 16"/>
          <p:cNvSpPr txBox="1"/>
          <p:nvPr/>
        </p:nvSpPr>
        <p:spPr>
          <a:xfrm>
            <a:off x="174042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Company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8694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3878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B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1765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C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9929" y="4457867"/>
            <a:ext cx="1457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Only C</a:t>
            </a:r>
            <a:endParaRPr lang="en-US" sz="1801" dirty="0"/>
          </a:p>
        </p:txBody>
      </p:sp>
      <p:sp>
        <p:nvSpPr>
          <p:cNvPr id="26" name="TextBox 25"/>
          <p:cNvSpPr txBox="1"/>
          <p:nvPr/>
        </p:nvSpPr>
        <p:spPr>
          <a:xfrm>
            <a:off x="3466334" y="4457867"/>
            <a:ext cx="16280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C &amp; Java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5588283" y="4457870"/>
            <a:ext cx="1678152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</a:t>
            </a:r>
          </a:p>
          <a:p>
            <a:pPr marL="342904" indent="-342904">
              <a:buAutoNum type="arabicPeriod"/>
            </a:pPr>
            <a:r>
              <a:rPr lang="en-US" sz="1801" dirty="0"/>
              <a:t>C </a:t>
            </a:r>
          </a:p>
          <a:p>
            <a:pPr marL="342904" indent="-342904">
              <a:buAutoNum type="arabicPeriod"/>
            </a:pPr>
            <a:r>
              <a:rPr lang="en-US" sz="1801" dirty="0"/>
              <a:t>Java</a:t>
            </a:r>
          </a:p>
          <a:p>
            <a:pPr marL="342904" indent="-342904">
              <a:buAutoNum type="arabicPeriod"/>
            </a:pPr>
            <a:r>
              <a:rPr lang="en-US" sz="1801" dirty="0"/>
              <a:t>J2EE</a:t>
            </a:r>
          </a:p>
          <a:p>
            <a:pPr marL="342904" indent="-342904">
              <a:buAutoNum type="arabicPeriod"/>
            </a:pPr>
            <a:r>
              <a:rPr lang="en-US" sz="1801" dirty="0"/>
              <a:t>Frameworks</a:t>
            </a:r>
            <a:endParaRPr lang="en-US" sz="1801" dirty="0"/>
          </a:p>
        </p:txBody>
      </p:sp>
      <p:sp>
        <p:nvSpPr>
          <p:cNvPr id="28" name="TextBox 27"/>
          <p:cNvSpPr txBox="1"/>
          <p:nvPr/>
        </p:nvSpPr>
        <p:spPr>
          <a:xfrm>
            <a:off x="-62873" y="741757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buy</a:t>
            </a:r>
          </a:p>
          <a:p>
            <a:r>
              <a:rPr lang="en-US" sz="1801" dirty="0"/>
              <a:t>Mobile Phone</a:t>
            </a:r>
            <a:endParaRPr lang="en-US" sz="1801" dirty="0"/>
          </a:p>
        </p:txBody>
      </p:sp>
      <p:sp>
        <p:nvSpPr>
          <p:cNvPr id="29" name="TextBox 28"/>
          <p:cNvSpPr txBox="1"/>
          <p:nvPr/>
        </p:nvSpPr>
        <p:spPr>
          <a:xfrm>
            <a:off x="72633" y="4358997"/>
            <a:ext cx="141160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hire </a:t>
            </a:r>
          </a:p>
          <a:p>
            <a:r>
              <a:rPr lang="en-US" sz="1801" dirty="0"/>
              <a:t>A fresher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1115620" y="2939812"/>
            <a:ext cx="7571397" cy="66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C00000"/>
                </a:solidFill>
              </a:rPr>
              <a:t>Imagine all these persons belongs to same criteria</a:t>
            </a:r>
          </a:p>
          <a:p>
            <a:pPr algn="ctr"/>
            <a:r>
              <a:rPr lang="en-US" sz="1801" dirty="0">
                <a:solidFill>
                  <a:srgbClr val="C00000"/>
                </a:solidFill>
              </a:rPr>
              <a:t>For example : through out 70%, Passed out in 2013, BE in CS, </a:t>
            </a:r>
            <a:r>
              <a:rPr lang="en-US" sz="1801" dirty="0" err="1">
                <a:solidFill>
                  <a:srgbClr val="C00000"/>
                </a:solidFill>
              </a:rPr>
              <a:t>etc</a:t>
            </a:r>
            <a:endParaRPr 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3728" y="171722"/>
            <a:ext cx="6967428" cy="286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u="sng" dirty="0"/>
              <a:t>House Address</a:t>
            </a:r>
          </a:p>
          <a:p>
            <a:r>
              <a:rPr lang="en-US" sz="1801" dirty="0"/>
              <a:t>#123,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Bangalore</a:t>
            </a:r>
          </a:p>
          <a:p>
            <a:endParaRPr lang="en-US" sz="1801" dirty="0"/>
          </a:p>
          <a:p>
            <a:r>
              <a:rPr lang="en-US" sz="1801" dirty="0"/>
              <a:t>In any given City &amp; inside a particular </a:t>
            </a:r>
            <a:r>
              <a:rPr lang="en-US" sz="1801" dirty="0"/>
              <a:t>a</a:t>
            </a:r>
            <a:r>
              <a:rPr lang="en-US" sz="1801" dirty="0"/>
              <a:t>rea, every house will have a </a:t>
            </a:r>
          </a:p>
          <a:p>
            <a:r>
              <a:rPr lang="en-US" sz="1801" dirty="0"/>
              <a:t>dedicated address &amp; that address will have a some structure</a:t>
            </a:r>
          </a:p>
          <a:p>
            <a:endParaRPr lang="en-US" sz="1801" dirty="0"/>
          </a:p>
          <a:p>
            <a:r>
              <a:rPr lang="en-US" sz="1801" dirty="0"/>
              <a:t>Something like,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House No &amp; Street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Area &amp; landmark details</a:t>
            </a:r>
          </a:p>
          <a:p>
            <a:pPr marL="285753" indent="-285753">
              <a:buFont typeface="Wingdings" panose="05000000000000000000" pitchFamily="2" charset="2"/>
              <a:buChar char="Ø"/>
            </a:pPr>
            <a:r>
              <a:rPr lang="en-US" sz="1801" dirty="0"/>
              <a:t>City with Pin Code</a:t>
            </a:r>
            <a:endParaRPr lang="en-US" sz="180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2" y="278947"/>
            <a:ext cx="1429682" cy="1262885"/>
          </a:xfrm>
          <a:prstGeom prst="rect">
            <a:avLst/>
          </a:prstGeom>
        </p:spPr>
      </p:pic>
      <p:sp>
        <p:nvSpPr>
          <p:cNvPr id="18" name="Flowchart: Magnetic Disk 17"/>
          <p:cNvSpPr/>
          <p:nvPr/>
        </p:nvSpPr>
        <p:spPr>
          <a:xfrm>
            <a:off x="395536" y="3663609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720640" y="4095656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27787" y="3429000"/>
            <a:ext cx="623978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DB URL</a:t>
            </a:r>
          </a:p>
          <a:p>
            <a:r>
              <a:rPr lang="en-US" sz="1801" dirty="0">
                <a:solidFill>
                  <a:schemeClr val="bg1">
                    <a:lumMod val="50000"/>
                  </a:schemeClr>
                </a:solidFill>
              </a:rPr>
              <a:t>Similarly we can have N number of DB’s in a given network &amp; </a:t>
            </a:r>
            <a:endParaRPr lang="en-US" sz="180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1" dirty="0"/>
              <a:t>every DB will have a there own dedicated address in the form of </a:t>
            </a:r>
          </a:p>
          <a:p>
            <a:r>
              <a:rPr lang="en-US" sz="1801" b="1" dirty="0"/>
              <a:t>DB URL </a:t>
            </a:r>
            <a:r>
              <a:rPr lang="en-US" sz="1801" dirty="0"/>
              <a:t>&amp; that DB URL has the below structure</a:t>
            </a:r>
          </a:p>
          <a:p>
            <a:endParaRPr lang="en-US" sz="1801" dirty="0"/>
          </a:p>
          <a:p>
            <a:r>
              <a:rPr lang="en-US" sz="1801" b="1" dirty="0"/>
              <a:t>&lt;Protocol&gt; : &lt;subprotocol&gt; : &lt;subname&gt;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0009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1" y="323964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4" y="188643"/>
            <a:ext cx="1007948" cy="1116841"/>
          </a:xfrm>
          <a:prstGeom prst="rect">
            <a:avLst/>
          </a:prstGeom>
        </p:spPr>
      </p:pic>
      <p:sp>
        <p:nvSpPr>
          <p:cNvPr id="13" name="Pentagon 12"/>
          <p:cNvSpPr/>
          <p:nvPr/>
        </p:nvSpPr>
        <p:spPr>
          <a:xfrm>
            <a:off x="5638802" y="434835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Driver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14" name="Straight Arrow Connector 13"/>
          <p:cNvCxnSpPr>
            <a:endCxn id="19" idx="1"/>
          </p:cNvCxnSpPr>
          <p:nvPr/>
        </p:nvCxnSpPr>
        <p:spPr>
          <a:xfrm>
            <a:off x="1447803" y="746494"/>
            <a:ext cx="490748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</p:cNvCxnSpPr>
          <p:nvPr/>
        </p:nvCxnSpPr>
        <p:spPr>
          <a:xfrm>
            <a:off x="3268070" y="747060"/>
            <a:ext cx="56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3"/>
            <a:endCxn id="13" idx="1"/>
          </p:cNvCxnSpPr>
          <p:nvPr/>
        </p:nvCxnSpPr>
        <p:spPr>
          <a:xfrm flipV="1">
            <a:off x="5194111" y="746494"/>
            <a:ext cx="444692" cy="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6968322" y="746492"/>
            <a:ext cx="423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3864592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ODBC </a:t>
            </a:r>
            <a:r>
              <a:rPr lang="en-US" sz="1801" dirty="0">
                <a:latin typeface="Book Antiqua" pitchFamily="18" charset="0"/>
              </a:rPr>
              <a:t>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938551" y="435404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3" y="1268760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23" name="Straight Arrow Connector 22"/>
          <p:cNvCxnSpPr>
            <a:endCxn id="26" idx="1"/>
          </p:cNvCxnSpPr>
          <p:nvPr/>
        </p:nvCxnSpPr>
        <p:spPr>
          <a:xfrm>
            <a:off x="1447803" y="3258051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</p:cNvCxnSpPr>
          <p:nvPr/>
        </p:nvCxnSpPr>
        <p:spPr>
          <a:xfrm>
            <a:off x="3268070" y="3258051"/>
            <a:ext cx="6761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</p:cNvCxnSpPr>
          <p:nvPr/>
        </p:nvCxnSpPr>
        <p:spPr>
          <a:xfrm>
            <a:off x="6383171" y="3258051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1938551" y="2946393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2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944205" y="2977635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Client Library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4448" y="2835522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2699631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377974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1447803" y="5922872"/>
            <a:ext cx="490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</p:cNvCxnSpPr>
          <p:nvPr/>
        </p:nvCxnSpPr>
        <p:spPr>
          <a:xfrm>
            <a:off x="3268068" y="5922872"/>
            <a:ext cx="4123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entagon 40"/>
          <p:cNvSpPr/>
          <p:nvPr/>
        </p:nvSpPr>
        <p:spPr>
          <a:xfrm>
            <a:off x="1938549" y="5611216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4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5364454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645333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44" name="Rectangle 43"/>
          <p:cNvSpPr/>
          <p:nvPr/>
        </p:nvSpPr>
        <p:spPr>
          <a:xfrm>
            <a:off x="228601" y="5500345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</p:spTree>
    <p:extLst>
      <p:ext uri="{BB962C8B-B14F-4D97-AF65-F5344CB8AC3E}">
        <p14:creationId xmlns:p14="http://schemas.microsoft.com/office/powerpoint/2010/main" val="28333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836716"/>
            <a:ext cx="1007948" cy="11168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77319" y="1916833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1" name="Pentagon 30"/>
          <p:cNvSpPr/>
          <p:nvPr/>
        </p:nvSpPr>
        <p:spPr>
          <a:xfrm>
            <a:off x="3944205" y="2820940"/>
            <a:ext cx="2438969" cy="560832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Middleware </a:t>
            </a:r>
            <a:r>
              <a:rPr lang="en-US" sz="1801" dirty="0">
                <a:latin typeface="Book Antiqua" pitchFamily="18" charset="0"/>
              </a:rPr>
              <a:t> Server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>
            <a:off x="1447799" y="3101356"/>
            <a:ext cx="490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3"/>
            <a:endCxn id="31" idx="1"/>
          </p:cNvCxnSpPr>
          <p:nvPr/>
        </p:nvCxnSpPr>
        <p:spPr>
          <a:xfrm>
            <a:off x="3268068" y="3101356"/>
            <a:ext cx="676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83171" y="3101356"/>
            <a:ext cx="1008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entagon 34"/>
          <p:cNvSpPr/>
          <p:nvPr/>
        </p:nvSpPr>
        <p:spPr>
          <a:xfrm>
            <a:off x="1938549" y="2789699"/>
            <a:ext cx="1329518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3 Driver</a:t>
            </a:r>
            <a:endParaRPr lang="en-IN" sz="1801" dirty="0">
              <a:latin typeface="Book Antiqua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31" y="2538913"/>
            <a:ext cx="1007948" cy="111684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52206" y="3573016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sp>
        <p:nvSpPr>
          <p:cNvPr id="38" name="Rectangle 37"/>
          <p:cNvSpPr/>
          <p:nvPr/>
        </p:nvSpPr>
        <p:spPr>
          <a:xfrm>
            <a:off x="184448" y="2678828"/>
            <a:ext cx="1219200" cy="8450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IN" sz="1801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0" y="4212326"/>
            <a:ext cx="1007948" cy="11168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502432" y="5301208"/>
            <a:ext cx="10581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</a:t>
            </a:r>
            <a:endParaRPr lang="en-IN" sz="1801" dirty="0"/>
          </a:p>
        </p:txBody>
      </p:sp>
      <p:cxnSp>
        <p:nvCxnSpPr>
          <p:cNvPr id="3" name="Elbow Connector 2"/>
          <p:cNvCxnSpPr>
            <a:stCxn id="31" idx="3"/>
            <a:endCxn id="29" idx="1"/>
          </p:cNvCxnSpPr>
          <p:nvPr/>
        </p:nvCxnSpPr>
        <p:spPr>
          <a:xfrm flipV="1">
            <a:off x="6383174" y="1395135"/>
            <a:ext cx="1094146" cy="1706222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1" idx="3"/>
            <a:endCxn id="42" idx="1"/>
          </p:cNvCxnSpPr>
          <p:nvPr/>
        </p:nvCxnSpPr>
        <p:spPr>
          <a:xfrm>
            <a:off x="6383174" y="3101357"/>
            <a:ext cx="1094146" cy="1669388"/>
          </a:xfrm>
          <a:prstGeom prst="bentConnector3">
            <a:avLst>
              <a:gd name="adj1" fmla="val 30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728" y="935514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1</a:t>
            </a:r>
          </a:p>
          <a:p>
            <a:pPr algn="ctr"/>
            <a:r>
              <a:rPr lang="en-US" sz="1801" b="1" dirty="0"/>
              <a:t>Driver</a:t>
            </a:r>
            <a:endParaRPr lang="en-US" sz="1801" b="1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7878624" y="2996956"/>
            <a:ext cx="1187529" cy="85945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7948409" y="3354552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86423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68345" y="421835"/>
            <a:ext cx="0" cy="5976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65903" y="941384"/>
            <a:ext cx="1121285" cy="69986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Bridge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44612" y="925446"/>
            <a:ext cx="112128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ODBC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Driver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397" y="3354552"/>
            <a:ext cx="6591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JDBC</a:t>
            </a:r>
            <a:endParaRPr lang="en-US" sz="1801" b="1" dirty="0"/>
          </a:p>
        </p:txBody>
      </p:sp>
      <p:cxnSp>
        <p:nvCxnSpPr>
          <p:cNvPr id="47" name="Straight Arrow Connector 46"/>
          <p:cNvCxnSpPr>
            <a:endCxn id="4" idx="1"/>
          </p:cNvCxnSpPr>
          <p:nvPr/>
        </p:nvCxnSpPr>
        <p:spPr>
          <a:xfrm flipV="1">
            <a:off x="827585" y="1288382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34" idx="1"/>
          </p:cNvCxnSpPr>
          <p:nvPr/>
        </p:nvCxnSpPr>
        <p:spPr>
          <a:xfrm>
            <a:off x="2889010" y="128838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35" idx="1"/>
          </p:cNvCxnSpPr>
          <p:nvPr/>
        </p:nvCxnSpPr>
        <p:spPr>
          <a:xfrm flipV="1">
            <a:off x="4987186" y="1288610"/>
            <a:ext cx="957426" cy="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64835" y="1288382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767728" y="2455526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2</a:t>
            </a:r>
          </a:p>
          <a:p>
            <a:pPr algn="ctr"/>
            <a:r>
              <a:rPr lang="en-US" sz="1801" b="1" dirty="0"/>
              <a:t>Driver</a:t>
            </a:r>
            <a:endParaRPr lang="en-US" sz="1801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865902" y="2445459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Client Side Libraries</a:t>
            </a: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 flipV="1">
            <a:off x="827585" y="2808395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>
            <a:off x="2889010" y="2808396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64835" y="2808395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767728" y="4014623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3</a:t>
            </a:r>
          </a:p>
          <a:p>
            <a:pPr algn="ctr"/>
            <a:r>
              <a:rPr lang="en-US" sz="1801" b="1" dirty="0"/>
              <a:t>Driver</a:t>
            </a:r>
            <a:endParaRPr lang="en-US" sz="1801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3865902" y="4004556"/>
            <a:ext cx="3199995" cy="72633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Middleware Server</a:t>
            </a:r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 flipV="1">
            <a:off x="827585" y="4367491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3"/>
          </p:cNvCxnSpPr>
          <p:nvPr/>
        </p:nvCxnSpPr>
        <p:spPr>
          <a:xfrm>
            <a:off x="2889010" y="4367493"/>
            <a:ext cx="976891" cy="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064835" y="4367491"/>
            <a:ext cx="60350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793092" y="5364415"/>
            <a:ext cx="1121285" cy="705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Type 4</a:t>
            </a:r>
          </a:p>
          <a:p>
            <a:pPr algn="ctr"/>
            <a:r>
              <a:rPr lang="en-US" sz="1801" b="1" dirty="0"/>
              <a:t>Driver</a:t>
            </a:r>
            <a:endParaRPr lang="en-US" sz="1801" b="1" dirty="0"/>
          </a:p>
        </p:txBody>
      </p:sp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852949" y="5717283"/>
            <a:ext cx="9401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2914376" y="5717283"/>
            <a:ext cx="4753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55984" y="579724"/>
            <a:ext cx="2997490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1 :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JDBC – ODBC Bridge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55984" y="1708439"/>
            <a:ext cx="2997490" cy="712450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</a:t>
            </a:r>
            <a:r>
              <a:rPr lang="en-US" sz="1801" dirty="0">
                <a:latin typeface="Book Antiqua" pitchFamily="18" charset="0"/>
              </a:rPr>
              <a:t>2 </a:t>
            </a:r>
            <a:r>
              <a:rPr lang="en-US" sz="1801" dirty="0">
                <a:latin typeface="Book Antiqua" pitchFamily="18" charset="0"/>
              </a:rPr>
              <a:t>:</a:t>
            </a:r>
            <a:endParaRPr lang="en-US" sz="1801" dirty="0">
              <a:latin typeface="Book Antiqua" pitchFamily="18" charset="0"/>
            </a:endParaRPr>
          </a:p>
          <a:p>
            <a:pPr algn="ctr"/>
            <a:r>
              <a:rPr lang="en-US" sz="1801" dirty="0">
                <a:latin typeface="Book Antiqua" pitchFamily="18" charset="0"/>
              </a:rPr>
              <a:t>Native </a:t>
            </a:r>
            <a:r>
              <a:rPr lang="en-US" sz="1801" dirty="0">
                <a:latin typeface="Book Antiqua" pitchFamily="18" charset="0"/>
              </a:rPr>
              <a:t>– </a:t>
            </a:r>
            <a:r>
              <a:rPr lang="en-US" sz="1801" dirty="0">
                <a:latin typeface="Book Antiqua" pitchFamily="18" charset="0"/>
              </a:rPr>
              <a:t>API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74503" y="3073491"/>
            <a:ext cx="2925481" cy="7947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</a:t>
            </a:r>
            <a:r>
              <a:rPr lang="en-US" sz="1801" dirty="0">
                <a:latin typeface="Book Antiqua" pitchFamily="18" charset="0"/>
              </a:rPr>
              <a:t>3 </a:t>
            </a:r>
            <a:r>
              <a:rPr lang="en-US" sz="1801" dirty="0">
                <a:latin typeface="Book Antiqua" pitchFamily="18" charset="0"/>
              </a:rPr>
              <a:t>:</a:t>
            </a:r>
            <a:endParaRPr lang="en-US" sz="1801" dirty="0">
              <a:latin typeface="Book Antiqua" pitchFamily="18" charset="0"/>
            </a:endParaRPr>
          </a:p>
          <a:p>
            <a:pPr algn="ctr"/>
            <a:r>
              <a:rPr lang="en-US" sz="1801" dirty="0">
                <a:latin typeface="Book Antiqua" pitchFamily="18" charset="0"/>
              </a:rPr>
              <a:t>Network </a:t>
            </a:r>
            <a:r>
              <a:rPr lang="en-US" sz="1801" dirty="0">
                <a:latin typeface="Book Antiqua" pitchFamily="18" charset="0"/>
              </a:rPr>
              <a:t>– Protocol </a:t>
            </a:r>
            <a:r>
              <a:rPr lang="en-US" sz="1801" dirty="0">
                <a:latin typeface="Book Antiqua" pitchFamily="18" charset="0"/>
              </a:rPr>
              <a:t>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91988" y="4551107"/>
            <a:ext cx="2925483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Type </a:t>
            </a:r>
            <a:r>
              <a:rPr lang="en-US" sz="1801" dirty="0">
                <a:latin typeface="Book Antiqua" pitchFamily="18" charset="0"/>
              </a:rPr>
              <a:t>4 </a:t>
            </a:r>
            <a:r>
              <a:rPr lang="en-US" sz="1801" dirty="0">
                <a:latin typeface="Book Antiqua" pitchFamily="18" charset="0"/>
              </a:rPr>
              <a:t>:</a:t>
            </a:r>
            <a:endParaRPr lang="en-US" sz="1801" dirty="0">
              <a:latin typeface="Book Antiqua" pitchFamily="18" charset="0"/>
            </a:endParaRPr>
          </a:p>
          <a:p>
            <a:pPr algn="ctr"/>
            <a:r>
              <a:rPr lang="en-US" sz="1801" dirty="0">
                <a:latin typeface="Book Antiqua" pitchFamily="18" charset="0"/>
              </a:rPr>
              <a:t>Native – Protocol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41269" y="581189"/>
            <a:ext cx="301225" cy="183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ight Brace 8"/>
          <p:cNvSpPr/>
          <p:nvPr/>
        </p:nvSpPr>
        <p:spPr>
          <a:xfrm>
            <a:off x="6059556" y="3007584"/>
            <a:ext cx="270094" cy="2407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3830288" y="1039373"/>
            <a:ext cx="381642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Requires Client Side Installation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Dependent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Performance Overhead</a:t>
            </a:r>
            <a:endParaRPr lang="en-IN" sz="1801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8833" y="3868208"/>
            <a:ext cx="28083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100% Pure Java Drivers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Platform Independent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414157" y="4310464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3753457" y="3007586"/>
            <a:ext cx="21969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Calibri" panose="020F0502020204030204" pitchFamily="34" charset="0"/>
              <a:buChar char="⁻"/>
              <a:defRPr b="1"/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Supports more than ONE 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1" dirty="0"/>
              <a:t>Less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3457" y="4539600"/>
            <a:ext cx="23061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High Performance</a:t>
            </a:r>
          </a:p>
          <a:p>
            <a:pPr marL="342904" indent="-342904">
              <a:buFont typeface="Wingdings" panose="05000000000000000000" pitchFamily="2" charset="2"/>
              <a:buChar char="§"/>
            </a:pPr>
            <a:r>
              <a:rPr lang="en-US" sz="1801" b="1" dirty="0"/>
              <a:t>DB Dependent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414157" y="2921517"/>
            <a:ext cx="155449" cy="1104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6474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97907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4568" y="3373582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  <a:endParaRPr lang="en-US" sz="1801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196341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2254123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873871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4127962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2801265" y="2271922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Program</a:t>
            </a:r>
            <a:endParaRPr lang="en-US" sz="1801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129763"/>
            <a:ext cx="0" cy="842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4473370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4473371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2701300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2701301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9133" y="3403617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7662" y="5147900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12435" y="5147900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97349" y="5147900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4634" y="251663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926" y="1807297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6" y="281958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4681183" y="332659"/>
            <a:ext cx="4163765" cy="16950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637"/>
              <a:gd name="adj6" fmla="val -64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Mobile can have multiple program's like,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to take care of display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Program for converting of voice message to binary &amp; vice versa</a:t>
            </a: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tx2">
                    <a:lumMod val="75000"/>
                  </a:schemeClr>
                </a:solidFill>
              </a:rPr>
              <a:t>Program to interact with SIM</a:t>
            </a: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API has many programs &amp; DriverManager is  the program that interact with Driver</a:t>
            </a:r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1949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3086" y="1685705"/>
            <a:ext cx="19333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1</a:t>
            </a:r>
            <a:endParaRPr lang="en-US" sz="1801" b="1" dirty="0"/>
          </a:p>
        </p:txBody>
      </p:sp>
      <p:pic>
        <p:nvPicPr>
          <p:cNvPr id="6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70563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67082" y="4635221"/>
            <a:ext cx="200535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 2</a:t>
            </a:r>
            <a:endParaRPr lang="en-US" sz="1801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0" y="2966193"/>
            <a:ext cx="1009916" cy="1009916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28" y="3023978"/>
            <a:ext cx="902628" cy="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100008" y="648799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394561"/>
            <a:ext cx="1245705" cy="1245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97" y="5146527"/>
            <a:ext cx="1245705" cy="1245705"/>
          </a:xfrm>
          <a:prstGeom prst="rect">
            <a:avLst/>
          </a:prstGeom>
        </p:spPr>
      </p:pic>
      <p:sp>
        <p:nvSpPr>
          <p:cNvPr id="14" name="Flowchart: Card 13"/>
          <p:cNvSpPr/>
          <p:nvPr/>
        </p:nvSpPr>
        <p:spPr>
          <a:xfrm rot="5400000">
            <a:off x="3100008" y="5400616"/>
            <a:ext cx="1049100" cy="737225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 1</a:t>
            </a:r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2801265" y="3041775"/>
            <a:ext cx="1646585" cy="8587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Mobile Program</a:t>
            </a:r>
          </a:p>
        </p:txBody>
      </p:sp>
      <p:cxnSp>
        <p:nvCxnSpPr>
          <p:cNvPr id="3" name="Straight Arrow Connector 2"/>
          <p:cNvCxnSpPr>
            <a:stCxn id="15" idx="3"/>
            <a:endCxn id="18" idx="3"/>
          </p:cNvCxnSpPr>
          <p:nvPr/>
        </p:nvCxnSpPr>
        <p:spPr>
          <a:xfrm flipV="1">
            <a:off x="3624556" y="1541960"/>
            <a:ext cx="0" cy="154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4" idx="1"/>
          </p:cNvCxnSpPr>
          <p:nvPr/>
        </p:nvCxnSpPr>
        <p:spPr>
          <a:xfrm>
            <a:off x="3624556" y="3899617"/>
            <a:ext cx="0" cy="1345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  <a:endCxn id="4" idx="1"/>
          </p:cNvCxnSpPr>
          <p:nvPr/>
        </p:nvCxnSpPr>
        <p:spPr>
          <a:xfrm>
            <a:off x="3993172" y="1017411"/>
            <a:ext cx="1442926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2" idx="1"/>
          </p:cNvCxnSpPr>
          <p:nvPr/>
        </p:nvCxnSpPr>
        <p:spPr>
          <a:xfrm>
            <a:off x="6588225" y="1017411"/>
            <a:ext cx="1310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6" idx="1"/>
          </p:cNvCxnSpPr>
          <p:nvPr/>
        </p:nvCxnSpPr>
        <p:spPr>
          <a:xfrm flipV="1">
            <a:off x="3993172" y="5746026"/>
            <a:ext cx="1442926" cy="2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3" idx="1"/>
          </p:cNvCxnSpPr>
          <p:nvPr/>
        </p:nvCxnSpPr>
        <p:spPr>
          <a:xfrm>
            <a:off x="6588225" y="5746027"/>
            <a:ext cx="1310073" cy="23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6" idx="1"/>
          </p:cNvCxnSpPr>
          <p:nvPr/>
        </p:nvCxnSpPr>
        <p:spPr>
          <a:xfrm>
            <a:off x="911916" y="3471152"/>
            <a:ext cx="368612" cy="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5" idx="2"/>
          </p:cNvCxnSpPr>
          <p:nvPr/>
        </p:nvCxnSpPr>
        <p:spPr>
          <a:xfrm flipV="1">
            <a:off x="2183155" y="3471154"/>
            <a:ext cx="623218" cy="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50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9133" y="4173469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6940" y="-27927"/>
            <a:ext cx="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9382" y="6378211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5274" y="-27384"/>
            <a:ext cx="126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1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20317" y="6378211"/>
            <a:ext cx="1289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 2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60135" y="-27384"/>
            <a:ext cx="6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24909" y="6392229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82883" y="3184892"/>
            <a:ext cx="16893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 Manager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8926" y="2498181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39376" y="1708805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052791" y="4154402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Another 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11917" y="2373508"/>
            <a:ext cx="19457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Multi SIM Supported Mobile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846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120" y="960806"/>
            <a:ext cx="8583355" cy="178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676" y="1113535"/>
            <a:ext cx="8748464" cy="147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In case of Multi SIM Supported Mobiles, Mobile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Operators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the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dedicated program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which interacts with SIM</a:t>
            </a:r>
          </a:p>
          <a:p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Similarly JDBC is capable of interacting with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multiple DB’s </a:t>
            </a:r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simultaneously via </a:t>
            </a:r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Driver Manager</a:t>
            </a:r>
          </a:p>
        </p:txBody>
      </p:sp>
    </p:spTree>
    <p:extLst>
      <p:ext uri="{BB962C8B-B14F-4D97-AF65-F5344CB8AC3E}">
        <p14:creationId xmlns:p14="http://schemas.microsoft.com/office/powerpoint/2010/main" val="4103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4827325" y="1515789"/>
            <a:ext cx="1481918" cy="833358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MySQL 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827324" y="4024051"/>
            <a:ext cx="1575792" cy="623316"/>
          </a:xfrm>
          <a:prstGeom prst="homePlate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latin typeface="Book Antiqua" pitchFamily="18" charset="0"/>
              </a:rPr>
              <a:t>DB2 </a:t>
            </a:r>
          </a:p>
          <a:p>
            <a:pPr algn="ctr"/>
            <a:r>
              <a:rPr lang="en-US" sz="1801" dirty="0">
                <a:latin typeface="Book Antiqua" pitchFamily="18" charset="0"/>
              </a:rPr>
              <a:t>Driver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5" y="2132338"/>
            <a:ext cx="1179262" cy="19203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 API</a:t>
            </a:r>
            <a:endParaRPr lang="en-IN" sz="1801" b="1" dirty="0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415760" y="2768693"/>
            <a:ext cx="1920380" cy="647678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 Manager</a:t>
            </a:r>
            <a:endParaRPr lang="en-IN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621" y="1878230"/>
            <a:ext cx="8451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</a:t>
            </a:r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8079474" y="4278035"/>
            <a:ext cx="5693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DB2</a:t>
            </a:r>
            <a:endParaRPr lang="en-IN" sz="1801" dirty="0"/>
          </a:p>
        </p:txBody>
      </p:sp>
      <p:cxnSp>
        <p:nvCxnSpPr>
          <p:cNvPr id="16" name="Elbow Connector 15"/>
          <p:cNvCxnSpPr>
            <a:stCxn id="11" idx="3"/>
            <a:endCxn id="7" idx="1"/>
          </p:cNvCxnSpPr>
          <p:nvPr/>
        </p:nvCxnSpPr>
        <p:spPr>
          <a:xfrm flipV="1">
            <a:off x="2699793" y="1932469"/>
            <a:ext cx="2127531" cy="11600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9" idx="1"/>
          </p:cNvCxnSpPr>
          <p:nvPr/>
        </p:nvCxnSpPr>
        <p:spPr>
          <a:xfrm>
            <a:off x="2699793" y="3092530"/>
            <a:ext cx="2127531" cy="12431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6309242" y="1932469"/>
            <a:ext cx="11508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6403117" y="4335710"/>
            <a:ext cx="128315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0473" y="2508097"/>
            <a:ext cx="22756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com.mysql.jdbc.Driver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5634" y="4827617"/>
            <a:ext cx="27453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com.ibm.db2.jcc.DB2Driver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4" y="4183089"/>
            <a:ext cx="360040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dirty="0"/>
              <a:t>Driver Manager class that is </a:t>
            </a:r>
            <a:r>
              <a:rPr lang="en-US" sz="1801" dirty="0"/>
              <a:t>part of JDBC API manages the different DB Drivers</a:t>
            </a:r>
          </a:p>
          <a:p>
            <a:endParaRPr lang="en-US" sz="1801" dirty="0"/>
          </a:p>
          <a:p>
            <a:r>
              <a:rPr lang="en-US" sz="1801" dirty="0"/>
              <a:t>It makes use of Driver class &amp; the DB URL to get the Connection from DB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4801856" y="1120017"/>
            <a:ext cx="15888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MySQL DB URL</a:t>
            </a:r>
            <a:endParaRPr lang="en-IN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4801854" y="3652461"/>
            <a:ext cx="13131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1" dirty="0"/>
              <a:t>DB2 DB URL</a:t>
            </a:r>
            <a:endParaRPr lang="en-IN" sz="1801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771121" y="3920231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Flowchart: Magnetic Disk 36"/>
          <p:cNvSpPr/>
          <p:nvPr/>
        </p:nvSpPr>
        <p:spPr>
          <a:xfrm>
            <a:off x="7724184" y="1515789"/>
            <a:ext cx="1186092" cy="83095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7035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1601" y="2564904"/>
            <a:ext cx="165618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Java / J2EE Platform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627785" y="3022104"/>
            <a:ext cx="2952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5816" y="2375775"/>
            <a:ext cx="13681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Object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086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902" y="534282"/>
            <a:ext cx="2061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3795" y="525531"/>
            <a:ext cx="1347492" cy="181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287" y="2338276"/>
            <a:ext cx="1800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3620" y="525530"/>
            <a:ext cx="1707868" cy="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8769" y="534285"/>
            <a:ext cx="1774850" cy="17672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554" y="2297320"/>
            <a:ext cx="18002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6" y="116632"/>
            <a:ext cx="1752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IT Requirements</a:t>
            </a:r>
            <a:endParaRPr lang="en-US" sz="1801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5888" y="2338280"/>
            <a:ext cx="207204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No. of Engineers </a:t>
            </a:r>
          </a:p>
          <a:p>
            <a:r>
              <a:rPr lang="en-US" sz="1801" b="1" dirty="0"/>
              <a:t>passed out per year</a:t>
            </a:r>
            <a:endParaRPr lang="en-US" sz="1801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580" y="1199237"/>
            <a:ext cx="14279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1990 to 1999</a:t>
            </a:r>
            <a:endParaRPr lang="en-US" sz="1801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564410" y="1185358"/>
            <a:ext cx="16907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2006 to till date</a:t>
            </a:r>
            <a:endParaRPr lang="en-US" sz="1801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3307175"/>
            <a:ext cx="6420540" cy="1477969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1" dirty="0"/>
              <a:t>Few reasons why there is decrease in No. of IT Openings</a:t>
            </a:r>
          </a:p>
          <a:p>
            <a:r>
              <a:rPr lang="en-US" sz="1801" dirty="0"/>
              <a:t>1. Outsourcing countries polices got changed</a:t>
            </a:r>
          </a:p>
          <a:p>
            <a:r>
              <a:rPr lang="en-US" sz="1801" dirty="0"/>
              <a:t>2. Increase in the cost in India (real estate, salary expectation etc.,)</a:t>
            </a:r>
          </a:p>
          <a:p>
            <a:r>
              <a:rPr lang="en-US" sz="1801" dirty="0"/>
              <a:t>3. Increase in competition (company wise &amp; engineers wise)</a:t>
            </a:r>
          </a:p>
          <a:p>
            <a:r>
              <a:rPr lang="en-US" sz="1801" dirty="0"/>
              <a:t>4. Competition from other countries ex: China, Philippines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738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  <a:endParaRPr lang="en-US" sz="1801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1" idx="3"/>
            <a:endCxn id="45" idx="1"/>
          </p:cNvCxnSpPr>
          <p:nvPr/>
        </p:nvCxnSpPr>
        <p:spPr>
          <a:xfrm>
            <a:off x="1043609" y="4189794"/>
            <a:ext cx="7136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93472" y="3783668"/>
            <a:ext cx="24265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Connection Java Object</a:t>
            </a:r>
            <a:endParaRPr lang="en-US" sz="1801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7717" y="1154453"/>
            <a:ext cx="8792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Once Mobile connection get established both the parties can communicate with each other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6821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7586" y="718798"/>
            <a:ext cx="1512169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SQL </a:t>
            </a:r>
          </a:p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Elbow Connector 2"/>
          <p:cNvCxnSpPr>
            <a:stCxn id="12" idx="3"/>
          </p:cNvCxnSpPr>
          <p:nvPr/>
        </p:nvCxnSpPr>
        <p:spPr>
          <a:xfrm flipV="1">
            <a:off x="2339752" y="430767"/>
            <a:ext cx="1656185" cy="648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3"/>
          </p:cNvCxnSpPr>
          <p:nvPr/>
        </p:nvCxnSpPr>
        <p:spPr>
          <a:xfrm>
            <a:off x="2339752" y="1078836"/>
            <a:ext cx="1656185" cy="5760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7" y="107603"/>
            <a:ext cx="287719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No. of Rows Affected Count 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Other than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  <a:endParaRPr lang="en-US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6717" y="1331738"/>
            <a:ext cx="258936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 Results</a:t>
            </a:r>
          </a:p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801" b="1" dirty="0">
                <a:solidFill>
                  <a:srgbClr val="C00000"/>
                </a:solidFill>
              </a:rPr>
              <a:t>ONLY for Select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  <a:endParaRPr lang="en-US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9733" y="2071782"/>
            <a:ext cx="43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JDBC Statements</a:t>
            </a:r>
            <a:endParaRPr lang="en-US" sz="36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2651" y="3274211"/>
            <a:ext cx="40352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Statement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000" b="1" dirty="0">
                <a:solidFill>
                  <a:srgbClr val="C00000"/>
                </a:solidFill>
              </a:rPr>
              <a:t>Static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PreparedStatement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(for </a:t>
            </a:r>
            <a:r>
              <a:rPr lang="en-US" sz="2000" b="1" dirty="0">
                <a:solidFill>
                  <a:srgbClr val="C00000"/>
                </a:solidFill>
              </a:rPr>
              <a:t>Dynamic SQL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CallableStatement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(for executing </a:t>
            </a:r>
            <a:r>
              <a:rPr lang="en-US" sz="2000" b="1" dirty="0">
                <a:solidFill>
                  <a:srgbClr val="C00000"/>
                </a:solidFill>
              </a:rPr>
              <a:t>Stored Procedures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4064162" y="3111757"/>
            <a:ext cx="337774" cy="28794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4716016" y="3274211"/>
            <a:ext cx="39482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int executeUpdate()  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000" b="1" dirty="0">
                <a:solidFill>
                  <a:srgbClr val="C00000"/>
                </a:solidFill>
              </a:rPr>
              <a:t>Other than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ResultSet executeQuery()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000" b="1" dirty="0">
                <a:solidFill>
                  <a:srgbClr val="C00000"/>
                </a:solidFill>
              </a:rPr>
              <a:t>ONLY for Select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SQL Queries)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Boolean execute()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(</a:t>
            </a:r>
            <a:r>
              <a:rPr lang="en-US" sz="2000" b="1" dirty="0">
                <a:solidFill>
                  <a:srgbClr val="C00000"/>
                </a:solidFill>
              </a:rPr>
              <a:t>Any SQL Query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including Select)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8" y="557972"/>
            <a:ext cx="1296144" cy="2438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JDBC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5897" y="548680"/>
            <a:ext cx="20882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Begin Transaction</a:t>
            </a:r>
            <a:endParaRPr lang="en-US" sz="1801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70281" y="159279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308306" y="557972"/>
            <a:ext cx="1330108" cy="24389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1721" y="918012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2555780" y="54868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1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8" y="108409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Issue One / More SQL Queries</a:t>
            </a:r>
            <a:endParaRPr lang="en-US" sz="1801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5099" y="145342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2555780" y="108409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2</a:t>
            </a:r>
            <a:endParaRPr lang="en-IN" sz="1801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46168" y="1782414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Commit the Transaction</a:t>
            </a:r>
            <a:endParaRPr lang="en-US" sz="1801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65369" y="2151747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555778" y="218011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3</a:t>
            </a:r>
            <a:endParaRPr lang="en-IN" sz="1801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8" y="2553602"/>
            <a:ext cx="3453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Rollback the Transaction</a:t>
            </a:r>
            <a:endParaRPr lang="en-US" sz="1801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65369" y="2549444"/>
            <a:ext cx="5256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579" y="3356994"/>
            <a:ext cx="7704855" cy="2586477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Incase of transaction DB Server keeps all the SQL Queries in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cache. </a:t>
            </a:r>
          </a:p>
          <a:p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does not executes directly on the tables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instead it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waits for further instruction from the program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“commit” instruction then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DB server 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make the permanent changes on the corresponding tables</a:t>
            </a:r>
          </a:p>
          <a:p>
            <a:pPr marL="285753" indent="-285753">
              <a:buFont typeface="Wingdings"/>
              <a:buChar char="Ø"/>
            </a:pP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If program gives “rollback” instruction then DB server just ignores the queries present in the cache</a:t>
            </a:r>
          </a:p>
          <a:p>
            <a:pPr marL="285753" indent="-285753">
              <a:buFont typeface="Wingdings"/>
              <a:buChar char="Ø"/>
            </a:pP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916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3" y="2974385"/>
            <a:ext cx="864096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8" y="2423857"/>
            <a:ext cx="799947" cy="82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97" y="2395768"/>
            <a:ext cx="799947" cy="820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42" y="3344117"/>
            <a:ext cx="799947" cy="820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" y="2135236"/>
            <a:ext cx="864096" cy="864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" y="2949841"/>
            <a:ext cx="864096" cy="864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1" y="1996172"/>
            <a:ext cx="864096" cy="864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" y="2656858"/>
            <a:ext cx="864096" cy="864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0" y="3545498"/>
            <a:ext cx="864096" cy="864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64" y="2624344"/>
            <a:ext cx="864096" cy="864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64" y="229651"/>
            <a:ext cx="864096" cy="864096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400799" y="1996174"/>
            <a:ext cx="2635289" cy="2620011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Cloud 17"/>
          <p:cNvSpPr/>
          <p:nvPr/>
        </p:nvSpPr>
        <p:spPr>
          <a:xfrm>
            <a:off x="152402" y="1734359"/>
            <a:ext cx="2655913" cy="3062795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0" name="Curved Connector 19"/>
          <p:cNvCxnSpPr>
            <a:stCxn id="18" idx="3"/>
            <a:endCxn id="16" idx="1"/>
          </p:cNvCxnSpPr>
          <p:nvPr/>
        </p:nvCxnSpPr>
        <p:spPr>
          <a:xfrm rot="5400000" flipH="1" flipV="1">
            <a:off x="2204522" y="-62465"/>
            <a:ext cx="1247777" cy="26961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6" idx="3"/>
            <a:endCxn id="17" idx="3"/>
          </p:cNvCxnSpPr>
          <p:nvPr/>
        </p:nvCxnSpPr>
        <p:spPr>
          <a:xfrm>
            <a:off x="5040562" y="661699"/>
            <a:ext cx="2677883" cy="14842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6" y="4890259"/>
            <a:ext cx="328968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Students of College</a:t>
            </a:r>
          </a:p>
          <a:p>
            <a:r>
              <a:rPr lang="en-US" sz="1801" dirty="0"/>
              <a:t>Example, Students Strength : </a:t>
            </a:r>
            <a:r>
              <a:rPr lang="en-US" sz="1801" b="1" dirty="0"/>
              <a:t>100</a:t>
            </a:r>
            <a:endParaRPr lang="en-US" sz="1801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81253" y="4797155"/>
            <a:ext cx="225292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College Computer Lab</a:t>
            </a:r>
          </a:p>
          <a:p>
            <a:r>
              <a:rPr lang="en-US" sz="1801" dirty="0"/>
              <a:t>No. of Computers : </a:t>
            </a:r>
            <a:r>
              <a:rPr lang="en-US" sz="1801" b="1" dirty="0"/>
              <a:t>20</a:t>
            </a:r>
            <a:endParaRPr lang="en-US" sz="1801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16512" y="1132280"/>
            <a:ext cx="14879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Lab Instructor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3" y="5536589"/>
            <a:ext cx="363381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 Programs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Example, No. of Java Programs : 100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1207" y="5491160"/>
            <a:ext cx="309251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No. of Connection Objects : 20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5422" y="1388042"/>
            <a:ext cx="265989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Connection Pool Manager</a:t>
            </a:r>
            <a:endParaRPr lang="en-US" sz="1801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5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9"/>
            <a:ext cx="864096" cy="864096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SzJe3n47EUHQfFl3Hd6ziODXcBewvgVFZtjEbOnCbunaoVcc-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15" y="584685"/>
            <a:ext cx="940283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6491270" y="669201"/>
            <a:ext cx="2469383" cy="1391648"/>
          </a:xfrm>
          <a:prstGeom prst="clou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8" name="Curved Connector 7"/>
          <p:cNvCxnSpPr>
            <a:stCxn id="4" idx="0"/>
            <a:endCxn id="1026" idx="1"/>
          </p:cNvCxnSpPr>
          <p:nvPr/>
        </p:nvCxnSpPr>
        <p:spPr>
          <a:xfrm rot="5400000" flipH="1" flipV="1">
            <a:off x="1569267" y="743104"/>
            <a:ext cx="1008112" cy="162738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026" idx="3"/>
            <a:endCxn id="6" idx="3"/>
          </p:cNvCxnSpPr>
          <p:nvPr/>
        </p:nvCxnSpPr>
        <p:spPr>
          <a:xfrm flipV="1">
            <a:off x="3827298" y="748772"/>
            <a:ext cx="3898665" cy="303966"/>
          </a:xfrm>
          <a:prstGeom prst="curvedConnector4">
            <a:avLst>
              <a:gd name="adj1" fmla="val 34165"/>
              <a:gd name="adj2" fmla="val 2291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4678" y="1151457"/>
            <a:ext cx="90460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Kitchen</a:t>
            </a:r>
            <a:endParaRPr lang="en-US" sz="1801" b="1" dirty="0"/>
          </a:p>
        </p:txBody>
      </p:sp>
      <p:cxnSp>
        <p:nvCxnSpPr>
          <p:cNvPr id="14" name="Curved Connector 13"/>
          <p:cNvCxnSpPr>
            <a:stCxn id="6" idx="1"/>
            <a:endCxn id="1026" idx="3"/>
          </p:cNvCxnSpPr>
          <p:nvPr/>
        </p:nvCxnSpPr>
        <p:spPr>
          <a:xfrm rot="5400000" flipH="1">
            <a:off x="5273313" y="-393281"/>
            <a:ext cx="1006630" cy="3898665"/>
          </a:xfrm>
          <a:prstGeom prst="curvedConnector4">
            <a:avLst>
              <a:gd name="adj1" fmla="val -22709"/>
              <a:gd name="adj2" fmla="val 6583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26" idx="2"/>
            <a:endCxn id="4" idx="3"/>
          </p:cNvCxnSpPr>
          <p:nvPr/>
        </p:nvCxnSpPr>
        <p:spPr>
          <a:xfrm rot="5400000">
            <a:off x="2038364" y="1174107"/>
            <a:ext cx="972108" cy="16654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830" y="2960948"/>
            <a:ext cx="5331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79788" y="165992"/>
            <a:ext cx="13728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Hotel Server</a:t>
            </a:r>
            <a:endParaRPr lang="en-US" sz="1801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3042" y="948788"/>
            <a:ext cx="157748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 : Dosa</a:t>
            </a:r>
            <a:endParaRPr lang="en-US" sz="1801" dirty="0"/>
          </a:p>
        </p:txBody>
      </p:sp>
      <p:sp>
        <p:nvSpPr>
          <p:cNvPr id="22" name="TextBox 21"/>
          <p:cNvSpPr txBox="1"/>
          <p:nvPr/>
        </p:nvSpPr>
        <p:spPr>
          <a:xfrm>
            <a:off x="5022627" y="775987"/>
            <a:ext cx="164820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Brings the Dosa</a:t>
            </a:r>
          </a:p>
          <a:p>
            <a:r>
              <a:rPr lang="en-US" sz="1801" dirty="0"/>
              <a:t>From Kitchen</a:t>
            </a:r>
            <a:endParaRPr lang="en-US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2339751" y="2363334"/>
            <a:ext cx="227408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Gives the Dosa to You.</a:t>
            </a:r>
          </a:p>
          <a:p>
            <a:r>
              <a:rPr lang="en-US" sz="1801" dirty="0"/>
              <a:t>i.e. he is serving your </a:t>
            </a:r>
          </a:p>
          <a:p>
            <a:r>
              <a:rPr lang="en-US" sz="1801" dirty="0"/>
              <a:t>request</a:t>
            </a:r>
            <a:endParaRPr lang="en-US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27961" y="4018072"/>
            <a:ext cx="2026580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User using Browser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m</a:t>
            </a:r>
            <a:r>
              <a:rPr lang="en-US" sz="1801" b="1" dirty="0">
                <a:solidFill>
                  <a:srgbClr val="C00000"/>
                </a:solidFill>
              </a:rPr>
              <a:t>akes request to 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Web Server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9790" y="4156575"/>
            <a:ext cx="2489271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Web Server Application 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installed on server OS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7865" y="4156577"/>
            <a:ext cx="321389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Web Application which is under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Control of web server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6099" y="2363334"/>
            <a:ext cx="3524555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i.e. Server is Controlling the Kitchen</a:t>
            </a:r>
          </a:p>
          <a:p>
            <a:r>
              <a:rPr lang="en-US" sz="1801" dirty="0"/>
              <a:t>For others “</a:t>
            </a:r>
            <a:r>
              <a:rPr lang="en-US" sz="1801" b="1" dirty="0"/>
              <a:t>Entry Restricted</a:t>
            </a:r>
            <a:r>
              <a:rPr lang="en-US" sz="1801" dirty="0"/>
              <a:t>”</a:t>
            </a:r>
          </a:p>
          <a:p>
            <a:r>
              <a:rPr lang="en-US" sz="1801" dirty="0"/>
              <a:t>He acts as a bridge between You &amp; </a:t>
            </a:r>
          </a:p>
          <a:p>
            <a:r>
              <a:rPr lang="en-US" sz="1801" dirty="0"/>
              <a:t>Kitchen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1973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260649"/>
            <a:ext cx="9144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WAR</a:t>
            </a:r>
            <a:endParaRPr lang="en-US" sz="1801" b="1" dirty="0"/>
          </a:p>
        </p:txBody>
      </p:sp>
      <p:sp>
        <p:nvSpPr>
          <p:cNvPr id="5" name="Rectangle 4"/>
          <p:cNvSpPr/>
          <p:nvPr/>
        </p:nvSpPr>
        <p:spPr>
          <a:xfrm>
            <a:off x="2051721" y="1052738"/>
            <a:ext cx="1224137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META-INF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2061322" y="1916834"/>
            <a:ext cx="1214535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WEB-INF</a:t>
            </a:r>
            <a:endParaRPr lang="en-US" sz="1801" b="1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140768" y="692700"/>
            <a:ext cx="0" cy="5506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99521" y="2560407"/>
            <a:ext cx="1214535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classes</a:t>
            </a:r>
            <a:endParaRPr lang="en-US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899521" y="3356994"/>
            <a:ext cx="1214535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lib</a:t>
            </a:r>
            <a:endParaRPr lang="en-US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3899522" y="1085055"/>
            <a:ext cx="1525033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MANIFEST.MF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0112" y="2591764"/>
            <a:ext cx="198471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dirty="0"/>
              <a:t>Contains .class files</a:t>
            </a:r>
            <a:endParaRPr lang="en-US" sz="1801" dirty="0"/>
          </a:p>
        </p:txBody>
      </p:sp>
      <p:sp>
        <p:nvSpPr>
          <p:cNvPr id="15" name="Rectangle 14"/>
          <p:cNvSpPr/>
          <p:nvPr/>
        </p:nvSpPr>
        <p:spPr>
          <a:xfrm>
            <a:off x="5594784" y="3388349"/>
            <a:ext cx="289714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dirty="0"/>
              <a:t>Contains dependent JAR files</a:t>
            </a:r>
            <a:endParaRPr lang="en-US" sz="1801" dirty="0"/>
          </a:p>
        </p:txBody>
      </p:sp>
      <p:sp>
        <p:nvSpPr>
          <p:cNvPr id="16" name="Rectangle 15"/>
          <p:cNvSpPr/>
          <p:nvPr/>
        </p:nvSpPr>
        <p:spPr>
          <a:xfrm>
            <a:off x="2061322" y="4221090"/>
            <a:ext cx="1214535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Folder 1</a:t>
            </a:r>
            <a:endParaRPr lang="en-US" sz="1801" b="1" dirty="0"/>
          </a:p>
        </p:txBody>
      </p:sp>
      <p:sp>
        <p:nvSpPr>
          <p:cNvPr id="17" name="Rectangle 16"/>
          <p:cNvSpPr/>
          <p:nvPr/>
        </p:nvSpPr>
        <p:spPr>
          <a:xfrm>
            <a:off x="2061322" y="5085186"/>
            <a:ext cx="1214535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Folder 1</a:t>
            </a:r>
            <a:endParaRPr lang="en-US" sz="1801" b="1" dirty="0"/>
          </a:p>
        </p:txBody>
      </p:sp>
      <p:sp>
        <p:nvSpPr>
          <p:cNvPr id="20" name="Right Brace 19"/>
          <p:cNvSpPr/>
          <p:nvPr/>
        </p:nvSpPr>
        <p:spPr>
          <a:xfrm>
            <a:off x="4330165" y="4188874"/>
            <a:ext cx="353246" cy="2308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/>
          <p:cNvSpPr/>
          <p:nvPr/>
        </p:nvSpPr>
        <p:spPr>
          <a:xfrm>
            <a:off x="4932041" y="4839544"/>
            <a:ext cx="3835474" cy="92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dirty="0"/>
              <a:t>Contains </a:t>
            </a:r>
            <a:r>
              <a:rPr lang="en-US" sz="1801" dirty="0"/>
              <a:t>JSP </a:t>
            </a:r>
            <a:r>
              <a:rPr lang="en-US" sz="1801" dirty="0"/>
              <a:t>Files, Static Resources </a:t>
            </a:r>
          </a:p>
          <a:p>
            <a:r>
              <a:rPr lang="en-US" sz="1801" dirty="0"/>
              <a:t>(HTML, Text, PDF, etc.). In-other words </a:t>
            </a:r>
          </a:p>
          <a:p>
            <a:r>
              <a:rPr lang="en-US" sz="1801" dirty="0"/>
              <a:t>any non-Java files</a:t>
            </a:r>
            <a:endParaRPr lang="en-US" sz="1801" dirty="0"/>
          </a:p>
        </p:txBody>
      </p:sp>
      <p:sp>
        <p:nvSpPr>
          <p:cNvPr id="22" name="Rectangle 21"/>
          <p:cNvSpPr/>
          <p:nvPr/>
        </p:nvSpPr>
        <p:spPr>
          <a:xfrm>
            <a:off x="1935481" y="6014595"/>
            <a:ext cx="149085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Non Java files</a:t>
            </a:r>
            <a:endParaRPr lang="en-US" sz="1801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4981" y="1943693"/>
            <a:ext cx="1005212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w</a:t>
            </a:r>
            <a:r>
              <a:rPr lang="en-US" sz="1801" b="1" dirty="0">
                <a:solidFill>
                  <a:srgbClr val="FF0000"/>
                </a:solidFill>
              </a:rPr>
              <a:t>eb.xml</a:t>
            </a:r>
            <a:endParaRPr lang="en-US" sz="18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5" idx="1"/>
          </p:cNvCxnSpPr>
          <p:nvPr/>
        </p:nvCxnSpPr>
        <p:spPr>
          <a:xfrm>
            <a:off x="1140770" y="1268760"/>
            <a:ext cx="910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>
          <a:xfrm>
            <a:off x="1140770" y="2129158"/>
            <a:ext cx="920553" cy="3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1140770" y="4437112"/>
            <a:ext cx="920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1"/>
          </p:cNvCxnSpPr>
          <p:nvPr/>
        </p:nvCxnSpPr>
        <p:spPr>
          <a:xfrm>
            <a:off x="1140770" y="5301208"/>
            <a:ext cx="920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1140770" y="6199263"/>
            <a:ext cx="794710" cy="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3" idx="1"/>
          </p:cNvCxnSpPr>
          <p:nvPr/>
        </p:nvCxnSpPr>
        <p:spPr>
          <a:xfrm>
            <a:off x="3275857" y="1268763"/>
            <a:ext cx="623664" cy="1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23" idx="1"/>
          </p:cNvCxnSpPr>
          <p:nvPr/>
        </p:nvCxnSpPr>
        <p:spPr>
          <a:xfrm flipV="1">
            <a:off x="3275857" y="2128424"/>
            <a:ext cx="729125" cy="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11" idx="1"/>
          </p:cNvCxnSpPr>
          <p:nvPr/>
        </p:nvCxnSpPr>
        <p:spPr>
          <a:xfrm rot="16200000" flipH="1">
            <a:off x="3070280" y="1947191"/>
            <a:ext cx="427550" cy="12309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2"/>
            <a:endCxn id="12" idx="1"/>
          </p:cNvCxnSpPr>
          <p:nvPr/>
        </p:nvCxnSpPr>
        <p:spPr>
          <a:xfrm rot="16200000" flipH="1">
            <a:off x="2671986" y="2345484"/>
            <a:ext cx="1224137" cy="12309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5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18310"/>
            <a:ext cx="1952075" cy="2001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25" y="36143"/>
            <a:ext cx="1294107" cy="24527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83768" y="483135"/>
            <a:ext cx="48245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55777" y="2015265"/>
            <a:ext cx="48245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9513" y="3233824"/>
            <a:ext cx="8640960" cy="3046988"/>
          </a:xfrm>
          <a:prstGeom prst="rect">
            <a:avLst/>
          </a:prstGeom>
          <a:noFill/>
          <a:ln w="19050">
            <a:noFill/>
            <a:prstDash val="lgDashDot"/>
          </a:ln>
        </p:spPr>
        <p:txBody>
          <a:bodyPr wrap="square" rtlCol="0">
            <a:spAutoFit/>
          </a:bodyPr>
          <a:lstStyle/>
          <a:p>
            <a:pPr marL="342904" indent="-342904">
              <a:buFont typeface="+mj-lt"/>
              <a:buAutoNum type="arabicPeriod"/>
            </a:pPr>
            <a:r>
              <a:rPr lang="en-US" sz="1600" dirty="0">
                <a:latin typeface="Book Antiqua" pitchFamily="18" charset="0"/>
              </a:rPr>
              <a:t>User makes the </a:t>
            </a:r>
            <a:r>
              <a:rPr lang="en-US" sz="1600" dirty="0">
                <a:latin typeface="Book Antiqua" pitchFamily="18" charset="0"/>
              </a:rPr>
              <a:t>request to </a:t>
            </a:r>
            <a:r>
              <a:rPr lang="en-US" sz="1600" dirty="0">
                <a:latin typeface="Book Antiqua" pitchFamily="18" charset="0"/>
              </a:rPr>
              <a:t>a </a:t>
            </a:r>
            <a:r>
              <a:rPr lang="en-US" sz="1600" dirty="0">
                <a:latin typeface="Book Antiqua" pitchFamily="18" charset="0"/>
              </a:rPr>
              <a:t>servlet</a:t>
            </a:r>
          </a:p>
          <a:p>
            <a:pPr marL="342904" indent="-342904">
              <a:buFont typeface="+mj-lt"/>
              <a:buAutoNum type="arabicPeriod"/>
            </a:pPr>
            <a:endParaRPr lang="en-US" sz="1600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600" dirty="0">
                <a:latin typeface="Book Antiqua" pitchFamily="18" charset="0"/>
              </a:rPr>
              <a:t>Servlet </a:t>
            </a:r>
            <a:r>
              <a:rPr lang="en-US" sz="1600" dirty="0">
                <a:latin typeface="Book Antiqua" pitchFamily="18" charset="0"/>
              </a:rPr>
              <a:t>redirects that request to another </a:t>
            </a:r>
            <a:r>
              <a:rPr lang="en-US" sz="1600" dirty="0">
                <a:latin typeface="Book Antiqua" pitchFamily="18" charset="0"/>
              </a:rPr>
              <a:t>resource (</a:t>
            </a:r>
            <a:r>
              <a:rPr lang="en-US" sz="1600" b="1" u="sng" dirty="0">
                <a:latin typeface="Book Antiqua" pitchFamily="18" charset="0"/>
              </a:rPr>
              <a:t>Internal / External</a:t>
            </a:r>
            <a:r>
              <a:rPr lang="en-US" sz="1600" dirty="0">
                <a:latin typeface="Book Antiqua" pitchFamily="18" charset="0"/>
              </a:rPr>
              <a:t>). In </a:t>
            </a:r>
            <a:r>
              <a:rPr lang="en-US" sz="1600" dirty="0">
                <a:latin typeface="Book Antiqua" pitchFamily="18" charset="0"/>
              </a:rPr>
              <a:t>this case Browser gets the URL as a </a:t>
            </a:r>
            <a:r>
              <a:rPr lang="en-US" sz="1600" dirty="0">
                <a:latin typeface="Book Antiqua" pitchFamily="18" charset="0"/>
              </a:rPr>
              <a:t>response</a:t>
            </a:r>
          </a:p>
          <a:p>
            <a:pPr marL="342904" indent="-342904">
              <a:buFont typeface="+mj-lt"/>
              <a:buAutoNum type="arabicPeriod"/>
            </a:pPr>
            <a:endParaRPr lang="en-US" sz="1600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600" dirty="0">
                <a:latin typeface="Book Antiqua" pitchFamily="18" charset="0"/>
              </a:rPr>
              <a:t>Browser makes a </a:t>
            </a:r>
            <a:r>
              <a:rPr lang="en-US" sz="1600" b="1" u="sng" dirty="0">
                <a:latin typeface="Book Antiqua" pitchFamily="18" charset="0"/>
              </a:rPr>
              <a:t>New </a:t>
            </a:r>
            <a:r>
              <a:rPr lang="en-US" sz="1600" b="1" u="sng" dirty="0">
                <a:latin typeface="Book Antiqua" pitchFamily="18" charset="0"/>
              </a:rPr>
              <a:t>Request </a:t>
            </a:r>
            <a:r>
              <a:rPr lang="en-US" sz="1600" dirty="0">
                <a:latin typeface="Book Antiqua" pitchFamily="18" charset="0"/>
              </a:rPr>
              <a:t>to </a:t>
            </a:r>
            <a:r>
              <a:rPr lang="en-US" sz="1600" dirty="0">
                <a:latin typeface="Book Antiqua" pitchFamily="18" charset="0"/>
              </a:rPr>
              <a:t>this URL. </a:t>
            </a:r>
            <a:r>
              <a:rPr lang="en-IN" sz="1600" b="1" u="sng" dirty="0"/>
              <a:t>When we redirect the request, it is always be a GET </a:t>
            </a:r>
            <a:r>
              <a:rPr lang="en-IN" sz="1600" b="1" u="sng" dirty="0"/>
              <a:t>request</a:t>
            </a:r>
            <a:endParaRPr lang="en-US" sz="1600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endParaRPr lang="en-US" sz="1600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600" dirty="0">
                <a:latin typeface="Book Antiqua" pitchFamily="18" charset="0"/>
              </a:rPr>
              <a:t>Browser displays the </a:t>
            </a:r>
            <a:r>
              <a:rPr lang="en-US" sz="1600" dirty="0">
                <a:latin typeface="Book Antiqua" pitchFamily="18" charset="0"/>
              </a:rPr>
              <a:t>whatever </a:t>
            </a:r>
            <a:r>
              <a:rPr lang="en-US" sz="1600" dirty="0">
                <a:latin typeface="Book Antiqua" pitchFamily="18" charset="0"/>
              </a:rPr>
              <a:t>the response given by </a:t>
            </a:r>
            <a:r>
              <a:rPr lang="en-US" sz="1600" dirty="0">
                <a:latin typeface="Book Antiqua" pitchFamily="18" charset="0"/>
              </a:rPr>
              <a:t>the </a:t>
            </a:r>
            <a:r>
              <a:rPr lang="en-US" sz="1600" dirty="0">
                <a:latin typeface="Book Antiqua" pitchFamily="18" charset="0"/>
              </a:rPr>
              <a:t>new URL. </a:t>
            </a:r>
            <a:r>
              <a:rPr lang="en-IN" sz="1600" b="1" u="sng" dirty="0"/>
              <a:t>Redirect happens at Browser side &amp; </a:t>
            </a:r>
            <a:r>
              <a:rPr lang="en-IN" sz="1600" b="1" u="sng" dirty="0"/>
              <a:t>in case of Redirect URL in the browser </a:t>
            </a:r>
            <a:r>
              <a:rPr lang="en-IN" sz="1600" b="1" u="sng" dirty="0"/>
              <a:t>changes</a:t>
            </a:r>
          </a:p>
          <a:p>
            <a:pPr marL="342904" indent="-342904">
              <a:buFont typeface="+mj-lt"/>
              <a:buAutoNum type="arabicPeriod"/>
            </a:pPr>
            <a:endParaRPr lang="en-IN" sz="1600" b="1" u="sng" dirty="0"/>
          </a:p>
          <a:p>
            <a:pPr marL="342904" indent="-342904">
              <a:buFont typeface="+mj-lt"/>
              <a:buAutoNum type="arabicPeriod"/>
            </a:pPr>
            <a:r>
              <a:rPr lang="en-US" sz="1600" dirty="0">
                <a:latin typeface="Book Antiqua" pitchFamily="18" charset="0"/>
              </a:rPr>
              <a:t>To redirect the request call sendRedirect() on the HttpServletResponse object</a:t>
            </a:r>
            <a:endParaRPr lang="en-IN" sz="1600" dirty="0">
              <a:latin typeface="Book Antiqu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5777" y="1511208"/>
            <a:ext cx="48245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3770" y="985512"/>
            <a:ext cx="48245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2041853" y="31831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16" name="Flowchart: Connector 15"/>
          <p:cNvSpPr/>
          <p:nvPr/>
        </p:nvSpPr>
        <p:spPr>
          <a:xfrm>
            <a:off x="2041853" y="863095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17" name="Flowchart: Connector 16"/>
          <p:cNvSpPr/>
          <p:nvPr/>
        </p:nvSpPr>
        <p:spPr>
          <a:xfrm>
            <a:off x="2042781" y="135608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</a:t>
            </a:r>
            <a:endParaRPr lang="en-IN" sz="1801" dirty="0"/>
          </a:p>
        </p:txBody>
      </p:sp>
      <p:sp>
        <p:nvSpPr>
          <p:cNvPr id="18" name="Flowchart: Connector 17"/>
          <p:cNvSpPr/>
          <p:nvPr/>
        </p:nvSpPr>
        <p:spPr>
          <a:xfrm>
            <a:off x="2041853" y="184251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4</a:t>
            </a:r>
            <a:endParaRPr lang="en-IN" sz="1801" dirty="0"/>
          </a:p>
        </p:txBody>
      </p:sp>
      <p:sp>
        <p:nvSpPr>
          <p:cNvPr id="2" name="TextBox 1"/>
          <p:cNvSpPr txBox="1"/>
          <p:nvPr/>
        </p:nvSpPr>
        <p:spPr>
          <a:xfrm>
            <a:off x="2692551" y="468614"/>
            <a:ext cx="4358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http://localhost:8080/studentsApp/myFirstServlet</a:t>
            </a:r>
            <a:endParaRPr lang="en-IN" sz="1600"/>
          </a:p>
        </p:txBody>
      </p:sp>
      <p:sp>
        <p:nvSpPr>
          <p:cNvPr id="19" name="TextBox 18"/>
          <p:cNvSpPr txBox="1"/>
          <p:nvPr/>
        </p:nvSpPr>
        <p:spPr>
          <a:xfrm>
            <a:off x="2627280" y="984106"/>
            <a:ext cx="453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solidFill>
                  <a:schemeClr val="accent2">
                    <a:lumMod val="50000"/>
                  </a:schemeClr>
                </a:solidFill>
              </a:rPr>
              <a:t>http://localhost:8080/studentsApp/anotherServlet</a:t>
            </a:r>
            <a:endParaRPr lang="en-IN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7280" y="1511208"/>
            <a:ext cx="453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>
                <a:solidFill>
                  <a:schemeClr val="accent2">
                    <a:lumMod val="50000"/>
                  </a:schemeClr>
                </a:solidFill>
              </a:rPr>
              <a:t>http://localhost:8080/studentsApp/anotherServlet</a:t>
            </a:r>
            <a:endParaRPr lang="en-IN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74930" y="2101082"/>
            <a:ext cx="957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&lt;HTML&gt;</a:t>
            </a:r>
          </a:p>
          <a:p>
            <a:r>
              <a:rPr lang="en-US" sz="1600"/>
              <a:t>   -----</a:t>
            </a:r>
          </a:p>
          <a:p>
            <a:r>
              <a:rPr lang="en-US" sz="1600"/>
              <a:t>   -----</a:t>
            </a:r>
          </a:p>
          <a:p>
            <a:r>
              <a:rPr lang="en-US" sz="1600"/>
              <a:t>&lt;/HTML&gt;</a:t>
            </a:r>
            <a:endParaRPr lang="en-IN" sz="1600"/>
          </a:p>
        </p:txBody>
      </p:sp>
      <p:sp>
        <p:nvSpPr>
          <p:cNvPr id="24" name="Folded Corner 23"/>
          <p:cNvSpPr/>
          <p:nvPr/>
        </p:nvSpPr>
        <p:spPr>
          <a:xfrm>
            <a:off x="5763885" y="2132857"/>
            <a:ext cx="959188" cy="104955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</p:spTree>
    <p:extLst>
      <p:ext uri="{BB962C8B-B14F-4D97-AF65-F5344CB8AC3E}">
        <p14:creationId xmlns:p14="http://schemas.microsoft.com/office/powerpoint/2010/main" val="40157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901149"/>
            <a:ext cx="1682644" cy="172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94" y="123599"/>
            <a:ext cx="541196" cy="10257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95737" y="1057452"/>
            <a:ext cx="3528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40" y="1995805"/>
            <a:ext cx="3528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9797" y="3125588"/>
            <a:ext cx="8712969" cy="3694986"/>
          </a:xfrm>
          <a:prstGeom prst="rect">
            <a:avLst/>
          </a:prstGeom>
          <a:noFill/>
          <a:ln w="12700">
            <a:noFill/>
            <a:prstDash val="lgDashDot"/>
          </a:ln>
        </p:spPr>
        <p:txBody>
          <a:bodyPr wrap="square" rtlCol="0">
            <a:spAutoFit/>
          </a:bodyPr>
          <a:lstStyle/>
          <a:p>
            <a:pPr marL="342904" indent="-342904">
              <a:buFont typeface="+mj-lt"/>
              <a:buAutoNum type="arabicPeriod"/>
            </a:pPr>
            <a:endParaRPr lang="en-US" sz="1801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Book Antiqua" pitchFamily="18" charset="0"/>
              </a:rPr>
              <a:t>User </a:t>
            </a:r>
            <a:r>
              <a:rPr lang="en-US" sz="1801" dirty="0">
                <a:latin typeface="Book Antiqua" pitchFamily="18" charset="0"/>
              </a:rPr>
              <a:t>makes </a:t>
            </a:r>
            <a:r>
              <a:rPr lang="en-US" sz="1801" dirty="0">
                <a:latin typeface="Book Antiqua" pitchFamily="18" charset="0"/>
              </a:rPr>
              <a:t>a request to </a:t>
            </a:r>
            <a:r>
              <a:rPr lang="en-US" sz="1801" dirty="0">
                <a:latin typeface="Book Antiqua" pitchFamily="18" charset="0"/>
              </a:rPr>
              <a:t>a </a:t>
            </a:r>
            <a:r>
              <a:rPr lang="en-US" sz="1801" dirty="0">
                <a:latin typeface="Book Antiqua" pitchFamily="18" charset="0"/>
              </a:rPr>
              <a:t>servlet</a:t>
            </a:r>
          </a:p>
          <a:p>
            <a:pPr marL="342904" indent="-342904">
              <a:buFont typeface="+mj-lt"/>
              <a:buAutoNum type="arabicPeriod"/>
            </a:pPr>
            <a:endParaRPr lang="en-US" sz="1801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Book Antiqua" pitchFamily="18" charset="0"/>
              </a:rPr>
              <a:t>Servlet </a:t>
            </a:r>
            <a:r>
              <a:rPr lang="en-US" sz="1801" b="1" u="sng" dirty="0">
                <a:latin typeface="Book Antiqua" pitchFamily="18" charset="0"/>
              </a:rPr>
              <a:t>internally</a:t>
            </a:r>
            <a:r>
              <a:rPr lang="en-US" sz="1801" dirty="0">
                <a:latin typeface="Book Antiqua" pitchFamily="18" charset="0"/>
              </a:rPr>
              <a:t> forwards that request to another servlet </a:t>
            </a:r>
            <a:r>
              <a:rPr lang="en-US" sz="1801" b="1" u="sng" dirty="0">
                <a:latin typeface="Book Antiqua" pitchFamily="18" charset="0"/>
              </a:rPr>
              <a:t>by passing Request &amp; Response objects </a:t>
            </a:r>
            <a:r>
              <a:rPr lang="en-US" sz="1801" dirty="0">
                <a:latin typeface="Book Antiqua" pitchFamily="18" charset="0"/>
              </a:rPr>
              <a:t>(i.e. </a:t>
            </a:r>
            <a:r>
              <a:rPr lang="en-US" sz="1801" b="1" u="sng" dirty="0">
                <a:latin typeface="Book Antiqua" pitchFamily="18" charset="0"/>
              </a:rPr>
              <a:t>forward happens at Server side</a:t>
            </a:r>
            <a:r>
              <a:rPr lang="en-US" sz="1801" dirty="0">
                <a:latin typeface="Book Antiqua" pitchFamily="18" charset="0"/>
              </a:rPr>
              <a:t>). </a:t>
            </a:r>
            <a:r>
              <a:rPr lang="en-US" sz="1801" dirty="0">
                <a:latin typeface="Book Antiqua" pitchFamily="18" charset="0"/>
              </a:rPr>
              <a:t>Another servlet handles that request &amp; gives back the response. </a:t>
            </a:r>
          </a:p>
          <a:p>
            <a:pPr marL="342904" indent="-342904">
              <a:buFont typeface="+mj-lt"/>
              <a:buAutoNum type="arabicPeriod"/>
            </a:pPr>
            <a:endParaRPr lang="en-US" sz="1801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Book Antiqua" pitchFamily="18" charset="0"/>
              </a:rPr>
              <a:t>Browser </a:t>
            </a:r>
            <a:r>
              <a:rPr lang="en-US" sz="1801" dirty="0">
                <a:latin typeface="Book Antiqua" pitchFamily="18" charset="0"/>
              </a:rPr>
              <a:t>displays the response. In this case Browser will not have any clue on what went behind the scene. Also, </a:t>
            </a:r>
            <a:r>
              <a:rPr lang="en-US" sz="1801" b="1" u="sng" dirty="0">
                <a:latin typeface="Book Antiqua" pitchFamily="18" charset="0"/>
              </a:rPr>
              <a:t>URL in the browser doesn't change.</a:t>
            </a:r>
          </a:p>
          <a:p>
            <a:pPr marL="342904" indent="-342904">
              <a:buFont typeface="+mj-lt"/>
              <a:buAutoNum type="arabicPeriod"/>
            </a:pPr>
            <a:endParaRPr lang="en-US" sz="1801" b="1" u="sng" dirty="0">
              <a:latin typeface="Book Antiqua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Book Antiqua" pitchFamily="18" charset="0"/>
              </a:rPr>
              <a:t>To </a:t>
            </a:r>
            <a:r>
              <a:rPr lang="en-US" sz="1801" dirty="0">
                <a:latin typeface="Book Antiqua" pitchFamily="18" charset="0"/>
              </a:rPr>
              <a:t>forward the request call forward() on the RequestDispatcher object. There are two ways we can get the RequestDispatcher object</a:t>
            </a:r>
          </a:p>
          <a:p>
            <a:pPr marL="342904" indent="-342904">
              <a:buFont typeface="+mj-lt"/>
              <a:buAutoNum type="arabicPeriod"/>
            </a:pPr>
            <a:endParaRPr lang="en-US" sz="1801" b="1" u="sng" dirty="0">
              <a:latin typeface="Book Antiqua" pitchFamily="18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2979691" y="555648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16" name="Flowchart: Connector 15"/>
          <p:cNvSpPr/>
          <p:nvPr/>
        </p:nvSpPr>
        <p:spPr>
          <a:xfrm>
            <a:off x="6368971" y="151625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18" name="Flowchart: Connector 17"/>
          <p:cNvSpPr/>
          <p:nvPr/>
        </p:nvSpPr>
        <p:spPr>
          <a:xfrm>
            <a:off x="2979691" y="2169435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</a:t>
            </a:r>
            <a:endParaRPr lang="en-IN" sz="1801" dirty="0"/>
          </a:p>
        </p:txBody>
      </p:sp>
      <p:sp>
        <p:nvSpPr>
          <p:cNvPr id="2" name="Rectangle 1"/>
          <p:cNvSpPr/>
          <p:nvPr/>
        </p:nvSpPr>
        <p:spPr>
          <a:xfrm>
            <a:off x="5940153" y="546823"/>
            <a:ext cx="2952329" cy="2255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300193" y="832468"/>
            <a:ext cx="1080121" cy="34550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Servlet 1</a:t>
            </a:r>
            <a:endParaRPr lang="en-IN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6300193" y="2200034"/>
            <a:ext cx="1080121" cy="34550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Servlet 2</a:t>
            </a:r>
            <a:endParaRPr lang="en-IN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19" idx="0"/>
          </p:cNvCxnSpPr>
          <p:nvPr/>
        </p:nvCxnSpPr>
        <p:spPr>
          <a:xfrm>
            <a:off x="6840252" y="1177971"/>
            <a:ext cx="0" cy="102206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8267" y="1504001"/>
            <a:ext cx="18755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doXXX (</a:t>
            </a:r>
            <a:r>
              <a:rPr lang="en-US" sz="1801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req, res)</a:t>
            </a:r>
            <a:endParaRPr lang="en-IN" sz="1801" b="1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7008" y="1078922"/>
            <a:ext cx="4002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http://localhost:8080/studentsApp/myServlet</a:t>
            </a:r>
            <a:endParaRPr lang="en-IN" sz="1600"/>
          </a:p>
        </p:txBody>
      </p:sp>
      <p:sp>
        <p:nvSpPr>
          <p:cNvPr id="29" name="TextBox 28"/>
          <p:cNvSpPr txBox="1"/>
          <p:nvPr/>
        </p:nvSpPr>
        <p:spPr>
          <a:xfrm>
            <a:off x="4401278" y="2067814"/>
            <a:ext cx="957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/>
              <a:t>&lt;HTML&gt;</a:t>
            </a:r>
          </a:p>
          <a:p>
            <a:r>
              <a:rPr lang="en-US" sz="1600"/>
              <a:t>   -----</a:t>
            </a:r>
          </a:p>
          <a:p>
            <a:r>
              <a:rPr lang="en-US" sz="1600"/>
              <a:t>   -----</a:t>
            </a:r>
          </a:p>
          <a:p>
            <a:r>
              <a:rPr lang="en-US" sz="1600"/>
              <a:t>&lt;/HTML&gt;</a:t>
            </a:r>
            <a:endParaRPr lang="en-IN" sz="1600"/>
          </a:p>
        </p:txBody>
      </p:sp>
      <p:sp>
        <p:nvSpPr>
          <p:cNvPr id="30" name="Folded Corner 29"/>
          <p:cNvSpPr/>
          <p:nvPr/>
        </p:nvSpPr>
        <p:spPr>
          <a:xfrm>
            <a:off x="4385754" y="2092572"/>
            <a:ext cx="959188" cy="112446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</p:spTree>
    <p:extLst>
      <p:ext uri="{BB962C8B-B14F-4D97-AF65-F5344CB8AC3E}">
        <p14:creationId xmlns:p14="http://schemas.microsoft.com/office/powerpoint/2010/main" val="240711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6" y="275170"/>
            <a:ext cx="1512773" cy="155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07" y="188641"/>
            <a:ext cx="864096" cy="16377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01154" y="690749"/>
            <a:ext cx="3457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79936" y="1266813"/>
            <a:ext cx="337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7396" y="275169"/>
            <a:ext cx="15546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Book Antiqua" pitchFamily="18" charset="0"/>
              </a:rPr>
              <a:t>HTTP Request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3511" y="1333572"/>
            <a:ext cx="16957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Book Antiqua" pitchFamily="18" charset="0"/>
              </a:rPr>
              <a:t>HTTP Response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916834"/>
            <a:ext cx="432048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b="1" dirty="0"/>
              <a:t>Key elements of HTTP Request are </a:t>
            </a:r>
            <a:r>
              <a:rPr lang="en-IN" sz="1801" b="1" dirty="0"/>
              <a:t>:</a:t>
            </a:r>
          </a:p>
          <a:p>
            <a:endParaRPr lang="en-IN" sz="1801" b="1" dirty="0"/>
          </a:p>
          <a:p>
            <a:pPr marL="342904" indent="-342904">
              <a:buFont typeface="+mj-lt"/>
              <a:buAutoNum type="arabicPeriod"/>
            </a:pPr>
            <a:r>
              <a:rPr lang="en-IN" sz="1801" dirty="0"/>
              <a:t>URL</a:t>
            </a:r>
          </a:p>
          <a:p>
            <a:pPr marL="342904" indent="-342904">
              <a:buFontTx/>
              <a:buAutoNum type="arabicPeriod" startAt="2"/>
            </a:pPr>
            <a:r>
              <a:rPr lang="en-IN" sz="1801" dirty="0"/>
              <a:t>Form </a:t>
            </a:r>
            <a:r>
              <a:rPr lang="en-IN" sz="1801" dirty="0"/>
              <a:t>Data (if any)</a:t>
            </a:r>
          </a:p>
          <a:p>
            <a:pPr marL="342904" indent="-342904">
              <a:buAutoNum type="arabicPeriod" startAt="2"/>
            </a:pPr>
            <a:r>
              <a:rPr lang="en-IN" sz="1801" dirty="0"/>
              <a:t>HTTP Method</a:t>
            </a:r>
            <a:endParaRPr lang="en-IN" sz="1801" dirty="0"/>
          </a:p>
          <a:p>
            <a:pPr marL="342904" indent="-342904">
              <a:buFontTx/>
              <a:buAutoNum type="arabicPeriod" startAt="2"/>
            </a:pPr>
            <a:r>
              <a:rPr lang="en-IN" sz="1801" dirty="0"/>
              <a:t>Cookies </a:t>
            </a:r>
            <a:r>
              <a:rPr lang="en-IN" sz="1801" dirty="0"/>
              <a:t>(if any</a:t>
            </a:r>
            <a:r>
              <a:rPr lang="en-IN" sz="1801" dirty="0"/>
              <a:t>)</a:t>
            </a:r>
            <a:endParaRPr lang="en-IN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1912766"/>
            <a:ext cx="3995936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1" b="1" dirty="0"/>
              <a:t>Key elements of HTTP </a:t>
            </a:r>
            <a:r>
              <a:rPr lang="en-IN" sz="1801" b="1" dirty="0"/>
              <a:t>Response are :</a:t>
            </a:r>
          </a:p>
          <a:p>
            <a:pPr lvl="0"/>
            <a:endParaRPr lang="en-IN" sz="1801" b="1" dirty="0"/>
          </a:p>
          <a:p>
            <a:pPr marL="342904" indent="-342904">
              <a:buFont typeface="+mj-lt"/>
              <a:buAutoNum type="arabicPeriod"/>
            </a:pPr>
            <a:r>
              <a:rPr lang="en-IN" sz="1801" dirty="0"/>
              <a:t>Status code</a:t>
            </a:r>
            <a:endParaRPr lang="en-IN" sz="1801" dirty="0"/>
          </a:p>
          <a:p>
            <a:pPr marL="342904" indent="-342904">
              <a:buFont typeface="+mj-lt"/>
              <a:buAutoNum type="arabicPeriod"/>
            </a:pPr>
            <a:r>
              <a:rPr lang="en-IN" sz="1801" dirty="0"/>
              <a:t>Content Type</a:t>
            </a:r>
          </a:p>
          <a:p>
            <a:pPr marL="342904" indent="-342904">
              <a:buFont typeface="+mj-lt"/>
              <a:buAutoNum type="arabicPeriod"/>
            </a:pPr>
            <a:r>
              <a:rPr lang="en-IN" sz="1801" dirty="0"/>
              <a:t>Actual </a:t>
            </a:r>
            <a:r>
              <a:rPr lang="en-IN" sz="1801" dirty="0"/>
              <a:t>Content </a:t>
            </a:r>
          </a:p>
          <a:p>
            <a:pPr marL="342904" indent="-342904">
              <a:buFont typeface="+mj-lt"/>
              <a:buAutoNum type="arabicPeriod"/>
            </a:pPr>
            <a:r>
              <a:rPr lang="en-IN" sz="1801" dirty="0"/>
              <a:t>Cookies (if any)</a:t>
            </a:r>
          </a:p>
          <a:p>
            <a:pPr marL="342904" indent="-342904">
              <a:buAutoNum type="arabicPeriod" startAt="4"/>
            </a:pP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46822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" y="131154"/>
            <a:ext cx="1410327" cy="1446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08" y="44626"/>
            <a:ext cx="789813" cy="14969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01154" y="404664"/>
            <a:ext cx="3457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79936" y="764705"/>
            <a:ext cx="337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7396" y="44625"/>
            <a:ext cx="140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HTTP Request</a:t>
            </a:r>
            <a:endParaRPr lang="en-IN" sz="16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3511" y="858198"/>
            <a:ext cx="1526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HTTP Response</a:t>
            </a:r>
            <a:endParaRPr lang="en-IN" sz="1600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04" y="1735065"/>
            <a:ext cx="4352823" cy="508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Whenever Browser makes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a request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some server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, it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always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 checks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whether it has any Cookies within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it which are tagged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to that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server.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If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yes, then it will send those Cookies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to server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along with the </a:t>
            </a:r>
            <a:r>
              <a:rPr lang="en-US" sz="1801" b="1" u="sng" dirty="0">
                <a:solidFill>
                  <a:schemeClr val="tx2">
                    <a:lumMod val="50000"/>
                  </a:schemeClr>
                </a:solidFill>
              </a:rPr>
              <a:t>“Request”</a:t>
            </a:r>
            <a:endParaRPr lang="en-IN" sz="1801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endParaRPr lang="en-IN" sz="1801" dirty="0"/>
          </a:p>
          <a:p>
            <a:r>
              <a:rPr lang="en-IN" sz="1801" dirty="0"/>
              <a:t>1. Let say Browser makes the </a:t>
            </a:r>
            <a:r>
              <a:rPr lang="en-IN" sz="1801" dirty="0"/>
              <a:t>First Request to “localhost”. </a:t>
            </a:r>
            <a:r>
              <a:rPr lang="en-IN" sz="1801" dirty="0"/>
              <a:t>It checks </a:t>
            </a:r>
            <a:r>
              <a:rPr lang="en-IN" sz="1801" dirty="0"/>
              <a:t>whether it has any Cookies within it which are tagged to localhost</a:t>
            </a:r>
            <a:r>
              <a:rPr lang="en-IN" sz="1801" dirty="0"/>
              <a:t>. Since it a First request, it won’t find &amp; hence request won’t have any cookies.</a:t>
            </a:r>
          </a:p>
          <a:p>
            <a:endParaRPr lang="en-US" sz="1801" dirty="0"/>
          </a:p>
          <a:p>
            <a:r>
              <a:rPr lang="en-US" sz="1801" dirty="0"/>
              <a:t>3. Browser receives the response, gets the Cookie &amp; stores it into it’s memory.</a:t>
            </a:r>
          </a:p>
          <a:p>
            <a:endParaRPr lang="en-US" sz="1801" dirty="0"/>
          </a:p>
          <a:p>
            <a:r>
              <a:rPr lang="en-US" sz="1801" dirty="0"/>
              <a:t>4. Browser makes second request. This time Cookie is sent along with the request</a:t>
            </a:r>
            <a:endParaRPr lang="en-IN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1700810"/>
            <a:ext cx="4283968" cy="452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Server gets the request along with cookies (if any). </a:t>
            </a:r>
            <a:r>
              <a:rPr lang="en-IN" sz="1801" dirty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IN" sz="1801" dirty="0">
                <a:solidFill>
                  <a:schemeClr val="tx2">
                    <a:lumMod val="50000"/>
                  </a:schemeClr>
                </a:solidFill>
              </a:rPr>
              <a:t>process the </a:t>
            </a:r>
            <a:r>
              <a:rPr lang="en-IN" sz="1801" dirty="0">
                <a:solidFill>
                  <a:schemeClr val="tx2">
                    <a:lumMod val="50000"/>
                  </a:schemeClr>
                </a:solidFill>
              </a:rPr>
              <a:t>request &amp; </a:t>
            </a:r>
            <a:r>
              <a:rPr lang="en-IN" sz="1801" b="1" u="sng" dirty="0">
                <a:solidFill>
                  <a:schemeClr val="tx2">
                    <a:lumMod val="50000"/>
                  </a:schemeClr>
                </a:solidFill>
              </a:rPr>
              <a:t>it “may / may not” send the Cookies (by setting it’s lifetime) along with the “Response”</a:t>
            </a:r>
          </a:p>
          <a:p>
            <a:endParaRPr lang="en-IN" sz="1801" b="1" u="sng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801" dirty="0"/>
          </a:p>
          <a:p>
            <a:r>
              <a:rPr lang="en-IN" sz="1801" dirty="0"/>
              <a:t>2. Server gets the request, it process the request, creates </a:t>
            </a:r>
            <a:r>
              <a:rPr lang="en-IN" sz="1801" dirty="0"/>
              <a:t>the Cookie </a:t>
            </a:r>
            <a:r>
              <a:rPr lang="en-IN" sz="1801" dirty="0"/>
              <a:t>&amp; sets it’s </a:t>
            </a:r>
            <a:r>
              <a:rPr lang="en-IN" sz="1801" dirty="0"/>
              <a:t>lifetime </a:t>
            </a:r>
            <a:r>
              <a:rPr lang="en-IN" sz="1801" dirty="0"/>
              <a:t>&amp; sends it to Browser along with the response</a:t>
            </a:r>
          </a:p>
          <a:p>
            <a:endParaRPr lang="en-US" sz="1801" dirty="0"/>
          </a:p>
          <a:p>
            <a:r>
              <a:rPr lang="en-US" sz="1801" dirty="0"/>
              <a:t>5. </a:t>
            </a:r>
            <a:r>
              <a:rPr lang="en-IN" sz="1801" dirty="0"/>
              <a:t>Server gets the request along with cookie, it process the request, it “may / may not” send the Cookies </a:t>
            </a:r>
            <a:r>
              <a:rPr lang="en-IN" sz="1801" dirty="0"/>
              <a:t>along </a:t>
            </a:r>
            <a:r>
              <a:rPr lang="en-IN" sz="1801" dirty="0"/>
              <a:t>with the </a:t>
            </a:r>
            <a:r>
              <a:rPr lang="en-IN" sz="1801" dirty="0"/>
              <a:t>response</a:t>
            </a:r>
            <a:endParaRPr lang="en-IN" sz="1801" dirty="0"/>
          </a:p>
          <a:p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4240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232138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5" y="3070671"/>
            <a:ext cx="1392338" cy="1427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85" y="1963187"/>
            <a:ext cx="648073" cy="122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90677" y="3453348"/>
            <a:ext cx="2450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84586" y="3717032"/>
            <a:ext cx="2411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51922" y="2757623"/>
            <a:ext cx="4968553" cy="139146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ounded Rectangle 8"/>
          <p:cNvSpPr/>
          <p:nvPr/>
        </p:nvSpPr>
        <p:spPr>
          <a:xfrm>
            <a:off x="4211962" y="3212977"/>
            <a:ext cx="1474338" cy="64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Webserver Application</a:t>
            </a:r>
            <a:endParaRPr lang="en-IN" sz="1801" b="1" dirty="0"/>
          </a:p>
        </p:txBody>
      </p:sp>
      <p:sp>
        <p:nvSpPr>
          <p:cNvPr id="10" name="Flowchart: Terminator 9"/>
          <p:cNvSpPr/>
          <p:nvPr/>
        </p:nvSpPr>
        <p:spPr>
          <a:xfrm>
            <a:off x="6588224" y="3212979"/>
            <a:ext cx="1728192" cy="6480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Helper Technologies</a:t>
            </a:r>
            <a:endParaRPr lang="en-IN" sz="1801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77416" y="342569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22719" y="3717032"/>
            <a:ext cx="6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2472205" y="301875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14" name="Flowchart: Connector 13"/>
          <p:cNvSpPr/>
          <p:nvPr/>
        </p:nvSpPr>
        <p:spPr>
          <a:xfrm>
            <a:off x="5971479" y="301875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15" name="Flowchart: Connector 14"/>
          <p:cNvSpPr/>
          <p:nvPr/>
        </p:nvSpPr>
        <p:spPr>
          <a:xfrm>
            <a:off x="6004240" y="3780606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</a:t>
            </a:r>
            <a:endParaRPr lang="en-IN" sz="1801" dirty="0"/>
          </a:p>
        </p:txBody>
      </p:sp>
      <p:sp>
        <p:nvSpPr>
          <p:cNvPr id="16" name="Flowchart: Connector 15"/>
          <p:cNvSpPr/>
          <p:nvPr/>
        </p:nvSpPr>
        <p:spPr>
          <a:xfrm>
            <a:off x="2525033" y="379480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4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91796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844853"/>
            <a:ext cx="1392338" cy="1427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48" y="188642"/>
            <a:ext cx="648073" cy="12283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79913" y="620690"/>
            <a:ext cx="5184576" cy="612067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ounded Rectangle 8"/>
          <p:cNvSpPr/>
          <p:nvPr/>
        </p:nvSpPr>
        <p:spPr>
          <a:xfrm>
            <a:off x="4102778" y="1092927"/>
            <a:ext cx="1474338" cy="64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Web Server</a:t>
            </a:r>
            <a:endParaRPr lang="en-IN" sz="1801" b="1" dirty="0"/>
          </a:p>
        </p:txBody>
      </p:sp>
      <p:sp>
        <p:nvSpPr>
          <p:cNvPr id="10" name="Flowchart: Terminator 9"/>
          <p:cNvSpPr/>
          <p:nvPr/>
        </p:nvSpPr>
        <p:spPr>
          <a:xfrm>
            <a:off x="6976733" y="2676191"/>
            <a:ext cx="1267676" cy="3927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IN" sz="1801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2529705" y="836715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14" name="Flowchart: Connector 13"/>
          <p:cNvSpPr/>
          <p:nvPr/>
        </p:nvSpPr>
        <p:spPr>
          <a:xfrm>
            <a:off x="5354996" y="207538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16" name="Flowchart: Connector 15"/>
          <p:cNvSpPr/>
          <p:nvPr/>
        </p:nvSpPr>
        <p:spPr>
          <a:xfrm>
            <a:off x="5652123" y="4526732"/>
            <a:ext cx="331959" cy="314094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4</a:t>
            </a:r>
            <a:endParaRPr lang="en-IN" sz="1801" dirty="0"/>
          </a:p>
        </p:txBody>
      </p:sp>
      <p:sp>
        <p:nvSpPr>
          <p:cNvPr id="17" name="Rounded Rectangle 16"/>
          <p:cNvSpPr/>
          <p:nvPr/>
        </p:nvSpPr>
        <p:spPr>
          <a:xfrm>
            <a:off x="4102778" y="2687302"/>
            <a:ext cx="1474338" cy="921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 Container</a:t>
            </a:r>
            <a:endParaRPr lang="en-IN" sz="1801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937245" y="3609024"/>
            <a:ext cx="1875449" cy="2772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b="1" dirty="0"/>
          </a:p>
        </p:txBody>
      </p:sp>
      <p:sp>
        <p:nvSpPr>
          <p:cNvPr id="22" name="Flowchart: Terminator 21"/>
          <p:cNvSpPr/>
          <p:nvPr/>
        </p:nvSpPr>
        <p:spPr>
          <a:xfrm>
            <a:off x="7119295" y="4365105"/>
            <a:ext cx="1520135" cy="6480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 Service()</a:t>
            </a:r>
            <a:endParaRPr lang="en-IN" sz="1801" b="1" dirty="0"/>
          </a:p>
        </p:txBody>
      </p:sp>
      <p:sp>
        <p:nvSpPr>
          <p:cNvPr id="23" name="Flowchart: Terminator 22"/>
          <p:cNvSpPr/>
          <p:nvPr/>
        </p:nvSpPr>
        <p:spPr>
          <a:xfrm>
            <a:off x="7114901" y="5667174"/>
            <a:ext cx="1520135" cy="3307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doXXX()</a:t>
            </a:r>
            <a:endParaRPr lang="en-IN" sz="1801" b="1" dirty="0"/>
          </a:p>
        </p:txBody>
      </p:sp>
      <p:sp>
        <p:nvSpPr>
          <p:cNvPr id="24" name="Folded Corner 23"/>
          <p:cNvSpPr/>
          <p:nvPr/>
        </p:nvSpPr>
        <p:spPr>
          <a:xfrm>
            <a:off x="5381414" y="5208941"/>
            <a:ext cx="845374" cy="916466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  <a:endParaRPr lang="en-IN" sz="14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1993" y="1740998"/>
            <a:ext cx="0" cy="94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8" idx="1"/>
            <a:endCxn id="17" idx="2"/>
          </p:cNvCxnSpPr>
          <p:nvPr/>
        </p:nvCxnSpPr>
        <p:spPr>
          <a:xfrm rot="10800000">
            <a:off x="4839947" y="3608764"/>
            <a:ext cx="2097298" cy="13864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0"/>
            <a:endCxn id="22" idx="2"/>
          </p:cNvCxnSpPr>
          <p:nvPr/>
        </p:nvCxnSpPr>
        <p:spPr>
          <a:xfrm flipV="1">
            <a:off x="7874968" y="5013179"/>
            <a:ext cx="4395" cy="6539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5890" y="1740998"/>
            <a:ext cx="0" cy="94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3958763" y="2075389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5</a:t>
            </a:r>
            <a:endParaRPr lang="en-IN" sz="180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475658" y="1268760"/>
            <a:ext cx="2568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403651" y="1558717"/>
            <a:ext cx="2568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2529705" y="164334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6</a:t>
            </a:r>
            <a:endParaRPr lang="en-IN" sz="1801" dirty="0"/>
          </a:p>
        </p:txBody>
      </p:sp>
      <p:sp>
        <p:nvSpPr>
          <p:cNvPr id="66" name="Folded Corner 65"/>
          <p:cNvSpPr/>
          <p:nvPr/>
        </p:nvSpPr>
        <p:spPr>
          <a:xfrm>
            <a:off x="2272995" y="2141499"/>
            <a:ext cx="845374" cy="100811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</a:t>
            </a:r>
          </a:p>
          <a:p>
            <a:pPr algn="ctr"/>
            <a:r>
              <a:rPr lang="en-US" sz="1401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  <a:endParaRPr lang="en-IN" sz="1401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95399" y="188641"/>
            <a:ext cx="17241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Server Machine</a:t>
            </a:r>
            <a:endParaRPr lang="en-IN" sz="1801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1" y="2545158"/>
            <a:ext cx="1331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Servlet Name</a:t>
            </a:r>
            <a:endParaRPr lang="en-IN" sz="1600" b="1" dirty="0"/>
          </a:p>
        </p:txBody>
      </p: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5564537" y="2872575"/>
            <a:ext cx="1412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8" idx="0"/>
          </p:cNvCxnSpPr>
          <p:nvPr/>
        </p:nvCxnSpPr>
        <p:spPr>
          <a:xfrm>
            <a:off x="5564536" y="3284988"/>
            <a:ext cx="2310434" cy="3240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37246" y="3693702"/>
            <a:ext cx="187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Thread’s run() Method</a:t>
            </a:r>
            <a:endParaRPr lang="en-IN" sz="16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6116549" y="2115714"/>
            <a:ext cx="629273" cy="483380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3A</a:t>
            </a:r>
            <a:endParaRPr lang="en-IN" sz="1801" dirty="0"/>
          </a:p>
        </p:txBody>
      </p:sp>
      <p:sp>
        <p:nvSpPr>
          <p:cNvPr id="31" name="Flowchart: Connector 30"/>
          <p:cNvSpPr/>
          <p:nvPr/>
        </p:nvSpPr>
        <p:spPr>
          <a:xfrm>
            <a:off x="6113901" y="3409673"/>
            <a:ext cx="629273" cy="483380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3B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9553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4"/>
          <p:cNvSpPr/>
          <p:nvPr/>
        </p:nvSpPr>
        <p:spPr>
          <a:xfrm>
            <a:off x="2700053" y="1120659"/>
            <a:ext cx="2448012" cy="43253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ServletConfig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539812" y="2625217"/>
            <a:ext cx="3816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GenericServlet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811" y="3864350"/>
            <a:ext cx="3816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HttpServlet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1818" y="5019337"/>
            <a:ext cx="367240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MyServlet</a:t>
            </a:r>
            <a:endParaRPr lang="en-IN" sz="1801" b="1" dirty="0"/>
          </a:p>
        </p:txBody>
      </p:sp>
      <p:sp>
        <p:nvSpPr>
          <p:cNvPr id="9" name="Flowchart: Preparation 8"/>
          <p:cNvSpPr/>
          <p:nvPr/>
        </p:nvSpPr>
        <p:spPr>
          <a:xfrm>
            <a:off x="107506" y="1120659"/>
            <a:ext cx="2376265" cy="43253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</a:t>
            </a:r>
            <a:endParaRPr lang="en-IN" sz="1801" b="1" dirty="0"/>
          </a:p>
        </p:txBody>
      </p:sp>
      <p:sp>
        <p:nvSpPr>
          <p:cNvPr id="10" name="Right Brace 9"/>
          <p:cNvSpPr/>
          <p:nvPr/>
        </p:nvSpPr>
        <p:spPr>
          <a:xfrm>
            <a:off x="5292082" y="743797"/>
            <a:ext cx="360041" cy="993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1" name="Right Brace 10"/>
          <p:cNvSpPr/>
          <p:nvPr/>
        </p:nvSpPr>
        <p:spPr>
          <a:xfrm>
            <a:off x="5292081" y="2450993"/>
            <a:ext cx="360041" cy="7804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4" name="TextBox 13"/>
          <p:cNvSpPr txBox="1"/>
          <p:nvPr/>
        </p:nvSpPr>
        <p:spPr>
          <a:xfrm>
            <a:off x="5935463" y="1056013"/>
            <a:ext cx="138263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Interfaces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3963" y="2517947"/>
            <a:ext cx="311354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Abstract Class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US" sz="1801" b="1" dirty="0"/>
              <a:t>Not Specific to any protocol</a:t>
            </a:r>
            <a:endParaRPr lang="en-IN" sz="1801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43929" y="3623174"/>
            <a:ext cx="2825838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Abstract Class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US" sz="1801" dirty="0" smtClean="0"/>
              <a:t>Handles </a:t>
            </a:r>
            <a:r>
              <a:rPr lang="en-US" sz="1801" dirty="0"/>
              <a:t>ONLY </a:t>
            </a:r>
            <a:endParaRPr lang="en-US" sz="1801" dirty="0" smtClean="0"/>
          </a:p>
          <a:p>
            <a:r>
              <a:rPr lang="en-US" sz="1801" dirty="0"/>
              <a:t> </a:t>
            </a:r>
            <a:r>
              <a:rPr lang="en-US" sz="1801" dirty="0" smtClean="0"/>
              <a:t>     </a:t>
            </a:r>
            <a:r>
              <a:rPr lang="en-US" sz="1801" b="1" dirty="0" smtClean="0"/>
              <a:t>HTTP </a:t>
            </a:r>
            <a:r>
              <a:rPr lang="en-US" sz="1801" b="1" dirty="0"/>
              <a:t>&amp; HTTPS </a:t>
            </a:r>
            <a:r>
              <a:rPr lang="en-US" sz="1801" b="1" dirty="0" smtClean="0"/>
              <a:t>Protocols</a:t>
            </a:r>
            <a:endParaRPr lang="en-IN" sz="1801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4551" y="5050631"/>
            <a:ext cx="15244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Concrete class</a:t>
            </a:r>
            <a:endParaRPr lang="en-IN" sz="1801" dirty="0"/>
          </a:p>
        </p:txBody>
      </p:sp>
      <p:cxnSp>
        <p:nvCxnSpPr>
          <p:cNvPr id="19" name="Elbow Connector 18"/>
          <p:cNvCxnSpPr>
            <a:stCxn id="9" idx="2"/>
            <a:endCxn id="6" idx="0"/>
          </p:cNvCxnSpPr>
          <p:nvPr/>
        </p:nvCxnSpPr>
        <p:spPr>
          <a:xfrm rot="16200000" flipH="1">
            <a:off x="1335818" y="1513010"/>
            <a:ext cx="1072028" cy="1152386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6" idx="0"/>
          </p:cNvCxnSpPr>
          <p:nvPr/>
        </p:nvCxnSpPr>
        <p:spPr>
          <a:xfrm rot="5400000">
            <a:off x="2650028" y="1351186"/>
            <a:ext cx="1072028" cy="147603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7" idx="0"/>
          </p:cNvCxnSpPr>
          <p:nvPr/>
        </p:nvCxnSpPr>
        <p:spPr>
          <a:xfrm flipH="1">
            <a:off x="2448024" y="3057265"/>
            <a:ext cx="1" cy="8070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8" idx="0"/>
          </p:cNvCxnSpPr>
          <p:nvPr/>
        </p:nvCxnSpPr>
        <p:spPr>
          <a:xfrm flipH="1">
            <a:off x="2448023" y="4296398"/>
            <a:ext cx="1" cy="7229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8" y="105382"/>
            <a:ext cx="3102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Servlet Hierarchy 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5290284" y="3690127"/>
            <a:ext cx="360041" cy="7804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37" name="Right Brace 36"/>
          <p:cNvSpPr/>
          <p:nvPr/>
        </p:nvSpPr>
        <p:spPr>
          <a:xfrm>
            <a:off x="5290283" y="4845114"/>
            <a:ext cx="360041" cy="7804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10557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1" y="1677138"/>
            <a:ext cx="30963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ServletRequest</a:t>
            </a:r>
            <a:endParaRPr lang="en-IN" sz="1801" b="1" dirty="0"/>
          </a:p>
        </p:txBody>
      </p:sp>
      <p:sp>
        <p:nvSpPr>
          <p:cNvPr id="7" name="Rectangle 6"/>
          <p:cNvSpPr/>
          <p:nvPr/>
        </p:nvSpPr>
        <p:spPr>
          <a:xfrm>
            <a:off x="251521" y="3763890"/>
            <a:ext cx="30963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HttpServletRequest</a:t>
            </a:r>
            <a:endParaRPr lang="en-IN" sz="1801" b="1" dirty="0"/>
          </a:p>
        </p:txBody>
      </p:sp>
      <p:cxnSp>
        <p:nvCxnSpPr>
          <p:cNvPr id="30" name="Straight Arrow Connector 29"/>
          <p:cNvCxnSpPr>
            <a:stCxn id="6" idx="2"/>
            <a:endCxn id="7" idx="0"/>
          </p:cNvCxnSpPr>
          <p:nvPr/>
        </p:nvCxnSpPr>
        <p:spPr>
          <a:xfrm>
            <a:off x="1799692" y="2109187"/>
            <a:ext cx="0" cy="1654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3635897" y="1188346"/>
            <a:ext cx="288032" cy="141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" name="Right Brace 8"/>
          <p:cNvSpPr/>
          <p:nvPr/>
        </p:nvSpPr>
        <p:spPr>
          <a:xfrm>
            <a:off x="3635897" y="3522712"/>
            <a:ext cx="288032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3" name="TextBox 2"/>
          <p:cNvSpPr txBox="1"/>
          <p:nvPr/>
        </p:nvSpPr>
        <p:spPr>
          <a:xfrm>
            <a:off x="4298786" y="1015999"/>
            <a:ext cx="471866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Interface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It provides request information </a:t>
            </a:r>
            <a:endParaRPr lang="en-IN" sz="1801" dirty="0"/>
          </a:p>
          <a:p>
            <a:r>
              <a:rPr lang="en-IN" sz="1801" dirty="0"/>
              <a:t>      to </a:t>
            </a:r>
            <a:r>
              <a:rPr lang="en-IN" sz="1801" dirty="0"/>
              <a:t>a particular servlet</a:t>
            </a:r>
            <a:r>
              <a:rPr lang="en-US" sz="1801" dirty="0"/>
              <a:t> </a:t>
            </a:r>
            <a:endParaRPr lang="en-US" sz="1801" dirty="0"/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A </a:t>
            </a:r>
            <a:r>
              <a:rPr lang="en-IN" sz="1801" dirty="0"/>
              <a:t>ServletRequest provides </a:t>
            </a:r>
            <a:r>
              <a:rPr lang="en-IN" sz="1801" dirty="0"/>
              <a:t>request data </a:t>
            </a:r>
          </a:p>
          <a:p>
            <a:r>
              <a:rPr lang="en-IN" sz="1801" dirty="0"/>
              <a:t>     including parameter </a:t>
            </a:r>
            <a:r>
              <a:rPr lang="en-IN" sz="1801" dirty="0"/>
              <a:t>name and values, </a:t>
            </a:r>
            <a:endParaRPr lang="en-IN" sz="1801" dirty="0"/>
          </a:p>
          <a:p>
            <a:r>
              <a:rPr lang="en-IN" sz="1801" dirty="0"/>
              <a:t> </a:t>
            </a:r>
            <a:r>
              <a:rPr lang="en-IN" sz="1801" dirty="0"/>
              <a:t>    attributes and </a:t>
            </a:r>
            <a:r>
              <a:rPr lang="en-IN" sz="1801" dirty="0"/>
              <a:t>an input stream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1959" y="3522712"/>
            <a:ext cx="471866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Interface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It extends the ServletRequest </a:t>
            </a:r>
            <a:r>
              <a:rPr lang="en-IN" sz="1801" dirty="0"/>
              <a:t>Interface </a:t>
            </a:r>
          </a:p>
          <a:p>
            <a:r>
              <a:rPr lang="en-IN" sz="1801" dirty="0"/>
              <a:t>to </a:t>
            </a:r>
            <a:r>
              <a:rPr lang="en-IN" sz="1801" dirty="0"/>
              <a:t>provide request information for HTTP servlets</a:t>
            </a:r>
          </a:p>
        </p:txBody>
      </p:sp>
    </p:spTree>
    <p:extLst>
      <p:ext uri="{BB962C8B-B14F-4D97-AF65-F5344CB8AC3E}">
        <p14:creationId xmlns:p14="http://schemas.microsoft.com/office/powerpoint/2010/main" val="8284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520" y="135790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ServletResponse</a:t>
            </a:r>
            <a:endParaRPr lang="en-IN" sz="1801" b="1" dirty="0"/>
          </a:p>
        </p:txBody>
      </p:sp>
      <p:sp>
        <p:nvSpPr>
          <p:cNvPr id="32" name="Rectangle 31"/>
          <p:cNvSpPr/>
          <p:nvPr/>
        </p:nvSpPr>
        <p:spPr>
          <a:xfrm>
            <a:off x="251520" y="4661538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HttpServletResponse</a:t>
            </a:r>
            <a:endParaRPr lang="en-IN" sz="1801" b="1" dirty="0"/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>
            <a:off x="1547664" y="1789951"/>
            <a:ext cx="0" cy="287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2843808" y="865749"/>
            <a:ext cx="288032" cy="2563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35" name="Right Brace 34"/>
          <p:cNvSpPr/>
          <p:nvPr/>
        </p:nvSpPr>
        <p:spPr>
          <a:xfrm>
            <a:off x="2843808" y="4366123"/>
            <a:ext cx="288032" cy="10801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36" name="TextBox 35"/>
          <p:cNvSpPr txBox="1"/>
          <p:nvPr/>
        </p:nvSpPr>
        <p:spPr>
          <a:xfrm>
            <a:off x="3243799" y="696760"/>
            <a:ext cx="5900205" cy="3140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Interface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It assist’s the servlet in sending a response </a:t>
            </a:r>
            <a:endParaRPr lang="en-IN" sz="1801" dirty="0"/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To </a:t>
            </a:r>
            <a:r>
              <a:rPr lang="en-IN" sz="1801" dirty="0"/>
              <a:t>send </a:t>
            </a:r>
            <a:r>
              <a:rPr lang="en-IN" sz="1801" b="1" dirty="0"/>
              <a:t>Character </a:t>
            </a:r>
            <a:r>
              <a:rPr lang="en-IN" sz="1801" b="1" dirty="0"/>
              <a:t>D</a:t>
            </a:r>
            <a:r>
              <a:rPr lang="en-IN" sz="1801" b="1" dirty="0"/>
              <a:t>ata </a:t>
            </a:r>
            <a:r>
              <a:rPr lang="en-IN" sz="1801" dirty="0"/>
              <a:t>use </a:t>
            </a:r>
            <a:r>
              <a:rPr lang="en-IN" sz="1801" b="1" dirty="0"/>
              <a:t>PrintWriter</a:t>
            </a:r>
          </a:p>
          <a:p>
            <a:r>
              <a:rPr lang="en-IN" sz="1801" dirty="0"/>
              <a:t> </a:t>
            </a:r>
            <a:r>
              <a:rPr lang="en-IN" sz="1801" dirty="0"/>
              <a:t>     PrintWriter  out </a:t>
            </a:r>
            <a:r>
              <a:rPr lang="en-IN" sz="1801" dirty="0"/>
              <a:t>= response.getWriter</a:t>
            </a:r>
            <a:r>
              <a:rPr lang="en-IN" sz="1801" dirty="0"/>
              <a:t>();</a:t>
            </a:r>
          </a:p>
          <a:p>
            <a:endParaRPr lang="en-IN" sz="1801" dirty="0"/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To send </a:t>
            </a:r>
            <a:r>
              <a:rPr lang="en-IN" sz="1801" b="1" dirty="0"/>
              <a:t>Binary Data </a:t>
            </a:r>
            <a:r>
              <a:rPr lang="en-IN" sz="1801" dirty="0"/>
              <a:t>use </a:t>
            </a:r>
            <a:r>
              <a:rPr lang="en-IN" sz="1801" b="1" dirty="0"/>
              <a:t>ServletOutputStream</a:t>
            </a:r>
          </a:p>
          <a:p>
            <a:r>
              <a:rPr lang="en-IN" sz="1801" dirty="0"/>
              <a:t>      ServletOutputStream  </a:t>
            </a:r>
            <a:r>
              <a:rPr lang="en-IN" sz="1801" dirty="0"/>
              <a:t>out = response.getOutputStream</a:t>
            </a:r>
            <a:r>
              <a:rPr lang="en-IN" sz="1801" dirty="0"/>
              <a:t>();</a:t>
            </a:r>
          </a:p>
          <a:p>
            <a:endParaRPr lang="en-IN" sz="1801" b="1" dirty="0"/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To create a multipart response (mixture of binary and </a:t>
            </a:r>
            <a:endParaRPr lang="en-IN" sz="1801" dirty="0"/>
          </a:p>
          <a:p>
            <a:pPr lvl="0"/>
            <a:r>
              <a:rPr lang="en-IN" sz="1801" dirty="0"/>
              <a:t>      text </a:t>
            </a:r>
            <a:r>
              <a:rPr lang="en-IN" sz="1801" dirty="0"/>
              <a:t>data) </a:t>
            </a:r>
            <a:r>
              <a:rPr lang="en-IN" sz="1801" dirty="0"/>
              <a:t>use </a:t>
            </a:r>
            <a:r>
              <a:rPr lang="en-IN" sz="1801" dirty="0"/>
              <a:t>a ServletOutputStream and manage the </a:t>
            </a:r>
            <a:endParaRPr lang="en-IN" sz="1801" dirty="0"/>
          </a:p>
          <a:p>
            <a:pPr lvl="0"/>
            <a:r>
              <a:rPr lang="en-IN" sz="1801" dirty="0"/>
              <a:t> </a:t>
            </a:r>
            <a:r>
              <a:rPr lang="en-IN" sz="1801" dirty="0"/>
              <a:t>     character </a:t>
            </a:r>
            <a:r>
              <a:rPr lang="en-IN" sz="1801" dirty="0"/>
              <a:t>sections </a:t>
            </a:r>
            <a:r>
              <a:rPr lang="en-IN" sz="1801" dirty="0"/>
              <a:t>manually</a:t>
            </a:r>
            <a:endParaRPr lang="en-IN" sz="1801" dirty="0"/>
          </a:p>
        </p:txBody>
      </p:sp>
      <p:sp>
        <p:nvSpPr>
          <p:cNvPr id="37" name="TextBox 36"/>
          <p:cNvSpPr txBox="1"/>
          <p:nvPr/>
        </p:nvSpPr>
        <p:spPr>
          <a:xfrm>
            <a:off x="3262887" y="4349318"/>
            <a:ext cx="5279202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3" indent="-285753">
              <a:buFont typeface="Wingdings" pitchFamily="2" charset="2"/>
              <a:buChar char="Ø"/>
            </a:pPr>
            <a:r>
              <a:rPr lang="en-US" sz="1801" dirty="0"/>
              <a:t>Interface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It </a:t>
            </a:r>
            <a:r>
              <a:rPr lang="en-IN" sz="1801" dirty="0"/>
              <a:t>extends the ServletResponse </a:t>
            </a:r>
            <a:r>
              <a:rPr lang="en-IN" sz="1801" dirty="0"/>
              <a:t>Interface </a:t>
            </a:r>
            <a:endParaRPr lang="en-IN" sz="1801" dirty="0"/>
          </a:p>
          <a:p>
            <a:r>
              <a:rPr lang="en-IN" sz="1801" dirty="0"/>
              <a:t> </a:t>
            </a:r>
            <a:r>
              <a:rPr lang="en-IN" sz="1801" dirty="0"/>
              <a:t>     to </a:t>
            </a:r>
            <a:r>
              <a:rPr lang="en-IN" sz="1801" dirty="0"/>
              <a:t>provide </a:t>
            </a:r>
            <a:r>
              <a:rPr lang="en-IN" sz="1801" dirty="0"/>
              <a:t>response information </a:t>
            </a:r>
            <a:r>
              <a:rPr lang="en-IN" sz="1801" dirty="0"/>
              <a:t>for HTTP servlets</a:t>
            </a:r>
          </a:p>
          <a:p>
            <a:pPr marL="285753" indent="-285753">
              <a:buFont typeface="Wingdings" pitchFamily="2" charset="2"/>
              <a:buChar char="Ø"/>
            </a:pPr>
            <a:r>
              <a:rPr lang="en-IN" sz="1801" dirty="0"/>
              <a:t>It has </a:t>
            </a:r>
            <a:r>
              <a:rPr lang="en-IN" sz="1801" dirty="0"/>
              <a:t>methods to access HTTP headers and cookies</a:t>
            </a:r>
          </a:p>
        </p:txBody>
      </p:sp>
    </p:spTree>
    <p:extLst>
      <p:ext uri="{BB962C8B-B14F-4D97-AF65-F5344CB8AC3E}">
        <p14:creationId xmlns:p14="http://schemas.microsoft.com/office/powerpoint/2010/main" val="3627192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345791" y="1766889"/>
            <a:ext cx="2226210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Instantiate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Default</a:t>
            </a:r>
            <a:r>
              <a:rPr lang="en-US" sz="1401" dirty="0"/>
              <a:t> Constructor</a:t>
            </a:r>
            <a:endParaRPr lang="en-IN" sz="1401" dirty="0"/>
          </a:p>
        </p:txBody>
      </p:sp>
      <p:sp>
        <p:nvSpPr>
          <p:cNvPr id="3" name="Oval 2"/>
          <p:cNvSpPr/>
          <p:nvPr/>
        </p:nvSpPr>
        <p:spPr>
          <a:xfrm>
            <a:off x="2738814" y="773996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Load</a:t>
            </a:r>
            <a:endParaRPr lang="en-IN" sz="1801" dirty="0"/>
          </a:p>
        </p:txBody>
      </p:sp>
      <p:sp>
        <p:nvSpPr>
          <p:cNvPr id="11" name="Oval 10"/>
          <p:cNvSpPr/>
          <p:nvPr/>
        </p:nvSpPr>
        <p:spPr>
          <a:xfrm>
            <a:off x="7390192" y="5630882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Unload</a:t>
            </a:r>
            <a:endParaRPr lang="en-IN" sz="180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2059183" y="3101408"/>
            <a:ext cx="2844066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Initialize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init(ServletConfig)</a:t>
            </a:r>
            <a:r>
              <a:rPr lang="en-US" sz="1401" dirty="0"/>
              <a:t> </a:t>
            </a:r>
            <a:r>
              <a:rPr lang="en-US" sz="1401" dirty="0"/>
              <a:t>method</a:t>
            </a:r>
            <a:endParaRPr lang="en-IN" sz="140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2209312" y="4374397"/>
            <a:ext cx="2518857" cy="57166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Service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service(SR, SR) </a:t>
            </a:r>
            <a:r>
              <a:rPr lang="en-US" sz="1401" dirty="0"/>
              <a:t>method</a:t>
            </a:r>
            <a:endParaRPr lang="en-IN" sz="1401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5614981" y="4517316"/>
            <a:ext cx="1965362" cy="286933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doXXX (HSR, HSR)</a:t>
            </a:r>
            <a:endParaRPr lang="en-IN" sz="1401" dirty="0"/>
          </a:p>
        </p:txBody>
      </p:sp>
      <p:sp>
        <p:nvSpPr>
          <p:cNvPr id="4" name="Rectangle 3"/>
          <p:cNvSpPr/>
          <p:nvPr/>
        </p:nvSpPr>
        <p:spPr>
          <a:xfrm>
            <a:off x="1323094" y="629983"/>
            <a:ext cx="7569388" cy="568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6" name="Straight Arrow Connector 5"/>
          <p:cNvCxnSpPr>
            <a:stCxn id="3" idx="4"/>
            <a:endCxn id="2" idx="0"/>
          </p:cNvCxnSpPr>
          <p:nvPr/>
        </p:nvCxnSpPr>
        <p:spPr>
          <a:xfrm>
            <a:off x="3458894" y="1231197"/>
            <a:ext cx="0" cy="53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15" idx="0"/>
          </p:cNvCxnSpPr>
          <p:nvPr/>
        </p:nvCxnSpPr>
        <p:spPr>
          <a:xfrm>
            <a:off x="3458898" y="2338558"/>
            <a:ext cx="22318" cy="76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5732698" y="2605682"/>
            <a:ext cx="228601" cy="2286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24" name="Elbow Connector 23"/>
          <p:cNvCxnSpPr>
            <a:stCxn id="3" idx="4"/>
            <a:endCxn id="22" idx="0"/>
          </p:cNvCxnSpPr>
          <p:nvPr/>
        </p:nvCxnSpPr>
        <p:spPr>
          <a:xfrm rot="16200000" flipH="1">
            <a:off x="3965707" y="724388"/>
            <a:ext cx="1374487" cy="2388103"/>
          </a:xfrm>
          <a:prstGeom prst="bentConnector3">
            <a:avLst>
              <a:gd name="adj1" fmla="val 19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" idx="2"/>
            <a:endCxn id="22" idx="2"/>
          </p:cNvCxnSpPr>
          <p:nvPr/>
        </p:nvCxnSpPr>
        <p:spPr>
          <a:xfrm rot="16200000" flipH="1">
            <a:off x="4405084" y="1392370"/>
            <a:ext cx="381426" cy="22738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 flipH="1">
            <a:off x="3468738" y="3673080"/>
            <a:ext cx="12476" cy="701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2"/>
            <a:endCxn id="22" idx="4"/>
          </p:cNvCxnSpPr>
          <p:nvPr/>
        </p:nvCxnSpPr>
        <p:spPr>
          <a:xfrm rot="5400000" flipH="1" flipV="1">
            <a:off x="4244710" y="2070789"/>
            <a:ext cx="838795" cy="2365785"/>
          </a:xfrm>
          <a:prstGeom prst="bentConnector3">
            <a:avLst>
              <a:gd name="adj1" fmla="val -272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6"/>
            <a:endCxn id="11" idx="0"/>
          </p:cNvCxnSpPr>
          <p:nvPr/>
        </p:nvCxnSpPr>
        <p:spPr>
          <a:xfrm>
            <a:off x="5961298" y="2719981"/>
            <a:ext cx="2148974" cy="29108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79" idx="0"/>
          </p:cNvCxnSpPr>
          <p:nvPr/>
        </p:nvCxnSpPr>
        <p:spPr>
          <a:xfrm flipH="1">
            <a:off x="3455877" y="4946066"/>
            <a:ext cx="12862" cy="633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9" idx="3"/>
            <a:endCxn id="11" idx="2"/>
          </p:cNvCxnSpPr>
          <p:nvPr/>
        </p:nvCxnSpPr>
        <p:spPr>
          <a:xfrm flipV="1">
            <a:off x="4572001" y="5859481"/>
            <a:ext cx="2818192" cy="6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3"/>
            <a:endCxn id="17" idx="1"/>
          </p:cNvCxnSpPr>
          <p:nvPr/>
        </p:nvCxnSpPr>
        <p:spPr>
          <a:xfrm>
            <a:off x="4728165" y="4660233"/>
            <a:ext cx="886816" cy="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2339752" y="5579938"/>
            <a:ext cx="2232249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Destroy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destroy() </a:t>
            </a:r>
            <a:r>
              <a:rPr lang="en-US" sz="1401" dirty="0"/>
              <a:t>method</a:t>
            </a:r>
            <a:endParaRPr lang="en-IN" sz="1401" dirty="0"/>
          </a:p>
        </p:txBody>
      </p:sp>
      <p:sp>
        <p:nvSpPr>
          <p:cNvPr id="88" name="TextBox 87"/>
          <p:cNvSpPr txBox="1"/>
          <p:nvPr/>
        </p:nvSpPr>
        <p:spPr>
          <a:xfrm>
            <a:off x="6776057" y="260648"/>
            <a:ext cx="18446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Servlet Container</a:t>
            </a:r>
            <a:endParaRPr lang="en-IN" sz="1801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Right Brace 88"/>
          <p:cNvSpPr/>
          <p:nvPr/>
        </p:nvSpPr>
        <p:spPr>
          <a:xfrm>
            <a:off x="6017707" y="734750"/>
            <a:ext cx="498510" cy="579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0" name="TextBox 89"/>
          <p:cNvSpPr txBox="1"/>
          <p:nvPr/>
        </p:nvSpPr>
        <p:spPr>
          <a:xfrm>
            <a:off x="6637053" y="629980"/>
            <a:ext cx="211141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Container loads the </a:t>
            </a:r>
          </a:p>
          <a:p>
            <a:r>
              <a:rPr lang="en-US" sz="1401" dirty="0"/>
              <a:t>servlet whenever it </a:t>
            </a:r>
          </a:p>
          <a:p>
            <a:r>
              <a:rPr lang="en-US" sz="1401" dirty="0"/>
              <a:t>receives the </a:t>
            </a:r>
            <a:r>
              <a:rPr lang="en-US" sz="1401" b="1" u="sng" dirty="0"/>
              <a:t>First </a:t>
            </a:r>
            <a:r>
              <a:rPr lang="en-US" sz="1401" b="1" u="sng" dirty="0"/>
              <a:t>R</a:t>
            </a:r>
            <a:r>
              <a:rPr lang="en-US" sz="1401" b="1" u="sng" dirty="0"/>
              <a:t>equest </a:t>
            </a:r>
          </a:p>
          <a:p>
            <a:r>
              <a:rPr lang="en-US" sz="1401" dirty="0"/>
              <a:t>for that servlet</a:t>
            </a:r>
            <a:endParaRPr lang="en-IN" sz="1401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87741" y="4517314"/>
            <a:ext cx="2014036" cy="1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07505" y="4878451"/>
            <a:ext cx="20942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78082" y="2229951"/>
            <a:ext cx="8298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Failure</a:t>
            </a:r>
            <a:endParaRPr lang="en-IN" sz="1801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9693" y="1314376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18770" y="2692115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55163" y="3977233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7743" y="4023736"/>
            <a:ext cx="960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28112" y="4965914"/>
            <a:ext cx="10981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4903250" y="859680"/>
            <a:ext cx="1036905" cy="28583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IN" sz="1401" dirty="0"/>
          </a:p>
        </p:txBody>
      </p:sp>
      <p:cxnSp>
        <p:nvCxnSpPr>
          <p:cNvPr id="29" name="Straight Arrow Connector 28"/>
          <p:cNvCxnSpPr>
            <a:stCxn id="34" idx="1"/>
            <a:endCxn id="3" idx="6"/>
          </p:cNvCxnSpPr>
          <p:nvPr/>
        </p:nvCxnSpPr>
        <p:spPr>
          <a:xfrm flipH="1">
            <a:off x="4178975" y="1002595"/>
            <a:ext cx="724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973802" y="1129792"/>
            <a:ext cx="2940336" cy="100072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b="1" dirty="0"/>
              <a:t>Translate</a:t>
            </a:r>
            <a:endParaRPr lang="en-US" sz="1801" b="1" dirty="0"/>
          </a:p>
          <a:p>
            <a:pPr marL="285753" indent="-285753">
              <a:buFont typeface="Wingdings" pitchFamily="2" charset="2"/>
              <a:buChar char="§"/>
            </a:pPr>
            <a:r>
              <a:rPr lang="en-US" sz="1401" dirty="0"/>
              <a:t>Parse </a:t>
            </a:r>
            <a:r>
              <a:rPr lang="en-US" sz="1401" dirty="0"/>
              <a:t>the </a:t>
            </a:r>
            <a:r>
              <a:rPr lang="en-US" sz="1401" dirty="0"/>
              <a:t>JSP</a:t>
            </a:r>
          </a:p>
          <a:p>
            <a:pPr marL="285753" indent="-285753">
              <a:buFont typeface="Wingdings" pitchFamily="2" charset="2"/>
              <a:buChar char="§"/>
            </a:pPr>
            <a:r>
              <a:rPr lang="en-IN" sz="1401" dirty="0"/>
              <a:t>Translating the JSP into a </a:t>
            </a:r>
            <a:r>
              <a:rPr lang="en-IN" sz="1401" dirty="0"/>
              <a:t>servlet</a:t>
            </a:r>
          </a:p>
          <a:p>
            <a:pPr marL="285753" indent="-285753">
              <a:buFont typeface="Wingdings" pitchFamily="2" charset="2"/>
              <a:buChar char="§"/>
            </a:pPr>
            <a:r>
              <a:rPr lang="en-IN" sz="1401" dirty="0"/>
              <a:t>Compile </a:t>
            </a:r>
            <a:r>
              <a:rPr lang="en-IN" sz="1401" dirty="0"/>
              <a:t>the </a:t>
            </a:r>
            <a:r>
              <a:rPr lang="en-IN" sz="1401" dirty="0"/>
              <a:t>servlet </a:t>
            </a:r>
            <a:endParaRPr lang="en-US" sz="1401" dirty="0"/>
          </a:p>
        </p:txBody>
      </p:sp>
      <p:sp>
        <p:nvSpPr>
          <p:cNvPr id="5" name="Oval 4"/>
          <p:cNvSpPr/>
          <p:nvPr/>
        </p:nvSpPr>
        <p:spPr>
          <a:xfrm>
            <a:off x="2713260" y="186754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/>
              <a:t>Load</a:t>
            </a:r>
            <a:endParaRPr lang="en-IN" sz="1801" dirty="0"/>
          </a:p>
        </p:txBody>
      </p:sp>
      <p:sp>
        <p:nvSpPr>
          <p:cNvPr id="6" name="Oval 5"/>
          <p:cNvSpPr/>
          <p:nvPr/>
        </p:nvSpPr>
        <p:spPr>
          <a:xfrm>
            <a:off x="6811792" y="6082900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dirty="0"/>
              <a:t>Unload</a:t>
            </a:r>
            <a:endParaRPr lang="en-IN" sz="180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317217" y="3840221"/>
            <a:ext cx="2232249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b="1" dirty="0"/>
              <a:t>Initialize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jspInit</a:t>
            </a:r>
            <a:r>
              <a:rPr lang="en-US" sz="1401" b="1" dirty="0"/>
              <a:t>() </a:t>
            </a:r>
            <a:r>
              <a:rPr lang="en-US" sz="1401" dirty="0"/>
              <a:t>method</a:t>
            </a:r>
            <a:endParaRPr lang="en-IN" sz="1401" dirty="0"/>
          </a:p>
        </p:txBody>
      </p:sp>
      <p:sp>
        <p:nvSpPr>
          <p:cNvPr id="9" name="Rectangle 8"/>
          <p:cNvSpPr/>
          <p:nvPr/>
        </p:nvSpPr>
        <p:spPr>
          <a:xfrm>
            <a:off x="1343103" y="116632"/>
            <a:ext cx="7520805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1" dirty="0"/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>
            <a:off x="3443971" y="658325"/>
            <a:ext cx="5689" cy="471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6444209" y="2759897"/>
            <a:ext cx="228601" cy="2286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1" dirty="0"/>
          </a:p>
        </p:txBody>
      </p:sp>
      <p:cxnSp>
        <p:nvCxnSpPr>
          <p:cNvPr id="12" name="Elbow Connector 11"/>
          <p:cNvCxnSpPr>
            <a:stCxn id="5" idx="4"/>
            <a:endCxn id="11" idx="0"/>
          </p:cNvCxnSpPr>
          <p:nvPr/>
        </p:nvCxnSpPr>
        <p:spPr>
          <a:xfrm rot="16200000" flipH="1">
            <a:off x="3937954" y="139340"/>
            <a:ext cx="2115945" cy="3125168"/>
          </a:xfrm>
          <a:prstGeom prst="bentConnector3">
            <a:avLst>
              <a:gd name="adj1" fmla="val 132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33" idx="0"/>
          </p:cNvCxnSpPr>
          <p:nvPr/>
        </p:nvCxnSpPr>
        <p:spPr>
          <a:xfrm flipH="1">
            <a:off x="3433275" y="4411891"/>
            <a:ext cx="66" cy="616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11" idx="4"/>
          </p:cNvCxnSpPr>
          <p:nvPr/>
        </p:nvCxnSpPr>
        <p:spPr>
          <a:xfrm rot="5400000" flipH="1" flipV="1">
            <a:off x="4284228" y="2137611"/>
            <a:ext cx="1423394" cy="3125168"/>
          </a:xfrm>
          <a:prstGeom prst="bentConnector3">
            <a:avLst>
              <a:gd name="adj1" fmla="val -16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6"/>
            <a:endCxn id="6" idx="0"/>
          </p:cNvCxnSpPr>
          <p:nvPr/>
        </p:nvCxnSpPr>
        <p:spPr>
          <a:xfrm>
            <a:off x="6672808" y="2874199"/>
            <a:ext cx="859065" cy="32087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2"/>
            <a:endCxn id="18" idx="0"/>
          </p:cNvCxnSpPr>
          <p:nvPr/>
        </p:nvCxnSpPr>
        <p:spPr>
          <a:xfrm>
            <a:off x="3433275" y="5600509"/>
            <a:ext cx="66" cy="450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3"/>
            <a:endCxn id="6" idx="2"/>
          </p:cNvCxnSpPr>
          <p:nvPr/>
        </p:nvCxnSpPr>
        <p:spPr>
          <a:xfrm flipV="1">
            <a:off x="4601961" y="6311500"/>
            <a:ext cx="2209833" cy="2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2264721" y="6051138"/>
            <a:ext cx="2337241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b="1" dirty="0"/>
              <a:t>Destroy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jspDestroy</a:t>
            </a:r>
            <a:r>
              <a:rPr lang="en-US" sz="1401" b="1" dirty="0"/>
              <a:t>() </a:t>
            </a:r>
            <a:r>
              <a:rPr lang="en-US" sz="1401" dirty="0"/>
              <a:t>method</a:t>
            </a:r>
            <a:endParaRPr lang="en-IN" sz="1401" dirty="0"/>
          </a:p>
        </p:txBody>
      </p:sp>
      <p:sp>
        <p:nvSpPr>
          <p:cNvPr id="19" name="TextBox 87"/>
          <p:cNvSpPr txBox="1"/>
          <p:nvPr/>
        </p:nvSpPr>
        <p:spPr>
          <a:xfrm rot="16200000">
            <a:off x="195539" y="836542"/>
            <a:ext cx="189757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Servlet  Container</a:t>
            </a:r>
            <a:endParaRPr lang="en-IN" sz="1801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6166379" y="188642"/>
            <a:ext cx="498510" cy="579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801" dirty="0"/>
          </a:p>
        </p:txBody>
      </p:sp>
      <p:sp>
        <p:nvSpPr>
          <p:cNvPr id="21" name="TextBox 89"/>
          <p:cNvSpPr txBox="1"/>
          <p:nvPr/>
        </p:nvSpPr>
        <p:spPr>
          <a:xfrm>
            <a:off x="6664889" y="116632"/>
            <a:ext cx="211141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 b="1" u="sng" dirty="0"/>
              <a:t>If necessary,</a:t>
            </a:r>
            <a:r>
              <a:rPr lang="en-US" sz="1401" dirty="0"/>
              <a:t> Container </a:t>
            </a:r>
          </a:p>
          <a:p>
            <a:r>
              <a:rPr lang="en-US" sz="1401" dirty="0"/>
              <a:t>loads the JSP whenever it </a:t>
            </a:r>
          </a:p>
          <a:p>
            <a:r>
              <a:rPr lang="en-US" sz="1401" dirty="0"/>
              <a:t>receives the </a:t>
            </a:r>
            <a:r>
              <a:rPr lang="en-US" sz="1401" b="1" u="sng" dirty="0"/>
              <a:t>First </a:t>
            </a:r>
            <a:r>
              <a:rPr lang="en-US" sz="1401" b="1" u="sng" dirty="0"/>
              <a:t>R</a:t>
            </a:r>
            <a:r>
              <a:rPr lang="en-US" sz="1401" b="1" u="sng" dirty="0"/>
              <a:t>equest </a:t>
            </a:r>
          </a:p>
          <a:p>
            <a:r>
              <a:rPr lang="en-US" sz="1401" dirty="0"/>
              <a:t>for that JSP </a:t>
            </a:r>
            <a:endParaRPr lang="en-IN" sz="140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8713" y="5159204"/>
            <a:ext cx="18143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933" y="5501594"/>
            <a:ext cx="1854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97"/>
          <p:cNvSpPr txBox="1"/>
          <p:nvPr/>
        </p:nvSpPr>
        <p:spPr>
          <a:xfrm>
            <a:off x="6688223" y="2402138"/>
            <a:ext cx="8298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rgbClr val="FF0000"/>
                </a:solidFill>
              </a:rPr>
              <a:t>Failure</a:t>
            </a:r>
            <a:endParaRPr lang="en-IN" sz="1801" b="1" dirty="0">
              <a:solidFill>
                <a:srgbClr val="FF0000"/>
              </a:solidFill>
            </a:endParaRPr>
          </a:p>
        </p:txBody>
      </p:sp>
      <p:sp>
        <p:nvSpPr>
          <p:cNvPr id="25" name="TextBox 98"/>
          <p:cNvSpPr txBox="1"/>
          <p:nvPr/>
        </p:nvSpPr>
        <p:spPr>
          <a:xfrm>
            <a:off x="2441149" y="768267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26" name="TextBox 99"/>
          <p:cNvSpPr txBox="1"/>
          <p:nvPr/>
        </p:nvSpPr>
        <p:spPr>
          <a:xfrm>
            <a:off x="2528697" y="3343131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27" name="TextBox 100"/>
          <p:cNvSpPr txBox="1"/>
          <p:nvPr/>
        </p:nvSpPr>
        <p:spPr>
          <a:xfrm>
            <a:off x="2407744" y="4581128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28" name="TextBox 101"/>
          <p:cNvSpPr txBox="1"/>
          <p:nvPr/>
        </p:nvSpPr>
        <p:spPr>
          <a:xfrm>
            <a:off x="417314" y="4789873"/>
            <a:ext cx="960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102"/>
          <p:cNvSpPr txBox="1"/>
          <p:nvPr/>
        </p:nvSpPr>
        <p:spPr>
          <a:xfrm>
            <a:off x="280094" y="5517233"/>
            <a:ext cx="10981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Flowchart: Alternate Process 29"/>
          <p:cNvSpPr/>
          <p:nvPr/>
        </p:nvSpPr>
        <p:spPr>
          <a:xfrm>
            <a:off x="4931712" y="272437"/>
            <a:ext cx="1036905" cy="28583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IN" sz="1401" dirty="0"/>
          </a:p>
        </p:txBody>
      </p:sp>
      <p:cxnSp>
        <p:nvCxnSpPr>
          <p:cNvPr id="31" name="Straight Arrow Connector 30"/>
          <p:cNvCxnSpPr>
            <a:stCxn id="30" idx="1"/>
            <a:endCxn id="5" idx="6"/>
          </p:cNvCxnSpPr>
          <p:nvPr/>
        </p:nvCxnSpPr>
        <p:spPr>
          <a:xfrm flipH="1">
            <a:off x="4153420" y="415352"/>
            <a:ext cx="7782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2327706" y="2618416"/>
            <a:ext cx="2226210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1" b="1" dirty="0"/>
              <a:t>Instantiate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Default </a:t>
            </a:r>
            <a:r>
              <a:rPr lang="en-US" sz="1401" dirty="0"/>
              <a:t>Constructor</a:t>
            </a:r>
            <a:endParaRPr lang="en-IN" sz="1401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1933085" y="5028838"/>
            <a:ext cx="3000380" cy="57166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Service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b="1" dirty="0"/>
              <a:t>_jspService(HSR, HSR)</a:t>
            </a:r>
            <a:r>
              <a:rPr lang="en-US" sz="1401" dirty="0"/>
              <a:t> method</a:t>
            </a:r>
            <a:endParaRPr lang="en-IN" sz="1401" dirty="0"/>
          </a:p>
        </p:txBody>
      </p:sp>
      <p:cxnSp>
        <p:nvCxnSpPr>
          <p:cNvPr id="49" name="Straight Arrow Connector 48"/>
          <p:cNvCxnSpPr>
            <a:stCxn id="4" idx="2"/>
            <a:endCxn id="32" idx="0"/>
          </p:cNvCxnSpPr>
          <p:nvPr/>
        </p:nvCxnSpPr>
        <p:spPr>
          <a:xfrm flipH="1">
            <a:off x="3440813" y="2130516"/>
            <a:ext cx="3159" cy="48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99"/>
          <p:cNvSpPr txBox="1"/>
          <p:nvPr/>
        </p:nvSpPr>
        <p:spPr>
          <a:xfrm>
            <a:off x="2429131" y="2195572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>
            <a:stCxn id="32" idx="2"/>
            <a:endCxn id="7" idx="0"/>
          </p:cNvCxnSpPr>
          <p:nvPr/>
        </p:nvCxnSpPr>
        <p:spPr>
          <a:xfrm flipH="1">
            <a:off x="3433341" y="3190087"/>
            <a:ext cx="7470" cy="65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</p:cNvCxnSpPr>
          <p:nvPr/>
        </p:nvCxnSpPr>
        <p:spPr>
          <a:xfrm rot="16200000" flipH="1">
            <a:off x="4929231" y="645253"/>
            <a:ext cx="144016" cy="31145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32" idx="2"/>
          </p:cNvCxnSpPr>
          <p:nvPr/>
        </p:nvCxnSpPr>
        <p:spPr>
          <a:xfrm rot="16200000" flipH="1">
            <a:off x="4813242" y="1817653"/>
            <a:ext cx="372836" cy="311769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17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" y="251357"/>
            <a:ext cx="1181668" cy="1211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4" y="188642"/>
            <a:ext cx="648073" cy="1228322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4463988" y="1416965"/>
            <a:ext cx="0" cy="5180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7470" y="1916834"/>
            <a:ext cx="385652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34434" y="1556794"/>
            <a:ext cx="2353529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b="1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Initial Request (NO Session)</a:t>
            </a:r>
            <a:endParaRPr lang="en-IN" sz="1401" b="1" dirty="0">
              <a:solidFill>
                <a:schemeClr val="accent3">
                  <a:lumMod val="50000"/>
                </a:schemeClr>
              </a:solidFill>
              <a:latin typeface="Book Antiqu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7470" y="3256250"/>
            <a:ext cx="3856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820" y="2485384"/>
            <a:ext cx="2795958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IN" sz="1401"/>
              <a:t>C</a:t>
            </a:r>
            <a:r>
              <a:rPr lang="en-IN" sz="1401"/>
              <a:t>ookie with Name=</a:t>
            </a:r>
            <a:r>
              <a:rPr lang="en-IN" sz="1401">
                <a:solidFill>
                  <a:srgbClr val="FF0000"/>
                </a:solidFill>
              </a:rPr>
              <a:t>JSESSIONID</a:t>
            </a:r>
            <a:r>
              <a:rPr lang="en-IN" sz="1401"/>
              <a:t> </a:t>
            </a:r>
            <a:endParaRPr lang="en-IN" sz="1401"/>
          </a:p>
          <a:p>
            <a:r>
              <a:rPr lang="en-IN" sz="1401"/>
              <a:t>&amp; </a:t>
            </a:r>
            <a:r>
              <a:rPr lang="en-IN" sz="1401"/>
              <a:t>V</a:t>
            </a:r>
            <a:r>
              <a:rPr lang="en-IN" sz="1401"/>
              <a:t>alue</a:t>
            </a:r>
            <a:r>
              <a:rPr lang="en-IN" sz="1401"/>
              <a:t>= </a:t>
            </a:r>
            <a:r>
              <a:rPr lang="en-US" sz="1401">
                <a:solidFill>
                  <a:srgbClr val="FF0000"/>
                </a:solidFill>
              </a:rPr>
              <a:t>1234 </a:t>
            </a:r>
            <a:r>
              <a:rPr lang="en-US" sz="1401"/>
              <a:t>is sent to Browser </a:t>
            </a:r>
          </a:p>
          <a:p>
            <a:r>
              <a:rPr lang="en-US" sz="1401"/>
              <a:t>along with </a:t>
            </a:r>
            <a:r>
              <a:rPr lang="en-US" sz="1401" u="sng"/>
              <a:t>First Response</a:t>
            </a:r>
            <a:endParaRPr lang="en-IN" sz="140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937266" y="3936390"/>
            <a:ext cx="2763705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IN" sz="1401"/>
              <a:t>Whenever user makes any future </a:t>
            </a:r>
            <a:endParaRPr lang="en-IN" sz="1401"/>
          </a:p>
          <a:p>
            <a:r>
              <a:rPr lang="en-IN" sz="1401"/>
              <a:t>requests</a:t>
            </a:r>
            <a:r>
              <a:rPr lang="en-IN" sz="1401"/>
              <a:t>, </a:t>
            </a:r>
            <a:r>
              <a:rPr lang="en-IN" sz="1401"/>
              <a:t>browser will send </a:t>
            </a:r>
            <a:r>
              <a:rPr lang="en-IN" sz="1401"/>
              <a:t>this </a:t>
            </a:r>
            <a:endParaRPr lang="en-IN" sz="1401"/>
          </a:p>
          <a:p>
            <a:r>
              <a:rPr lang="en-IN" sz="1401"/>
              <a:t>cookie to </a:t>
            </a:r>
            <a:r>
              <a:rPr lang="en-IN" sz="1401"/>
              <a:t>the servlet container</a:t>
            </a:r>
            <a:endParaRPr lang="en-IN" sz="140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1561" y="4733734"/>
            <a:ext cx="3856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179515" y="17440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7" name="Flowchart: Connector 26"/>
          <p:cNvSpPr/>
          <p:nvPr/>
        </p:nvSpPr>
        <p:spPr>
          <a:xfrm>
            <a:off x="179515" y="308350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28" name="Flowchart: Connector 27"/>
          <p:cNvSpPr/>
          <p:nvPr/>
        </p:nvSpPr>
        <p:spPr>
          <a:xfrm>
            <a:off x="179515" y="454300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4644009" y="1639254"/>
            <a:ext cx="3920945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b="1" dirty="0">
                <a:latin typeface="Book Antiqua" pitchFamily="18" charset="0"/>
              </a:rPr>
              <a:t>A </a:t>
            </a:r>
            <a:r>
              <a:rPr lang="en-US" sz="1401" b="1">
                <a:latin typeface="Book Antiqua" pitchFamily="18" charset="0"/>
              </a:rPr>
              <a:t>New Unique Session ID is created &amp; </a:t>
            </a:r>
            <a:r>
              <a:rPr lang="en-US" sz="1401" b="1">
                <a:latin typeface="Book Antiqua" pitchFamily="18" charset="0"/>
              </a:rPr>
              <a:t>user's </a:t>
            </a:r>
            <a:endParaRPr lang="en-US" sz="1401" b="1">
              <a:latin typeface="Book Antiqua" pitchFamily="18" charset="0"/>
            </a:endParaRPr>
          </a:p>
          <a:p>
            <a:r>
              <a:rPr lang="en-US" sz="1401" b="1">
                <a:latin typeface="Book Antiqua" pitchFamily="18" charset="0"/>
              </a:rPr>
              <a:t>on-going transaction info is stored at server side </a:t>
            </a:r>
          </a:p>
          <a:p>
            <a:r>
              <a:rPr lang="en-US" sz="1401" b="1">
                <a:latin typeface="Book Antiqua" pitchFamily="18" charset="0"/>
              </a:rPr>
              <a:t>using </a:t>
            </a:r>
            <a:r>
              <a:rPr lang="en-US" sz="1401" b="1" u="sng">
                <a:latin typeface="Book Antiqua" pitchFamily="18" charset="0"/>
              </a:rPr>
              <a:t>Session Attributes against this ID</a:t>
            </a:r>
            <a:r>
              <a:rPr lang="en-US" sz="1401" b="1">
                <a:latin typeface="Book Antiqua" pitchFamily="18" charset="0"/>
              </a:rPr>
              <a:t> as shown</a:t>
            </a:r>
            <a:endParaRPr lang="en-US" sz="1401" b="1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7006" y="4378383"/>
            <a:ext cx="4214231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b="1">
                <a:latin typeface="Book Antiqua" pitchFamily="18" charset="0"/>
              </a:rPr>
              <a:t>If needed, edit the Session Attributes (add / replace / </a:t>
            </a:r>
          </a:p>
          <a:p>
            <a:r>
              <a:rPr lang="en-US" sz="1401" b="1">
                <a:latin typeface="Book Antiqua" pitchFamily="18" charset="0"/>
              </a:rPr>
              <a:t>remove) which are stored against the supplied </a:t>
            </a:r>
          </a:p>
          <a:p>
            <a:r>
              <a:rPr lang="en-US" sz="1401" b="1">
                <a:latin typeface="Book Antiqua" pitchFamily="18" charset="0"/>
              </a:rPr>
              <a:t>JSESSIONID at server side</a:t>
            </a:r>
            <a:endParaRPr lang="en-IN" sz="1401" b="1" dirty="0">
              <a:latin typeface="Book Antiqua" pitchFamily="18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8978"/>
              </p:ext>
            </p:extLst>
          </p:nvPr>
        </p:nvGraphicFramePr>
        <p:xfrm>
          <a:off x="5209804" y="2522812"/>
          <a:ext cx="2664295" cy="12780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8110"/>
                <a:gridCol w="1656185"/>
              </a:tblGrid>
              <a:tr h="3081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 Antiqua" pitchFamily="18" charset="0"/>
                        </a:rPr>
                        <a:t>JSESSIONID </a:t>
                      </a:r>
                      <a:r>
                        <a:rPr lang="en-US" sz="1400" b="1" smtClean="0">
                          <a:latin typeface="Book Antiqua" pitchFamily="18" charset="0"/>
                        </a:rPr>
                        <a:t>= 1234</a:t>
                      </a:r>
                      <a:endParaRPr lang="en-IN" sz="1400" b="1" dirty="0">
                        <a:latin typeface="Book Antiqua" pitchFamily="18" charset="0"/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08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</a:rPr>
                        <a:t>Name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Book Antiqua" pitchFamily="18" charset="0"/>
                      </a:endParaRPr>
                    </a:p>
                  </a:txBody>
                  <a:tcPr marT="45721" marB="457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Book Antiqua" pitchFamily="18" charset="0"/>
                        </a:rPr>
                        <a:t>Value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Book Antiqua" pitchFamily="18" charset="0"/>
                      </a:endParaRPr>
                    </a:p>
                  </a:txBody>
                  <a:tcPr marT="45721" marB="457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81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 Antiqua" pitchFamily="18" charset="0"/>
                        </a:rPr>
                        <a:t>m</a:t>
                      </a:r>
                      <a:r>
                        <a:rPr lang="en-US" sz="1400" b="1" smtClean="0">
                          <a:latin typeface="Book Antiqua" pitchFamily="18" charset="0"/>
                        </a:rPr>
                        <a:t>yName</a:t>
                      </a:r>
                      <a:endParaRPr lang="en-IN" sz="1400" b="1" dirty="0">
                        <a:latin typeface="Book Antiqua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 Antiqua" pitchFamily="18" charset="0"/>
                        </a:rPr>
                        <a:t>Praveen D</a:t>
                      </a:r>
                      <a:endParaRPr lang="en-IN" sz="1400" b="1" dirty="0">
                        <a:latin typeface="Book Antiqua" pitchFamily="18" charset="0"/>
                      </a:endParaRPr>
                    </a:p>
                  </a:txBody>
                  <a:tcPr marT="45721" marB="45721"/>
                </a:tc>
              </a:tr>
              <a:tr h="363644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Book Antiqua" pitchFamily="18" charset="0"/>
                        </a:rPr>
                        <a:t>someObj</a:t>
                      </a:r>
                      <a:endParaRPr lang="en-IN" sz="1400" b="1" dirty="0">
                        <a:latin typeface="Book Antiqua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Book Antiqua" pitchFamily="18" charset="0"/>
                        </a:rPr>
                        <a:t>Any Java Object</a:t>
                      </a:r>
                      <a:endParaRPr lang="en-IN" sz="1400" b="1" dirty="0">
                        <a:latin typeface="Book Antiqua" pitchFamily="18" charset="0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139952" y="116632"/>
            <a:ext cx="4896544" cy="662473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47" name="TextBox 46"/>
          <p:cNvSpPr txBox="1"/>
          <p:nvPr/>
        </p:nvSpPr>
        <p:spPr>
          <a:xfrm>
            <a:off x="6876259" y="251356"/>
            <a:ext cx="20162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/>
              <a:t>Servelet Container</a:t>
            </a:r>
            <a:endParaRPr lang="en-IN" sz="1801" dirty="0"/>
          </a:p>
        </p:txBody>
      </p:sp>
      <p:cxnSp>
        <p:nvCxnSpPr>
          <p:cNvPr id="51" name="Straight Connector 50"/>
          <p:cNvCxnSpPr>
            <a:stCxn id="4" idx="2"/>
          </p:cNvCxnSpPr>
          <p:nvPr/>
        </p:nvCxnSpPr>
        <p:spPr>
          <a:xfrm>
            <a:off x="607468" y="1463067"/>
            <a:ext cx="0" cy="5278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1561" y="6043206"/>
            <a:ext cx="38565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525" y="5665204"/>
            <a:ext cx="2680349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sz="1401"/>
              <a:t>User is redirected to Login Page.</a:t>
            </a:r>
            <a:endParaRPr lang="en-IN" sz="140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4562301" y="5642664"/>
            <a:ext cx="4065087" cy="739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b="1">
                <a:latin typeface="Book Antiqua" pitchFamily="18" charset="0"/>
              </a:rPr>
              <a:t>Once user clicks on the Logout link, invalidate the </a:t>
            </a:r>
          </a:p>
          <a:p>
            <a:r>
              <a:rPr lang="en-US" sz="1401" b="1">
                <a:latin typeface="Book Antiqua" pitchFamily="18" charset="0"/>
              </a:rPr>
              <a:t>session. This will remove all the </a:t>
            </a:r>
            <a:r>
              <a:rPr lang="en-US" sz="1401" b="1">
                <a:latin typeface="Book Antiqua" pitchFamily="18" charset="0"/>
              </a:rPr>
              <a:t>Session Attributes </a:t>
            </a:r>
            <a:endParaRPr lang="en-US" sz="1401" b="1">
              <a:latin typeface="Book Antiqua" pitchFamily="18" charset="0"/>
            </a:endParaRPr>
          </a:p>
          <a:p>
            <a:r>
              <a:rPr lang="en-US" sz="1401" b="1">
                <a:latin typeface="Book Antiqua" pitchFamily="18" charset="0"/>
              </a:rPr>
              <a:t>which are stored against </a:t>
            </a:r>
            <a:r>
              <a:rPr lang="en-US" sz="1401" b="1">
                <a:latin typeface="Book Antiqua" pitchFamily="18" charset="0"/>
              </a:rPr>
              <a:t>JSESSIONID </a:t>
            </a:r>
            <a:r>
              <a:rPr lang="en-US" sz="1401" b="1">
                <a:latin typeface="Book Antiqua" pitchFamily="18" charset="0"/>
              </a:rPr>
              <a:t>= 1234</a:t>
            </a:r>
            <a:endParaRPr lang="en-IN" sz="1401" b="1" dirty="0">
              <a:latin typeface="Book Antiqua" pitchFamily="18" charset="0"/>
            </a:endParaRPr>
          </a:p>
        </p:txBody>
      </p:sp>
      <p:sp>
        <p:nvSpPr>
          <p:cNvPr id="29" name="Flowchart: Connector 28"/>
          <p:cNvSpPr/>
          <p:nvPr/>
        </p:nvSpPr>
        <p:spPr>
          <a:xfrm>
            <a:off x="179515" y="5870457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4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2540199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7" y="882460"/>
            <a:ext cx="4114800" cy="487680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3" name="Rounded Rectangle 2"/>
          <p:cNvSpPr/>
          <p:nvPr/>
        </p:nvSpPr>
        <p:spPr>
          <a:xfrm>
            <a:off x="6796336" y="882460"/>
            <a:ext cx="1828800" cy="487680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5" name="Straight Arrow Connector 4"/>
          <p:cNvCxnSpPr>
            <a:stCxn id="12" idx="3"/>
            <a:endCxn id="3" idx="1"/>
          </p:cNvCxnSpPr>
          <p:nvPr/>
        </p:nvCxnSpPr>
        <p:spPr>
          <a:xfrm flipV="1">
            <a:off x="4205536" y="3320860"/>
            <a:ext cx="2590802" cy="322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8312" y="1187260"/>
            <a:ext cx="29024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Client Machine</a:t>
            </a:r>
            <a:endParaRPr lang="en-IN" sz="1801" dirty="0"/>
          </a:p>
        </p:txBody>
      </p:sp>
      <p:sp>
        <p:nvSpPr>
          <p:cNvPr id="7" name="Rectangle 6"/>
          <p:cNvSpPr/>
          <p:nvPr/>
        </p:nvSpPr>
        <p:spPr>
          <a:xfrm>
            <a:off x="6924647" y="1187260"/>
            <a:ext cx="159526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Database Server</a:t>
            </a:r>
            <a:endParaRPr lang="en-IN" sz="1801" dirty="0"/>
          </a:p>
        </p:txBody>
      </p:sp>
      <p:sp>
        <p:nvSpPr>
          <p:cNvPr id="8" name="TextBox 7"/>
          <p:cNvSpPr txBox="1"/>
          <p:nvPr/>
        </p:nvSpPr>
        <p:spPr>
          <a:xfrm>
            <a:off x="1811837" y="580947"/>
            <a:ext cx="14031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Book Antiqua" pitchFamily="18" charset="0"/>
              </a:rPr>
              <a:t>Tier 1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790" y="548680"/>
            <a:ext cx="14031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Book Antiqua" pitchFamily="18" charset="0"/>
              </a:rPr>
              <a:t>Tier 2</a:t>
            </a:r>
            <a:endParaRPr lang="en-IN" sz="1801" dirty="0"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-100755" y="3111173"/>
            <a:ext cx="2198132" cy="50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Java</a:t>
            </a:r>
            <a:endParaRPr lang="en-IN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1995737" y="2558860"/>
            <a:ext cx="2209801" cy="15885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2186237" y="2863660"/>
            <a:ext cx="647700" cy="9144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API</a:t>
            </a:r>
            <a:endParaRPr lang="en-IN" sz="1801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3130572" y="2863660"/>
            <a:ext cx="922564" cy="9144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Driver</a:t>
            </a:r>
            <a:endParaRPr lang="en-IN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2399086" y="2113329"/>
            <a:ext cx="14031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latin typeface="Book Antiqua" pitchFamily="18" charset="0"/>
              </a:rPr>
              <a:t>JDBC</a:t>
            </a:r>
            <a:endParaRPr lang="en-IN" sz="1801" dirty="0">
              <a:latin typeface="Book Antiqua" pitchFamily="18" charset="0"/>
            </a:endParaRPr>
          </a:p>
        </p:txBody>
      </p:sp>
      <p:cxnSp>
        <p:nvCxnSpPr>
          <p:cNvPr id="16" name="Straight Arrow Connector 15"/>
          <p:cNvCxnSpPr>
            <a:stCxn id="11" idx="0"/>
            <a:endCxn id="12" idx="1"/>
          </p:cNvCxnSpPr>
          <p:nvPr/>
        </p:nvCxnSpPr>
        <p:spPr>
          <a:xfrm flipV="1">
            <a:off x="1251936" y="3353127"/>
            <a:ext cx="743803" cy="11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7039113" y="2636913"/>
            <a:ext cx="1403100" cy="12508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7174474" y="3201996"/>
            <a:ext cx="113237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328958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8694776"/>
              </p:ext>
            </p:extLst>
          </p:nvPr>
        </p:nvGraphicFramePr>
        <p:xfrm>
          <a:off x="107505" y="116633"/>
          <a:ext cx="8784976" cy="655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1" y="454153"/>
            <a:ext cx="1368153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Client Tier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3239854" y="454153"/>
            <a:ext cx="1800201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Business Tier</a:t>
            </a:r>
            <a:endParaRPr lang="en-US" sz="1801" b="1" dirty="0"/>
          </a:p>
        </p:txBody>
      </p:sp>
      <p:sp>
        <p:nvSpPr>
          <p:cNvPr id="7" name="Rectangle 6"/>
          <p:cNvSpPr/>
          <p:nvPr/>
        </p:nvSpPr>
        <p:spPr>
          <a:xfrm>
            <a:off x="7398458" y="454153"/>
            <a:ext cx="1584176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DB Tier</a:t>
            </a:r>
            <a:endParaRPr lang="en-US" sz="1801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9539" y="3817720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Browser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987824" y="1772818"/>
            <a:ext cx="2304256" cy="4464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r>
              <a:rPr lang="en-US" sz="1801" dirty="0"/>
              <a:t>Consists of         Web Application developed using J2EE API’s such as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JDBC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Servlets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JSP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Java Mail</a:t>
            </a:r>
          </a:p>
          <a:p>
            <a:pPr marL="800110" lvl="1" indent="-342904">
              <a:buAutoNum type="arabicPeriod"/>
            </a:pPr>
            <a:r>
              <a:rPr lang="en-US" sz="1801" dirty="0"/>
              <a:t>e</a:t>
            </a:r>
            <a:r>
              <a:rPr lang="en-US" sz="1801" dirty="0"/>
              <a:t>tc.,</a:t>
            </a:r>
            <a:endParaRPr lang="en-US" sz="180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86" y="1228111"/>
            <a:ext cx="819049" cy="155238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868591" y="4077073"/>
            <a:ext cx="9752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92232" y="4077073"/>
            <a:ext cx="1080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33911" y="1830657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/>
              <a:t>Computer </a:t>
            </a:r>
          </a:p>
          <a:p>
            <a:pPr algn="ctr"/>
            <a:r>
              <a:rPr lang="en-US" sz="1801" b="1" dirty="0"/>
              <a:t>OR</a:t>
            </a:r>
          </a:p>
          <a:p>
            <a:pPr algn="ctr"/>
            <a:r>
              <a:rPr lang="en-US" sz="1801" b="1" dirty="0"/>
              <a:t>Server</a:t>
            </a:r>
            <a:endParaRPr lang="en-US" sz="1801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877442" y="1681935"/>
            <a:ext cx="2144521" cy="45553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28" y="1274566"/>
            <a:ext cx="819049" cy="1552380"/>
          </a:xfrm>
          <a:prstGeom prst="rect">
            <a:avLst/>
          </a:prstGeom>
        </p:spPr>
      </p:pic>
      <p:sp>
        <p:nvSpPr>
          <p:cNvPr id="13" name="Flowchart: Magnetic Disk 12"/>
          <p:cNvSpPr/>
          <p:nvPr/>
        </p:nvSpPr>
        <p:spPr>
          <a:xfrm>
            <a:off x="7093465" y="3558196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TextBox 13"/>
          <p:cNvSpPr txBox="1"/>
          <p:nvPr/>
        </p:nvSpPr>
        <p:spPr>
          <a:xfrm>
            <a:off x="7408871" y="4002387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4517675"/>
            <a:ext cx="1584176" cy="30807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3" y="3574760"/>
            <a:ext cx="15355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Box 20"/>
          <p:cNvSpPr txBox="1"/>
          <p:nvPr/>
        </p:nvSpPr>
        <p:spPr>
          <a:xfrm>
            <a:off x="7092663" y="1772817"/>
            <a:ext cx="1193339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/>
              <a:t>Computer </a:t>
            </a:r>
          </a:p>
          <a:p>
            <a:pPr algn="ctr"/>
            <a:r>
              <a:rPr lang="en-US" sz="1801" b="1" dirty="0"/>
              <a:t>OR</a:t>
            </a:r>
          </a:p>
          <a:p>
            <a:pPr algn="ctr"/>
            <a:r>
              <a:rPr lang="en-US" sz="1801" b="1" dirty="0"/>
              <a:t>Server</a:t>
            </a:r>
            <a:endParaRPr lang="en-US" sz="1801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6702" y="4892609"/>
            <a:ext cx="1193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/>
              <a:t>Computer </a:t>
            </a:r>
          </a:p>
        </p:txBody>
      </p:sp>
    </p:spTree>
    <p:extLst>
      <p:ext uri="{BB962C8B-B14F-4D97-AF65-F5344CB8AC3E}">
        <p14:creationId xmlns:p14="http://schemas.microsoft.com/office/powerpoint/2010/main" val="46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51521" y="2101803"/>
            <a:ext cx="1656185" cy="16874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1" name="Flowchart: Terminator 10"/>
          <p:cNvSpPr/>
          <p:nvPr/>
        </p:nvSpPr>
        <p:spPr>
          <a:xfrm>
            <a:off x="588187" y="2794649"/>
            <a:ext cx="914400" cy="3017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Object</a:t>
            </a:r>
            <a:endParaRPr lang="en-IN" sz="1801" b="1"/>
          </a:p>
        </p:txBody>
      </p:sp>
      <p:sp>
        <p:nvSpPr>
          <p:cNvPr id="12" name="TextBox 11"/>
          <p:cNvSpPr txBox="1"/>
          <p:nvPr/>
        </p:nvSpPr>
        <p:spPr>
          <a:xfrm>
            <a:off x="530519" y="2304730"/>
            <a:ext cx="107914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i</a:t>
            </a:r>
            <a:r>
              <a:rPr lang="en-US" sz="1801"/>
              <a:t>d = objID</a:t>
            </a:r>
            <a:endParaRPr lang="en-IN" sz="1801"/>
          </a:p>
        </p:txBody>
      </p:sp>
      <p:sp>
        <p:nvSpPr>
          <p:cNvPr id="13" name="TextBox 12"/>
          <p:cNvSpPr txBox="1"/>
          <p:nvPr/>
        </p:nvSpPr>
        <p:spPr>
          <a:xfrm>
            <a:off x="5652123" y="404664"/>
            <a:ext cx="1847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801"/>
          </a:p>
        </p:txBody>
      </p:sp>
      <p:sp>
        <p:nvSpPr>
          <p:cNvPr id="15" name="TextBox 14"/>
          <p:cNvSpPr txBox="1"/>
          <p:nvPr/>
        </p:nvSpPr>
        <p:spPr>
          <a:xfrm>
            <a:off x="331958" y="1620232"/>
            <a:ext cx="143007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Scope = Page</a:t>
            </a:r>
            <a:endParaRPr lang="en-IN" sz="1801" b="1"/>
          </a:p>
        </p:txBody>
      </p:sp>
      <p:sp>
        <p:nvSpPr>
          <p:cNvPr id="20" name="Rounded Rectangle 19"/>
          <p:cNvSpPr/>
          <p:nvPr/>
        </p:nvSpPr>
        <p:spPr>
          <a:xfrm>
            <a:off x="2487852" y="2103327"/>
            <a:ext cx="1656185" cy="16874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1" name="Flowchart: Terminator 20"/>
          <p:cNvSpPr/>
          <p:nvPr/>
        </p:nvSpPr>
        <p:spPr>
          <a:xfrm>
            <a:off x="2824517" y="2796173"/>
            <a:ext cx="914400" cy="3017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Object</a:t>
            </a:r>
            <a:endParaRPr lang="en-IN" sz="1801" b="1"/>
          </a:p>
        </p:txBody>
      </p:sp>
      <p:sp>
        <p:nvSpPr>
          <p:cNvPr id="22" name="TextBox 21"/>
          <p:cNvSpPr txBox="1"/>
          <p:nvPr/>
        </p:nvSpPr>
        <p:spPr>
          <a:xfrm>
            <a:off x="2766850" y="2306253"/>
            <a:ext cx="107914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i</a:t>
            </a:r>
            <a:r>
              <a:rPr lang="en-US" sz="1801"/>
              <a:t>d = objID</a:t>
            </a:r>
            <a:endParaRPr lang="en-IN" sz="1801"/>
          </a:p>
        </p:txBody>
      </p:sp>
      <p:sp>
        <p:nvSpPr>
          <p:cNvPr id="23" name="TextBox 22"/>
          <p:cNvSpPr txBox="1"/>
          <p:nvPr/>
        </p:nvSpPr>
        <p:spPr>
          <a:xfrm>
            <a:off x="2433778" y="1591043"/>
            <a:ext cx="17500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Scope = Request</a:t>
            </a:r>
            <a:endParaRPr lang="en-IN" sz="1801" b="1"/>
          </a:p>
        </p:txBody>
      </p:sp>
      <p:sp>
        <p:nvSpPr>
          <p:cNvPr id="24" name="Rounded Rectangle 23"/>
          <p:cNvSpPr/>
          <p:nvPr/>
        </p:nvSpPr>
        <p:spPr>
          <a:xfrm>
            <a:off x="4792108" y="2103327"/>
            <a:ext cx="1656185" cy="16874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5" name="Flowchart: Terminator 24"/>
          <p:cNvSpPr/>
          <p:nvPr/>
        </p:nvSpPr>
        <p:spPr>
          <a:xfrm>
            <a:off x="5128773" y="2796173"/>
            <a:ext cx="914400" cy="3017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Object</a:t>
            </a:r>
            <a:endParaRPr lang="en-IN" sz="1801" b="1"/>
          </a:p>
        </p:txBody>
      </p:sp>
      <p:sp>
        <p:nvSpPr>
          <p:cNvPr id="26" name="TextBox 25"/>
          <p:cNvSpPr txBox="1"/>
          <p:nvPr/>
        </p:nvSpPr>
        <p:spPr>
          <a:xfrm>
            <a:off x="5071106" y="2306253"/>
            <a:ext cx="107914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i</a:t>
            </a:r>
            <a:r>
              <a:rPr lang="en-US" sz="1801"/>
              <a:t>d = objID</a:t>
            </a:r>
            <a:endParaRPr lang="en-IN" sz="1801"/>
          </a:p>
        </p:txBody>
      </p:sp>
      <p:sp>
        <p:nvSpPr>
          <p:cNvPr id="27" name="TextBox 26"/>
          <p:cNvSpPr txBox="1"/>
          <p:nvPr/>
        </p:nvSpPr>
        <p:spPr>
          <a:xfrm>
            <a:off x="4744814" y="1614486"/>
            <a:ext cx="16855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Scope = Session</a:t>
            </a:r>
            <a:endParaRPr lang="en-IN" sz="1801" b="1"/>
          </a:p>
        </p:txBody>
      </p:sp>
      <p:sp>
        <p:nvSpPr>
          <p:cNvPr id="28" name="Rounded Rectangle 27"/>
          <p:cNvSpPr/>
          <p:nvPr/>
        </p:nvSpPr>
        <p:spPr>
          <a:xfrm>
            <a:off x="7168371" y="2117506"/>
            <a:ext cx="1656185" cy="16874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29" name="Flowchart: Terminator 28"/>
          <p:cNvSpPr/>
          <p:nvPr/>
        </p:nvSpPr>
        <p:spPr>
          <a:xfrm>
            <a:off x="7505036" y="2810352"/>
            <a:ext cx="914400" cy="3017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Object</a:t>
            </a:r>
            <a:endParaRPr lang="en-IN" sz="1801" b="1"/>
          </a:p>
        </p:txBody>
      </p:sp>
      <p:sp>
        <p:nvSpPr>
          <p:cNvPr id="30" name="TextBox 29"/>
          <p:cNvSpPr txBox="1"/>
          <p:nvPr/>
        </p:nvSpPr>
        <p:spPr>
          <a:xfrm>
            <a:off x="7447371" y="2320433"/>
            <a:ext cx="107914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i</a:t>
            </a:r>
            <a:r>
              <a:rPr lang="en-US" sz="1801"/>
              <a:t>d = objID</a:t>
            </a:r>
            <a:endParaRPr lang="en-IN" sz="1801"/>
          </a:p>
        </p:txBody>
      </p:sp>
      <p:sp>
        <p:nvSpPr>
          <p:cNvPr id="31" name="TextBox 30"/>
          <p:cNvSpPr txBox="1"/>
          <p:nvPr/>
        </p:nvSpPr>
        <p:spPr>
          <a:xfrm>
            <a:off x="6988247" y="1620232"/>
            <a:ext cx="20619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Scope = Application</a:t>
            </a:r>
            <a:endParaRPr lang="en-IN" sz="1801" b="1"/>
          </a:p>
        </p:txBody>
      </p:sp>
    </p:spTree>
    <p:extLst>
      <p:ext uri="{BB962C8B-B14F-4D97-AF65-F5344CB8AC3E}">
        <p14:creationId xmlns:p14="http://schemas.microsoft.com/office/powerpoint/2010/main" val="194720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752779" y="188640"/>
            <a:ext cx="4846354" cy="504057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Application Business Logic</a:t>
            </a:r>
            <a:endParaRPr lang="en-IN" sz="1801" b="1"/>
          </a:p>
        </p:txBody>
      </p:sp>
      <p:sp>
        <p:nvSpPr>
          <p:cNvPr id="5" name="Rounded Rectangle 4"/>
          <p:cNvSpPr/>
          <p:nvPr/>
        </p:nvSpPr>
        <p:spPr>
          <a:xfrm rot="5400000">
            <a:off x="3419870" y="-38291"/>
            <a:ext cx="1512169" cy="484635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6" name="Folded Corner 5"/>
          <p:cNvSpPr/>
          <p:nvPr/>
        </p:nvSpPr>
        <p:spPr>
          <a:xfrm>
            <a:off x="1918612" y="1850893"/>
            <a:ext cx="2016224" cy="459566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h</a:t>
            </a:r>
            <a:r>
              <a:rPr lang="en-US" sz="1801" b="1"/>
              <a:t>ibernate.cfg.xml</a:t>
            </a:r>
            <a:endParaRPr lang="en-IN" sz="1801" b="1"/>
          </a:p>
        </p:txBody>
      </p:sp>
      <p:sp>
        <p:nvSpPr>
          <p:cNvPr id="8" name="Rectangle 7"/>
          <p:cNvSpPr/>
          <p:nvPr/>
        </p:nvSpPr>
        <p:spPr>
          <a:xfrm>
            <a:off x="1939677" y="2473688"/>
            <a:ext cx="1995161" cy="412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Database Dialect</a:t>
            </a:r>
            <a:endParaRPr lang="en-IN" sz="1801" b="1"/>
          </a:p>
        </p:txBody>
      </p:sp>
      <p:sp>
        <p:nvSpPr>
          <p:cNvPr id="9" name="Folded Corner 8"/>
          <p:cNvSpPr/>
          <p:nvPr/>
        </p:nvSpPr>
        <p:spPr>
          <a:xfrm>
            <a:off x="4421081" y="1850893"/>
            <a:ext cx="2016224" cy="459566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m</a:t>
            </a:r>
            <a:r>
              <a:rPr lang="en-US" sz="1801" b="1"/>
              <a:t>apping.hbm.xml</a:t>
            </a:r>
            <a:endParaRPr lang="en-IN" sz="1801" b="1"/>
          </a:p>
        </p:txBody>
      </p:sp>
      <p:sp>
        <p:nvSpPr>
          <p:cNvPr id="10" name="Rounded Rectangle 9"/>
          <p:cNvSpPr/>
          <p:nvPr/>
        </p:nvSpPr>
        <p:spPr>
          <a:xfrm>
            <a:off x="1752780" y="3933056"/>
            <a:ext cx="4846352" cy="50405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JDBC API</a:t>
            </a:r>
            <a:endParaRPr lang="en-IN" sz="1801" b="1"/>
          </a:p>
        </p:txBody>
      </p:sp>
      <p:sp>
        <p:nvSpPr>
          <p:cNvPr id="12" name="TextBox 11"/>
          <p:cNvSpPr txBox="1"/>
          <p:nvPr/>
        </p:nvSpPr>
        <p:spPr>
          <a:xfrm>
            <a:off x="6632270" y="2072996"/>
            <a:ext cx="1138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Hibernate</a:t>
            </a:r>
            <a:endParaRPr lang="en-IN" sz="1801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36962" y="6008616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IN" sz="1801" b="1" dirty="0"/>
          </a:p>
        </p:txBody>
      </p:sp>
      <p:sp>
        <p:nvSpPr>
          <p:cNvPr id="24" name="Rectangle 23"/>
          <p:cNvSpPr/>
          <p:nvPr/>
        </p:nvSpPr>
        <p:spPr>
          <a:xfrm>
            <a:off x="4387377" y="2479403"/>
            <a:ext cx="1995161" cy="4128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/>
              <a:t>Hibernate API</a:t>
            </a:r>
            <a:endParaRPr lang="en-IN" sz="1801" b="1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19872" y="692700"/>
            <a:ext cx="0" cy="936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19872" y="3140971"/>
            <a:ext cx="0" cy="79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9872" y="4437112"/>
            <a:ext cx="0" cy="110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4009" y="4437112"/>
            <a:ext cx="0" cy="110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44009" y="3140971"/>
            <a:ext cx="0" cy="79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44009" y="692700"/>
            <a:ext cx="0" cy="936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8832" y="967835"/>
            <a:ext cx="6937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POJO</a:t>
            </a:r>
            <a:endParaRPr lang="en-IN" sz="1801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68926" y="963757"/>
            <a:ext cx="69378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POJO</a:t>
            </a:r>
            <a:endParaRPr lang="en-IN" sz="1801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3262706" y="5539545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69284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4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Table 1</a:t>
            </a:r>
            <a:endParaRPr lang="en-IN" sz="1801" b="1"/>
          </a:p>
        </p:txBody>
      </p:sp>
      <p:sp>
        <p:nvSpPr>
          <p:cNvPr id="6" name="Rectangle 5"/>
          <p:cNvSpPr/>
          <p:nvPr/>
        </p:nvSpPr>
        <p:spPr>
          <a:xfrm>
            <a:off x="552415" y="2149292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739237" y="2538771"/>
            <a:ext cx="111280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ID     (PK)</a:t>
            </a:r>
          </a:p>
          <a:p>
            <a:r>
              <a:rPr lang="en-US" sz="1801"/>
              <a:t>Column 1</a:t>
            </a:r>
          </a:p>
          <a:p>
            <a:r>
              <a:rPr lang="en-US" sz="1801"/>
              <a:t>Column 2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Column N</a:t>
            </a:r>
            <a:endParaRPr lang="en-IN" sz="1801"/>
          </a:p>
        </p:txBody>
      </p:sp>
      <p:sp>
        <p:nvSpPr>
          <p:cNvPr id="14" name="Rectangle 13"/>
          <p:cNvSpPr/>
          <p:nvPr/>
        </p:nvSpPr>
        <p:spPr>
          <a:xfrm>
            <a:off x="4427986" y="404664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Table 2</a:t>
            </a:r>
            <a:endParaRPr lang="en-IN" sz="1801" b="1"/>
          </a:p>
        </p:txBody>
      </p:sp>
      <p:sp>
        <p:nvSpPr>
          <p:cNvPr id="15" name="Rectangle 14"/>
          <p:cNvSpPr/>
          <p:nvPr/>
        </p:nvSpPr>
        <p:spPr>
          <a:xfrm>
            <a:off x="4440847" y="404668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6" name="TextBox 15"/>
          <p:cNvSpPr txBox="1"/>
          <p:nvPr/>
        </p:nvSpPr>
        <p:spPr>
          <a:xfrm>
            <a:off x="4627669" y="794147"/>
            <a:ext cx="111280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ID     (PK)</a:t>
            </a:r>
          </a:p>
          <a:p>
            <a:r>
              <a:rPr lang="en-US" sz="1801"/>
              <a:t>Column 1</a:t>
            </a:r>
          </a:p>
          <a:p>
            <a:r>
              <a:rPr lang="en-US" sz="1801"/>
              <a:t>Column 2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Column N</a:t>
            </a:r>
            <a:endParaRPr lang="en-IN" sz="1801"/>
          </a:p>
        </p:txBody>
      </p:sp>
      <p:sp>
        <p:nvSpPr>
          <p:cNvPr id="17" name="Rectangle 16"/>
          <p:cNvSpPr/>
          <p:nvPr/>
        </p:nvSpPr>
        <p:spPr>
          <a:xfrm>
            <a:off x="4499993" y="3645025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Table 3</a:t>
            </a:r>
            <a:endParaRPr lang="en-IN" sz="1801" b="1"/>
          </a:p>
        </p:txBody>
      </p:sp>
      <p:sp>
        <p:nvSpPr>
          <p:cNvPr id="18" name="Rectangle 17"/>
          <p:cNvSpPr/>
          <p:nvPr/>
        </p:nvSpPr>
        <p:spPr>
          <a:xfrm>
            <a:off x="4512856" y="3645027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9" name="TextBox 18"/>
          <p:cNvSpPr txBox="1"/>
          <p:nvPr/>
        </p:nvSpPr>
        <p:spPr>
          <a:xfrm>
            <a:off x="4699677" y="4034506"/>
            <a:ext cx="111280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ID     (PK)</a:t>
            </a:r>
          </a:p>
          <a:p>
            <a:r>
              <a:rPr lang="en-US" sz="1801"/>
              <a:t>Column 1</a:t>
            </a:r>
          </a:p>
          <a:p>
            <a:r>
              <a:rPr lang="en-US" sz="1801"/>
              <a:t>Column 2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Column N</a:t>
            </a:r>
            <a:endParaRPr lang="en-IN" sz="1801"/>
          </a:p>
        </p:txBody>
      </p:sp>
      <p:cxnSp>
        <p:nvCxnSpPr>
          <p:cNvPr id="26" name="Elbow Connector 25"/>
          <p:cNvCxnSpPr>
            <a:endCxn id="15" idx="1"/>
          </p:cNvCxnSpPr>
          <p:nvPr/>
        </p:nvCxnSpPr>
        <p:spPr>
          <a:xfrm flipV="1">
            <a:off x="2026001" y="1472302"/>
            <a:ext cx="2414846" cy="132823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8" idx="1"/>
          </p:cNvCxnSpPr>
          <p:nvPr/>
        </p:nvCxnSpPr>
        <p:spPr>
          <a:xfrm>
            <a:off x="2026001" y="3807043"/>
            <a:ext cx="2486855" cy="9056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2267744" y="2429889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  <p:sp>
        <p:nvSpPr>
          <p:cNvPr id="34" name="Flowchart: Connector 33"/>
          <p:cNvSpPr/>
          <p:nvPr/>
        </p:nvSpPr>
        <p:spPr>
          <a:xfrm>
            <a:off x="4070640" y="1124744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  <p:sp>
        <p:nvSpPr>
          <p:cNvPr id="35" name="Flowchart: Connector 34"/>
          <p:cNvSpPr/>
          <p:nvPr/>
        </p:nvSpPr>
        <p:spPr>
          <a:xfrm>
            <a:off x="2276128" y="3429000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  <p:sp>
        <p:nvSpPr>
          <p:cNvPr id="36" name="Flowchart: Connector 35"/>
          <p:cNvSpPr/>
          <p:nvPr/>
        </p:nvSpPr>
        <p:spPr>
          <a:xfrm>
            <a:off x="4074480" y="4365103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</p:spTree>
    <p:extLst>
      <p:ext uri="{BB962C8B-B14F-4D97-AF65-F5344CB8AC3E}">
        <p14:creationId xmlns:p14="http://schemas.microsoft.com/office/powerpoint/2010/main" val="1504690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4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Table1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552415" y="2149292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739237" y="2538771"/>
            <a:ext cx="111280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     (PK)</a:t>
            </a:r>
          </a:p>
          <a:p>
            <a:r>
              <a:rPr lang="en-US" sz="1801" dirty="0"/>
              <a:t>Column 1</a:t>
            </a:r>
          </a:p>
          <a:p>
            <a:r>
              <a:rPr lang="en-US" sz="1801" dirty="0"/>
              <a:t>Column 2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N</a:t>
            </a:r>
            <a:endParaRPr lang="en-IN" sz="1801" dirty="0"/>
          </a:p>
        </p:txBody>
      </p:sp>
      <p:sp>
        <p:nvSpPr>
          <p:cNvPr id="14" name="Rectangle 13"/>
          <p:cNvSpPr/>
          <p:nvPr/>
        </p:nvSpPr>
        <p:spPr>
          <a:xfrm>
            <a:off x="5554000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Table2</a:t>
            </a:r>
            <a:endParaRPr lang="en-IN" sz="1801" b="1" dirty="0"/>
          </a:p>
        </p:txBody>
      </p:sp>
      <p:sp>
        <p:nvSpPr>
          <p:cNvPr id="15" name="Rectangle 14"/>
          <p:cNvSpPr/>
          <p:nvPr/>
        </p:nvSpPr>
        <p:spPr>
          <a:xfrm>
            <a:off x="5566863" y="2149292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6" name="TextBox 15"/>
          <p:cNvSpPr txBox="1"/>
          <p:nvPr/>
        </p:nvSpPr>
        <p:spPr>
          <a:xfrm>
            <a:off x="5753684" y="2538771"/>
            <a:ext cx="109677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     (PK)</a:t>
            </a:r>
          </a:p>
          <a:p>
            <a:r>
              <a:rPr lang="en-US" sz="1801" dirty="0"/>
              <a:t>Column A</a:t>
            </a:r>
          </a:p>
          <a:p>
            <a:r>
              <a:rPr lang="en-US" sz="1801" dirty="0"/>
              <a:t>Column B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Z</a:t>
            </a:r>
            <a:endParaRPr lang="en-IN" sz="1801" dirty="0"/>
          </a:p>
        </p:txBody>
      </p:sp>
      <p:sp>
        <p:nvSpPr>
          <p:cNvPr id="33" name="Flowchart: Connector 32"/>
          <p:cNvSpPr/>
          <p:nvPr/>
        </p:nvSpPr>
        <p:spPr>
          <a:xfrm>
            <a:off x="2267744" y="2310621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  <p:sp>
        <p:nvSpPr>
          <p:cNvPr id="34" name="Flowchart: Connector 33"/>
          <p:cNvSpPr/>
          <p:nvPr/>
        </p:nvSpPr>
        <p:spPr>
          <a:xfrm>
            <a:off x="5049943" y="2310621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1</a:t>
            </a:r>
            <a:endParaRPr lang="en-IN" sz="1801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38470" y="2661660"/>
            <a:ext cx="3515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726673"/>
            <a:ext cx="67078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NOTE: </a:t>
            </a:r>
            <a:r>
              <a:rPr lang="en-US" sz="1801" dirty="0"/>
              <a:t>Both Table1 &amp; Table2 has the same column as the Primary Key 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39427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4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Table1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552415" y="2149291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739236" y="2538773"/>
            <a:ext cx="1167307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ID1     (PK)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ID2</a:t>
            </a:r>
          </a:p>
          <a:p>
            <a:r>
              <a:rPr lang="en-US" sz="1801" dirty="0"/>
              <a:t>Column 1</a:t>
            </a:r>
          </a:p>
          <a:p>
            <a:r>
              <a:rPr lang="en-US" sz="1801" dirty="0"/>
              <a:t>Column 2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N</a:t>
            </a:r>
            <a:endParaRPr lang="en-IN" sz="1801" dirty="0"/>
          </a:p>
        </p:txBody>
      </p:sp>
      <p:sp>
        <p:nvSpPr>
          <p:cNvPr id="14" name="Rectangle 13"/>
          <p:cNvSpPr/>
          <p:nvPr/>
        </p:nvSpPr>
        <p:spPr>
          <a:xfrm>
            <a:off x="5554000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Table2</a:t>
            </a:r>
            <a:endParaRPr lang="en-IN" sz="1801" b="1" dirty="0"/>
          </a:p>
        </p:txBody>
      </p:sp>
      <p:sp>
        <p:nvSpPr>
          <p:cNvPr id="15" name="Rectangle 14"/>
          <p:cNvSpPr/>
          <p:nvPr/>
        </p:nvSpPr>
        <p:spPr>
          <a:xfrm>
            <a:off x="5566863" y="2149291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33" name="Flowchart: Connector 32"/>
          <p:cNvSpPr/>
          <p:nvPr/>
        </p:nvSpPr>
        <p:spPr>
          <a:xfrm>
            <a:off x="2107387" y="2708920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N</a:t>
            </a:r>
            <a:endParaRPr lang="en-IN" sz="1801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5049943" y="2310621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1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2051722" y="2708920"/>
            <a:ext cx="3502279" cy="2880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2384" y="4836053"/>
            <a:ext cx="636834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NOTE:</a:t>
            </a:r>
            <a:r>
              <a:rPr lang="en-US" sz="1801" dirty="0"/>
              <a:t>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Column ID2 is helping us to achieve Many-to-One Relationship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ID2 is a Primary Key in Table2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ID2 is a Normal Column in the </a:t>
            </a:r>
            <a:r>
              <a:rPr lang="en-US" sz="1801" dirty="0"/>
              <a:t>Table1</a:t>
            </a:r>
            <a:endParaRPr lang="en-US" sz="1801" dirty="0"/>
          </a:p>
        </p:txBody>
      </p:sp>
      <p:sp>
        <p:nvSpPr>
          <p:cNvPr id="12" name="TextBox 11"/>
          <p:cNvSpPr txBox="1"/>
          <p:nvPr/>
        </p:nvSpPr>
        <p:spPr>
          <a:xfrm>
            <a:off x="5753682" y="2538771"/>
            <a:ext cx="1167307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ID2     (PK)</a:t>
            </a:r>
          </a:p>
          <a:p>
            <a:r>
              <a:rPr lang="en-US" sz="1801" dirty="0"/>
              <a:t>Column A</a:t>
            </a:r>
          </a:p>
          <a:p>
            <a:r>
              <a:rPr lang="en-US" sz="1801" dirty="0"/>
              <a:t>Column B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Z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207410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4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Table1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552415" y="2149291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739236" y="2538771"/>
            <a:ext cx="1167307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ID1     (PK)</a:t>
            </a:r>
          </a:p>
          <a:p>
            <a:r>
              <a:rPr lang="en-US" sz="1801" dirty="0"/>
              <a:t>Column 1</a:t>
            </a:r>
          </a:p>
          <a:p>
            <a:r>
              <a:rPr lang="en-US" sz="1801" dirty="0"/>
              <a:t>Column 2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N</a:t>
            </a:r>
            <a:endParaRPr lang="en-IN" sz="1801" dirty="0"/>
          </a:p>
        </p:txBody>
      </p:sp>
      <p:sp>
        <p:nvSpPr>
          <p:cNvPr id="14" name="Rectangle 13"/>
          <p:cNvSpPr/>
          <p:nvPr/>
        </p:nvSpPr>
        <p:spPr>
          <a:xfrm>
            <a:off x="5554000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Table2</a:t>
            </a:r>
            <a:endParaRPr lang="en-IN" sz="1801" b="1" dirty="0"/>
          </a:p>
        </p:txBody>
      </p:sp>
      <p:sp>
        <p:nvSpPr>
          <p:cNvPr id="15" name="Rectangle 14"/>
          <p:cNvSpPr/>
          <p:nvPr/>
        </p:nvSpPr>
        <p:spPr>
          <a:xfrm>
            <a:off x="5566863" y="2149291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33" name="Flowchart: Connector 32"/>
          <p:cNvSpPr/>
          <p:nvPr/>
        </p:nvSpPr>
        <p:spPr>
          <a:xfrm>
            <a:off x="5128382" y="2759032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N</a:t>
            </a:r>
            <a:endParaRPr lang="en-IN" sz="1801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2148948" y="2420316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1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2045291" y="2739281"/>
            <a:ext cx="3521570" cy="3296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2384" y="4836053"/>
            <a:ext cx="636834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NOTE:</a:t>
            </a:r>
            <a:r>
              <a:rPr lang="en-US" sz="1801" dirty="0"/>
              <a:t>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Column ID1 is helping us to achieve One-to-Many Relationship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ID1 is a Primary Key in Table1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ID1 </a:t>
            </a:r>
            <a:r>
              <a:rPr lang="en-US" sz="1801" dirty="0"/>
              <a:t>is a Normal Column in the </a:t>
            </a:r>
            <a:r>
              <a:rPr lang="en-US" sz="1801" dirty="0"/>
              <a:t>Table2</a:t>
            </a:r>
            <a:endParaRPr lang="en-US" sz="1801" dirty="0"/>
          </a:p>
        </p:txBody>
      </p:sp>
      <p:sp>
        <p:nvSpPr>
          <p:cNvPr id="12" name="TextBox 11"/>
          <p:cNvSpPr txBox="1"/>
          <p:nvPr/>
        </p:nvSpPr>
        <p:spPr>
          <a:xfrm>
            <a:off x="5753682" y="2538773"/>
            <a:ext cx="1167307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ID2     (PK)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ID1</a:t>
            </a:r>
          </a:p>
          <a:p>
            <a:r>
              <a:rPr lang="en-US" sz="1801" dirty="0"/>
              <a:t>Column A</a:t>
            </a:r>
          </a:p>
          <a:p>
            <a:r>
              <a:rPr lang="en-US" sz="1801" dirty="0"/>
              <a:t>Column B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Z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08284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669" y="73101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Table1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323530" y="731019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510351" y="1120499"/>
            <a:ext cx="1167307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ID1     (PK)</a:t>
            </a:r>
          </a:p>
          <a:p>
            <a:r>
              <a:rPr lang="en-US" sz="1801" dirty="0"/>
              <a:t>Column 1</a:t>
            </a:r>
          </a:p>
          <a:p>
            <a:r>
              <a:rPr lang="en-US" sz="1801" dirty="0"/>
              <a:t>Column 2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N</a:t>
            </a:r>
            <a:endParaRPr lang="en-IN" sz="1801" dirty="0"/>
          </a:p>
        </p:txBody>
      </p:sp>
      <p:sp>
        <p:nvSpPr>
          <p:cNvPr id="14" name="Rectangle 13"/>
          <p:cNvSpPr/>
          <p:nvPr/>
        </p:nvSpPr>
        <p:spPr>
          <a:xfrm>
            <a:off x="7151428" y="620689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Table2</a:t>
            </a:r>
            <a:endParaRPr lang="en-IN" sz="1801" b="1" dirty="0"/>
          </a:p>
        </p:txBody>
      </p:sp>
      <p:sp>
        <p:nvSpPr>
          <p:cNvPr id="15" name="Rectangle 14"/>
          <p:cNvSpPr/>
          <p:nvPr/>
        </p:nvSpPr>
        <p:spPr>
          <a:xfrm>
            <a:off x="7164291" y="620690"/>
            <a:ext cx="1499307" cy="24208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33" name="Flowchart: Connector 32"/>
          <p:cNvSpPr/>
          <p:nvPr/>
        </p:nvSpPr>
        <p:spPr>
          <a:xfrm>
            <a:off x="3132158" y="1997661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N</a:t>
            </a:r>
            <a:endParaRPr lang="en-IN" sz="1801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1985415" y="891587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350" y="4046563"/>
            <a:ext cx="744697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NOTE:</a:t>
            </a:r>
            <a:r>
              <a:rPr lang="en-US" sz="1801" dirty="0"/>
              <a:t>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Third Table i.e. Table3 is helping us to achieve Many-to-Many Relationship 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ID1 is a Primary Key in Table1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ID2 </a:t>
            </a:r>
            <a:r>
              <a:rPr lang="en-US" sz="1801" dirty="0"/>
              <a:t>is a Primary Key in </a:t>
            </a:r>
            <a:r>
              <a:rPr lang="en-US" sz="1801" dirty="0"/>
              <a:t>Table2</a:t>
            </a:r>
            <a:endParaRPr lang="en-US" sz="1801" dirty="0"/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Both ID1 &amp; ID2 are Normal Column in Table3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sz="1801" dirty="0"/>
              <a:t>But combination of ID1 &amp; ID2 </a:t>
            </a:r>
            <a:r>
              <a:rPr lang="en-US" sz="1801" dirty="0"/>
              <a:t>is Primary Key </a:t>
            </a:r>
            <a:r>
              <a:rPr lang="en-US" sz="1801" dirty="0"/>
              <a:t>in Table3 (i.e. Composite Key)</a:t>
            </a:r>
            <a:endParaRPr lang="en-US" sz="1801" dirty="0"/>
          </a:p>
        </p:txBody>
      </p:sp>
      <p:sp>
        <p:nvSpPr>
          <p:cNvPr id="12" name="TextBox 11"/>
          <p:cNvSpPr txBox="1"/>
          <p:nvPr/>
        </p:nvSpPr>
        <p:spPr>
          <a:xfrm>
            <a:off x="7351111" y="1010170"/>
            <a:ext cx="1167307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ID2     (PK)</a:t>
            </a:r>
          </a:p>
          <a:p>
            <a:r>
              <a:rPr lang="en-US" sz="1801" dirty="0"/>
              <a:t>Column A</a:t>
            </a:r>
          </a:p>
          <a:p>
            <a:r>
              <a:rPr lang="en-US" sz="1801" dirty="0"/>
              <a:t>Column B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Z</a:t>
            </a:r>
            <a:endParaRPr lang="en-IN" sz="1801" dirty="0"/>
          </a:p>
        </p:txBody>
      </p:sp>
      <p:sp>
        <p:nvSpPr>
          <p:cNvPr id="13" name="Rectangle 12"/>
          <p:cNvSpPr/>
          <p:nvPr/>
        </p:nvSpPr>
        <p:spPr>
          <a:xfrm>
            <a:off x="3505378" y="1664420"/>
            <a:ext cx="1512169" cy="324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rgbClr val="C00000"/>
                </a:solidFill>
              </a:rPr>
              <a:t>Table3</a:t>
            </a:r>
            <a:endParaRPr lang="en-IN" sz="1801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8241" y="1664423"/>
            <a:ext cx="1499307" cy="16205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7" name="TextBox 16"/>
          <p:cNvSpPr txBox="1"/>
          <p:nvPr/>
        </p:nvSpPr>
        <p:spPr>
          <a:xfrm>
            <a:off x="3628916" y="2154838"/>
            <a:ext cx="131959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ID1     </a:t>
            </a:r>
            <a:endParaRPr lang="en-US" sz="1801" b="1" dirty="0">
              <a:solidFill>
                <a:srgbClr val="FF0000"/>
              </a:solidFill>
            </a:endParaRPr>
          </a:p>
          <a:p>
            <a:r>
              <a:rPr lang="en-US" sz="1801" b="1" dirty="0">
                <a:solidFill>
                  <a:srgbClr val="FF0000"/>
                </a:solidFill>
              </a:rPr>
              <a:t> </a:t>
            </a:r>
            <a:r>
              <a:rPr lang="en-US" sz="1801" b="1" dirty="0">
                <a:solidFill>
                  <a:srgbClr val="FF0000"/>
                </a:solidFill>
              </a:rPr>
              <a:t>             (</a:t>
            </a:r>
            <a:r>
              <a:rPr lang="en-US" sz="1801" b="1" dirty="0">
                <a:solidFill>
                  <a:srgbClr val="FF0000"/>
                </a:solidFill>
              </a:rPr>
              <a:t>PK)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ID2 </a:t>
            </a:r>
            <a:endParaRPr lang="en-IN" sz="1801" dirty="0"/>
          </a:p>
        </p:txBody>
      </p:sp>
      <p:sp>
        <p:nvSpPr>
          <p:cNvPr id="2" name="Right Brace 1"/>
          <p:cNvSpPr/>
          <p:nvPr/>
        </p:nvSpPr>
        <p:spPr>
          <a:xfrm>
            <a:off x="4139954" y="2186422"/>
            <a:ext cx="226484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1" name="Elbow Connector 10"/>
          <p:cNvCxnSpPr/>
          <p:nvPr/>
        </p:nvCxnSpPr>
        <p:spPr>
          <a:xfrm>
            <a:off x="1822838" y="1268761"/>
            <a:ext cx="1695403" cy="10801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5017547" y="1239346"/>
            <a:ext cx="2133883" cy="17359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128222" y="2601087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N</a:t>
            </a:r>
            <a:endParaRPr lang="en-IN" sz="1801" b="1" dirty="0"/>
          </a:p>
        </p:txBody>
      </p:sp>
      <p:sp>
        <p:nvSpPr>
          <p:cNvPr id="25" name="Flowchart: Connector 24"/>
          <p:cNvSpPr/>
          <p:nvPr/>
        </p:nvSpPr>
        <p:spPr>
          <a:xfrm>
            <a:off x="6782846" y="891587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2185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4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Table 1</a:t>
            </a:r>
            <a:endParaRPr lang="en-IN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552415" y="2149292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7" name="TextBox 6"/>
          <p:cNvSpPr txBox="1"/>
          <p:nvPr/>
        </p:nvSpPr>
        <p:spPr>
          <a:xfrm>
            <a:off x="739237" y="2538771"/>
            <a:ext cx="1112805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ID     (PK)</a:t>
            </a:r>
          </a:p>
          <a:p>
            <a:r>
              <a:rPr lang="en-US" sz="1801" dirty="0"/>
              <a:t>Column 1</a:t>
            </a:r>
          </a:p>
          <a:p>
            <a:r>
              <a:rPr lang="en-US" sz="1801" dirty="0"/>
              <a:t>Column 2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------------</a:t>
            </a:r>
          </a:p>
          <a:p>
            <a:r>
              <a:rPr lang="en-US" sz="1801" dirty="0"/>
              <a:t>Column N</a:t>
            </a:r>
            <a:endParaRPr lang="en-IN" sz="1801" dirty="0"/>
          </a:p>
        </p:txBody>
      </p:sp>
      <p:sp>
        <p:nvSpPr>
          <p:cNvPr id="14" name="Rectangle 13"/>
          <p:cNvSpPr/>
          <p:nvPr/>
        </p:nvSpPr>
        <p:spPr>
          <a:xfrm>
            <a:off x="4427986" y="2149288"/>
            <a:ext cx="1512169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Table 2</a:t>
            </a:r>
            <a:endParaRPr lang="en-IN" sz="1801" b="1"/>
          </a:p>
        </p:txBody>
      </p:sp>
      <p:sp>
        <p:nvSpPr>
          <p:cNvPr id="15" name="Rectangle 14"/>
          <p:cNvSpPr/>
          <p:nvPr/>
        </p:nvSpPr>
        <p:spPr>
          <a:xfrm>
            <a:off x="4427987" y="2149290"/>
            <a:ext cx="1499307" cy="21352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/>
          </a:p>
        </p:txBody>
      </p:sp>
      <p:sp>
        <p:nvSpPr>
          <p:cNvPr id="16" name="TextBox 15"/>
          <p:cNvSpPr txBox="1"/>
          <p:nvPr/>
        </p:nvSpPr>
        <p:spPr>
          <a:xfrm>
            <a:off x="4627666" y="2538771"/>
            <a:ext cx="1366080" cy="175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/>
              <a:t>NEWID  (PK)</a:t>
            </a:r>
          </a:p>
          <a:p>
            <a:r>
              <a:rPr lang="en-US" sz="1801"/>
              <a:t>ID</a:t>
            </a:r>
          </a:p>
          <a:p>
            <a:r>
              <a:rPr lang="en-US" sz="1801"/>
              <a:t>Column 1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------------</a:t>
            </a:r>
          </a:p>
          <a:p>
            <a:r>
              <a:rPr lang="en-US" sz="1801"/>
              <a:t>Column N</a:t>
            </a:r>
            <a:endParaRPr lang="en-IN" sz="1801"/>
          </a:p>
        </p:txBody>
      </p:sp>
      <p:sp>
        <p:nvSpPr>
          <p:cNvPr id="33" name="Flowchart: Connector 32"/>
          <p:cNvSpPr/>
          <p:nvPr/>
        </p:nvSpPr>
        <p:spPr>
          <a:xfrm>
            <a:off x="2267744" y="2301706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1</a:t>
            </a:r>
            <a:endParaRPr lang="en-IN" sz="1801" b="1"/>
          </a:p>
        </p:txBody>
      </p:sp>
      <p:sp>
        <p:nvSpPr>
          <p:cNvPr id="34" name="Flowchart: Connector 33"/>
          <p:cNvSpPr/>
          <p:nvPr/>
        </p:nvSpPr>
        <p:spPr>
          <a:xfrm>
            <a:off x="3926624" y="2301706"/>
            <a:ext cx="288032" cy="237166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/>
              <a:t>N</a:t>
            </a:r>
            <a:endParaRPr lang="en-IN" sz="1801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51721" y="2686835"/>
            <a:ext cx="2376265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98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5076057" y="3068962"/>
            <a:ext cx="1728192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TextBox 6"/>
          <p:cNvSpPr txBox="1"/>
          <p:nvPr/>
        </p:nvSpPr>
        <p:spPr>
          <a:xfrm>
            <a:off x="5401161" y="3501009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sz="1801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20400"/>
            <a:ext cx="1944217" cy="19442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3"/>
            <a:ext cx="1944217" cy="19442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61982" y="2208632"/>
            <a:ext cx="7954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User 1</a:t>
            </a:r>
            <a:endParaRPr lang="en-US" sz="1801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94629" y="2276872"/>
            <a:ext cx="7954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User 2</a:t>
            </a:r>
            <a:endParaRPr lang="en-US" sz="1801" b="1" dirty="0"/>
          </a:p>
        </p:txBody>
      </p: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 flipV="1">
            <a:off x="2627786" y="1088741"/>
            <a:ext cx="3888432" cy="3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8281" y="1261212"/>
            <a:ext cx="376551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Common</a:t>
            </a:r>
            <a:r>
              <a:rPr lang="en-US" sz="1801" b="1" dirty="0"/>
              <a:t> Language</a:t>
            </a:r>
          </a:p>
          <a:p>
            <a:endParaRPr lang="en-US" sz="1801" dirty="0"/>
          </a:p>
          <a:p>
            <a:r>
              <a:rPr lang="en-US" sz="1801" u="sng" dirty="0"/>
              <a:t>Language Examples:</a:t>
            </a:r>
          </a:p>
          <a:p>
            <a:r>
              <a:rPr lang="en-US" sz="1801" dirty="0"/>
              <a:t>Kannada</a:t>
            </a:r>
          </a:p>
          <a:p>
            <a:r>
              <a:rPr lang="en-US" sz="1801" dirty="0"/>
              <a:t>Telugu</a:t>
            </a:r>
          </a:p>
          <a:p>
            <a:r>
              <a:rPr lang="en-US" sz="1801" dirty="0"/>
              <a:t>Greek</a:t>
            </a:r>
          </a:p>
          <a:p>
            <a:r>
              <a:rPr lang="en-US" sz="1801" b="1" dirty="0">
                <a:solidFill>
                  <a:srgbClr val="C00000"/>
                </a:solidFill>
              </a:rPr>
              <a:t>English (Most Widely Used Language</a:t>
            </a:r>
            <a:r>
              <a:rPr lang="en-US" sz="1801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1403" y="3933057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Web Browser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54053" y="3935258"/>
            <a:ext cx="12952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75000"/>
                  </a:schemeClr>
                </a:solidFill>
              </a:rPr>
              <a:t>Web Server</a:t>
            </a:r>
            <a:endParaRPr lang="en-US" sz="1801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27786" y="4121584"/>
            <a:ext cx="3888432" cy="3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15679" y="4304591"/>
            <a:ext cx="4459939" cy="2309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Protocol ( Common Language )</a:t>
            </a:r>
          </a:p>
          <a:p>
            <a:endParaRPr lang="en-US" sz="1801" b="1" dirty="0"/>
          </a:p>
          <a:p>
            <a:r>
              <a:rPr lang="en-US" sz="1801" u="sng" dirty="0"/>
              <a:t>Protocol Examples</a:t>
            </a:r>
            <a:r>
              <a:rPr lang="en-US" sz="1801" u="sng" dirty="0"/>
              <a:t>:</a:t>
            </a:r>
          </a:p>
          <a:p>
            <a:r>
              <a:rPr lang="en-US" sz="1801" dirty="0"/>
              <a:t>TCP (Transmission Control Protocol)</a:t>
            </a:r>
            <a:endParaRPr lang="en-US" sz="1801" dirty="0"/>
          </a:p>
          <a:p>
            <a:r>
              <a:rPr lang="en-US" sz="1801" dirty="0"/>
              <a:t>IP (Internet Protocol)</a:t>
            </a:r>
            <a:endParaRPr lang="en-US" sz="1801" dirty="0"/>
          </a:p>
          <a:p>
            <a:r>
              <a:rPr lang="en-US" sz="1801" dirty="0"/>
              <a:t>WAP (Wireless Application Protocol)</a:t>
            </a:r>
            <a:endParaRPr lang="en-US" sz="1801" dirty="0"/>
          </a:p>
          <a:p>
            <a:r>
              <a:rPr lang="en-US" sz="1801" b="1" dirty="0">
                <a:solidFill>
                  <a:srgbClr val="C00000"/>
                </a:solidFill>
              </a:rPr>
              <a:t>HTTP &amp; </a:t>
            </a:r>
            <a:r>
              <a:rPr lang="en-US" sz="1801" b="1" dirty="0">
                <a:solidFill>
                  <a:srgbClr val="C00000"/>
                </a:solidFill>
              </a:rPr>
              <a:t>HTTPS</a:t>
            </a:r>
            <a:r>
              <a:rPr lang="en-US" sz="1801" b="1" dirty="0">
                <a:solidFill>
                  <a:srgbClr val="C00000"/>
                </a:solidFill>
              </a:rPr>
              <a:t> (Most </a:t>
            </a:r>
            <a:r>
              <a:rPr lang="en-US" sz="1801" b="1" dirty="0">
                <a:solidFill>
                  <a:srgbClr val="C00000"/>
                </a:solidFill>
              </a:rPr>
              <a:t>Widely Used </a:t>
            </a:r>
            <a:r>
              <a:rPr lang="en-US" sz="1801" b="1" dirty="0">
                <a:solidFill>
                  <a:srgbClr val="C00000"/>
                </a:solidFill>
              </a:rPr>
              <a:t>Protocols)</a:t>
            </a:r>
            <a:endParaRPr lang="en-US" sz="1801" b="1" dirty="0"/>
          </a:p>
          <a:p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25315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211960" y="3023450"/>
            <a:ext cx="2376940" cy="2147764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Business Logic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  <a:endParaRPr lang="en-US" sz="1801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  <a:endParaRPr lang="en-US" sz="1801" dirty="0"/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  <a:endParaRPr lang="en-US" sz="1801" dirty="0"/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  <a:endParaRPr lang="en-US" sz="180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  <a:endParaRPr lang="en-US" sz="180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  <a:endParaRPr lang="en-US" sz="180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  <a:endParaRPr lang="en-US" sz="180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</a:t>
            </a:r>
            <a:r>
              <a:rPr lang="en-US" sz="1801" dirty="0"/>
              <a:t>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  <a:endParaRPr lang="en-US" sz="1801" dirty="0"/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  <a:endParaRPr lang="en-US" sz="1801" dirty="0"/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  <a:endParaRPr lang="en-US" sz="1801" dirty="0"/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260650"/>
            <a:ext cx="2676560" cy="2376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7867" y="44625"/>
            <a:ext cx="4589783" cy="286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House Address</a:t>
            </a:r>
          </a:p>
          <a:p>
            <a:r>
              <a:rPr lang="en-US" sz="1801" dirty="0"/>
              <a:t>#123,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Bangalore</a:t>
            </a:r>
          </a:p>
          <a:p>
            <a:endParaRPr lang="en-US" sz="1801" dirty="0"/>
          </a:p>
          <a:p>
            <a:r>
              <a:rPr lang="en-US" sz="1801" b="1" u="sng" dirty="0"/>
              <a:t>Person 1 Address</a:t>
            </a:r>
          </a:p>
          <a:p>
            <a:r>
              <a:rPr lang="en-US" sz="1801" dirty="0"/>
              <a:t>Person 1,</a:t>
            </a:r>
          </a:p>
          <a:p>
            <a:r>
              <a:rPr lang="en-US" sz="1801" dirty="0"/>
              <a:t>#</a:t>
            </a:r>
            <a:r>
              <a:rPr lang="en-US" sz="1801" dirty="0"/>
              <a:t>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</a:t>
            </a:r>
            <a:r>
              <a:rPr lang="en-US" sz="1801" dirty="0"/>
              <a:t>Bangalore</a:t>
            </a:r>
          </a:p>
          <a:p>
            <a:endParaRPr lang="en-US" sz="1801" dirty="0"/>
          </a:p>
          <a:p>
            <a:r>
              <a:rPr lang="en-US" sz="1801" b="1" u="sng" dirty="0"/>
              <a:t>Person </a:t>
            </a:r>
            <a:r>
              <a:rPr lang="en-US" sz="1801" b="1" u="sng" dirty="0"/>
              <a:t>2 </a:t>
            </a:r>
            <a:r>
              <a:rPr lang="en-US" sz="1801" b="1" u="sng" dirty="0"/>
              <a:t>Address</a:t>
            </a:r>
          </a:p>
          <a:p>
            <a:r>
              <a:rPr lang="en-US" sz="1801" dirty="0"/>
              <a:t>Person 2,</a:t>
            </a:r>
            <a:endParaRPr lang="en-US" sz="1801" dirty="0"/>
          </a:p>
          <a:p>
            <a:r>
              <a:rPr lang="en-US" sz="1801" dirty="0"/>
              <a:t>#123, 5</a:t>
            </a:r>
            <a:r>
              <a:rPr lang="en-US" sz="1801" baseline="30000" dirty="0"/>
              <a:t>th</a:t>
            </a:r>
            <a:r>
              <a:rPr lang="en-US" sz="1801" dirty="0"/>
              <a:t> Cross, 6</a:t>
            </a:r>
            <a:r>
              <a:rPr lang="en-US" sz="1801" baseline="30000" dirty="0"/>
              <a:t>th</a:t>
            </a:r>
            <a:r>
              <a:rPr lang="en-US" sz="1801" dirty="0"/>
              <a:t> Main, ABC Nagar, </a:t>
            </a:r>
            <a:r>
              <a:rPr lang="en-US" sz="1801" dirty="0"/>
              <a:t>Bangalore</a:t>
            </a:r>
            <a:endParaRPr lang="en-US" sz="1801" dirty="0"/>
          </a:p>
        </p:txBody>
      </p:sp>
      <p:sp>
        <p:nvSpPr>
          <p:cNvPr id="12" name="Cloud 11"/>
          <p:cNvSpPr/>
          <p:nvPr/>
        </p:nvSpPr>
        <p:spPr>
          <a:xfrm>
            <a:off x="323530" y="4005065"/>
            <a:ext cx="3312368" cy="25202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Folded Corner 12"/>
          <p:cNvSpPr/>
          <p:nvPr/>
        </p:nvSpPr>
        <p:spPr>
          <a:xfrm>
            <a:off x="869722" y="4905164"/>
            <a:ext cx="792089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HTML</a:t>
            </a:r>
            <a:endParaRPr lang="en-US" sz="1801" dirty="0"/>
          </a:p>
        </p:txBody>
      </p:sp>
      <p:sp>
        <p:nvSpPr>
          <p:cNvPr id="14" name="Folded Corner 13"/>
          <p:cNvSpPr/>
          <p:nvPr/>
        </p:nvSpPr>
        <p:spPr>
          <a:xfrm>
            <a:off x="1926169" y="4905164"/>
            <a:ext cx="917641" cy="576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Servlet</a:t>
            </a:r>
            <a:endParaRPr lang="en-US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340942" y="3604374"/>
            <a:ext cx="255794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StudentsApp Application</a:t>
            </a:r>
            <a:endParaRPr lang="en-US" sz="1801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8" y="4038331"/>
            <a:ext cx="4919236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u="sng" dirty="0"/>
              <a:t>Application URL</a:t>
            </a:r>
          </a:p>
          <a:p>
            <a:r>
              <a:rPr lang="en-US" sz="1801" dirty="0"/>
              <a:t>Http://localhost:8080/studentsApp</a:t>
            </a:r>
          </a:p>
          <a:p>
            <a:endParaRPr lang="en-US" sz="1801" dirty="0"/>
          </a:p>
          <a:p>
            <a:r>
              <a:rPr lang="en-US" sz="1801" b="1" u="sng" dirty="0"/>
              <a:t>HTML </a:t>
            </a:r>
            <a:r>
              <a:rPr lang="en-US" sz="1801" b="1" u="sng" dirty="0"/>
              <a:t>URL</a:t>
            </a:r>
            <a:endParaRPr lang="en-US" sz="1801" b="1" u="sng" dirty="0"/>
          </a:p>
          <a:p>
            <a:r>
              <a:rPr lang="en-US" sz="1801" dirty="0"/>
              <a:t>Http://</a:t>
            </a:r>
            <a:r>
              <a:rPr lang="en-US" sz="1801" dirty="0"/>
              <a:t>localhost:8080/studentsApp/index.html</a:t>
            </a:r>
          </a:p>
          <a:p>
            <a:endParaRPr lang="en-US" sz="1801" dirty="0"/>
          </a:p>
          <a:p>
            <a:r>
              <a:rPr lang="en-US" sz="1801" b="1" u="sng" dirty="0"/>
              <a:t>Servlet </a:t>
            </a:r>
            <a:r>
              <a:rPr lang="en-US" sz="1801" b="1" u="sng" dirty="0"/>
              <a:t>URL</a:t>
            </a:r>
          </a:p>
          <a:p>
            <a:r>
              <a:rPr lang="en-US" sz="1801" dirty="0"/>
              <a:t>Http://</a:t>
            </a:r>
            <a:r>
              <a:rPr lang="en-US" sz="1801" dirty="0"/>
              <a:t>localhost:8080/studentsApp/currentDate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4202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912489"/>
            <a:ext cx="1080121" cy="1080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906862"/>
            <a:ext cx="1080121" cy="1080121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223628" y="1992609"/>
            <a:ext cx="0" cy="4028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6984268" y="1986982"/>
            <a:ext cx="0" cy="3890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1763689" y="1446924"/>
            <a:ext cx="4680521" cy="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23628" y="2492897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38269" y="2320148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16" name="TextBox 15"/>
          <p:cNvSpPr txBox="1"/>
          <p:nvPr/>
        </p:nvSpPr>
        <p:spPr>
          <a:xfrm>
            <a:off x="3021790" y="1055524"/>
            <a:ext cx="22138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 for 1000/- </a:t>
            </a:r>
            <a:r>
              <a:rPr lang="en-US" sz="1801" dirty="0" err="1"/>
              <a:t>Rs</a:t>
            </a:r>
            <a:endParaRPr lang="en-US" sz="1801" dirty="0"/>
          </a:p>
        </p:txBody>
      </p:sp>
      <p:sp>
        <p:nvSpPr>
          <p:cNvPr id="17" name="TextBox 16"/>
          <p:cNvSpPr txBox="1"/>
          <p:nvPr/>
        </p:nvSpPr>
        <p:spPr>
          <a:xfrm>
            <a:off x="2523867" y="2101498"/>
            <a:ext cx="323114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Reject</a:t>
            </a:r>
            <a:r>
              <a:rPr lang="en-US" sz="1801" dirty="0"/>
              <a:t> the Request by telling </a:t>
            </a:r>
            <a:r>
              <a:rPr lang="en-US" sz="1801" b="1" dirty="0"/>
              <a:t>NO</a:t>
            </a:r>
            <a:endParaRPr lang="en-US" sz="1801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213548" y="3342433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632724" y="3155508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dirty="0"/>
              <a:t>2</a:t>
            </a:r>
            <a:endParaRPr lang="en-IN" sz="1801" dirty="0"/>
          </a:p>
        </p:txBody>
      </p:sp>
      <p:sp>
        <p:nvSpPr>
          <p:cNvPr id="22" name="TextBox 21"/>
          <p:cNvSpPr txBox="1"/>
          <p:nvPr/>
        </p:nvSpPr>
        <p:spPr>
          <a:xfrm>
            <a:off x="2523868" y="2958925"/>
            <a:ext cx="33761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Accept</a:t>
            </a:r>
            <a:r>
              <a:rPr lang="en-US" sz="1801" dirty="0"/>
              <a:t> he Request &amp; give </a:t>
            </a:r>
            <a:r>
              <a:rPr lang="en-US" sz="1801" b="1" dirty="0"/>
              <a:t>1000 </a:t>
            </a:r>
            <a:r>
              <a:rPr lang="en-US" sz="1801" b="1" dirty="0" err="1"/>
              <a:t>Rs</a:t>
            </a:r>
            <a:endParaRPr lang="en-US" sz="1801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92388" y="4275034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611563" y="409161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dirty="0"/>
              <a:t>3</a:t>
            </a:r>
            <a:endParaRPr lang="en-IN" sz="1801" dirty="0"/>
          </a:p>
        </p:txBody>
      </p:sp>
      <p:sp>
        <p:nvSpPr>
          <p:cNvPr id="28" name="TextBox 27"/>
          <p:cNvSpPr txBox="1"/>
          <p:nvPr/>
        </p:nvSpPr>
        <p:spPr>
          <a:xfrm>
            <a:off x="2530793" y="3654282"/>
            <a:ext cx="3175100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Redirect</a:t>
            </a:r>
            <a:r>
              <a:rPr lang="en-US" sz="1801" dirty="0"/>
              <a:t> the Request by </a:t>
            </a:r>
          </a:p>
          <a:p>
            <a:r>
              <a:rPr lang="en-US" sz="1801" dirty="0"/>
              <a:t>Referring another </a:t>
            </a:r>
            <a:r>
              <a:rPr lang="en-US" sz="1801" b="1" dirty="0"/>
              <a:t>Person Name</a:t>
            </a:r>
            <a:endParaRPr lang="en-US" sz="1801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208140" y="5416490"/>
            <a:ext cx="576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27179" y="524374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1" dirty="0"/>
              <a:t>4</a:t>
            </a:r>
            <a:endParaRPr lang="en-IN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1684110" y="4723423"/>
            <a:ext cx="4939750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Take the help of your </a:t>
            </a:r>
            <a:r>
              <a:rPr lang="en-US" sz="1801" b="1" dirty="0"/>
              <a:t>another friend </a:t>
            </a:r>
          </a:p>
          <a:p>
            <a:r>
              <a:rPr lang="en-US" sz="1801" dirty="0"/>
              <a:t>&amp; </a:t>
            </a:r>
            <a:r>
              <a:rPr lang="en-US" sz="1801" b="1" dirty="0"/>
              <a:t>fulfill your friend request </a:t>
            </a:r>
            <a:r>
              <a:rPr lang="en-US" sz="1801" dirty="0"/>
              <a:t>(Forward the Request)</a:t>
            </a:r>
            <a:endParaRPr lang="en-US" sz="1801" dirty="0"/>
          </a:p>
        </p:txBody>
      </p:sp>
      <p:sp>
        <p:nvSpPr>
          <p:cNvPr id="34" name="TextBox 33"/>
          <p:cNvSpPr txBox="1"/>
          <p:nvPr/>
        </p:nvSpPr>
        <p:spPr>
          <a:xfrm>
            <a:off x="539255" y="534936"/>
            <a:ext cx="12753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Your Friend</a:t>
            </a:r>
            <a:endParaRPr lang="en-US" sz="1801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717691" y="504116"/>
            <a:ext cx="5331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3821417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1" y="1504322"/>
            <a:ext cx="1080121" cy="1080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51" y="1310567"/>
            <a:ext cx="1080121" cy="108012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73175" y="1300120"/>
            <a:ext cx="4680521" cy="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1277" y="908721"/>
            <a:ext cx="22138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 for 1000/- </a:t>
            </a:r>
            <a:r>
              <a:rPr lang="en-US" sz="1801" dirty="0" err="1"/>
              <a:t>Rs</a:t>
            </a:r>
            <a:endParaRPr lang="en-US" sz="180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073175" y="2569629"/>
            <a:ext cx="4680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0279" y="1635269"/>
            <a:ext cx="3228000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Redirect</a:t>
            </a:r>
            <a:r>
              <a:rPr lang="en-US" sz="1801" dirty="0"/>
              <a:t> the Request by </a:t>
            </a:r>
          </a:p>
          <a:p>
            <a:r>
              <a:rPr lang="en-US" sz="1801" dirty="0"/>
              <a:t>Referring another </a:t>
            </a:r>
            <a:r>
              <a:rPr lang="en-US" sz="1801" b="1" dirty="0"/>
              <a:t>Person Name </a:t>
            </a:r>
          </a:p>
          <a:p>
            <a:r>
              <a:rPr lang="en-US" sz="1801" dirty="0"/>
              <a:t>let say person ABC</a:t>
            </a:r>
            <a:endParaRPr lang="en-US" sz="1801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9462" y="1111793"/>
            <a:ext cx="12753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Your Friend</a:t>
            </a:r>
            <a:endParaRPr lang="en-US" sz="1801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79033" y="923661"/>
            <a:ext cx="5331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3" y="4365104"/>
            <a:ext cx="1080121" cy="108012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073175" y="4530406"/>
            <a:ext cx="4680521" cy="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32441" y="3778008"/>
            <a:ext cx="421147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Now Your Friend make a </a:t>
            </a:r>
            <a:r>
              <a:rPr lang="en-US" sz="1801" b="1" dirty="0"/>
              <a:t>New Request </a:t>
            </a:r>
          </a:p>
          <a:p>
            <a:r>
              <a:rPr lang="en-US" sz="1801" dirty="0"/>
              <a:t>for 1000/- </a:t>
            </a:r>
            <a:r>
              <a:rPr lang="en-US" sz="1801" dirty="0" err="1"/>
              <a:t>Rs</a:t>
            </a:r>
            <a:r>
              <a:rPr lang="en-US" sz="1801" dirty="0"/>
              <a:t> to the person referred by you</a:t>
            </a:r>
            <a:endParaRPr lang="en-US" sz="1801" dirty="0"/>
          </a:p>
        </p:txBody>
      </p:sp>
      <p:sp>
        <p:nvSpPr>
          <p:cNvPr id="34" name="Flowchart: Connector 33"/>
          <p:cNvSpPr/>
          <p:nvPr/>
        </p:nvSpPr>
        <p:spPr>
          <a:xfrm>
            <a:off x="2073177" y="1795922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169989" y="5367870"/>
            <a:ext cx="458370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40280" y="4962453"/>
            <a:ext cx="33920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Accept</a:t>
            </a:r>
            <a:r>
              <a:rPr lang="en-US" sz="1801" dirty="0"/>
              <a:t> he Request &amp; give </a:t>
            </a:r>
            <a:r>
              <a:rPr lang="en-US" sz="1801" b="1" dirty="0"/>
              <a:t>1000 </a:t>
            </a:r>
            <a:r>
              <a:rPr lang="en-US" sz="1801" b="1" dirty="0" err="1"/>
              <a:t>Rs</a:t>
            </a:r>
            <a:endParaRPr lang="en-US" sz="1801" b="1" dirty="0"/>
          </a:p>
        </p:txBody>
      </p:sp>
      <p:sp>
        <p:nvSpPr>
          <p:cNvPr id="37" name="Flowchart: Connector 36"/>
          <p:cNvSpPr/>
          <p:nvPr/>
        </p:nvSpPr>
        <p:spPr>
          <a:xfrm>
            <a:off x="2164146" y="4779200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1" y="4365104"/>
            <a:ext cx="1080121" cy="108012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4710" y="3972573"/>
            <a:ext cx="12753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Your Friend</a:t>
            </a:r>
            <a:endParaRPr lang="en-US" sz="1801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93755" y="3972573"/>
            <a:ext cx="5757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ABC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298199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2" y="1373259"/>
            <a:ext cx="1080121" cy="1080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10567"/>
            <a:ext cx="1080121" cy="108012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676557" y="1292995"/>
            <a:ext cx="3255484" cy="12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3" y="936411"/>
            <a:ext cx="22138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 for 1000/- </a:t>
            </a:r>
            <a:r>
              <a:rPr lang="en-US" sz="1801" dirty="0" err="1"/>
              <a:t>Rs</a:t>
            </a:r>
            <a:endParaRPr lang="en-US" sz="1801" dirty="0"/>
          </a:p>
        </p:txBody>
      </p:sp>
      <p:sp>
        <p:nvSpPr>
          <p:cNvPr id="28" name="TextBox 27"/>
          <p:cNvSpPr txBox="1"/>
          <p:nvPr/>
        </p:nvSpPr>
        <p:spPr>
          <a:xfrm>
            <a:off x="5492692" y="2912458"/>
            <a:ext cx="3489160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You may not have the Money. </a:t>
            </a:r>
          </a:p>
          <a:p>
            <a:r>
              <a:rPr lang="en-US" sz="1801" dirty="0"/>
              <a:t>But you want to fulfill your </a:t>
            </a:r>
          </a:p>
          <a:p>
            <a:r>
              <a:rPr lang="en-US" sz="1801" dirty="0"/>
              <a:t>friend request. Hence you take the </a:t>
            </a:r>
          </a:p>
          <a:p>
            <a:r>
              <a:rPr lang="en-US" sz="1801" dirty="0"/>
              <a:t>help of you own friend </a:t>
            </a:r>
          </a:p>
          <a:p>
            <a:r>
              <a:rPr lang="en-US" sz="1801" b="1" dirty="0"/>
              <a:t>(Forward the Request)</a:t>
            </a:r>
            <a:endParaRPr lang="en-US" sz="1801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3531" y="980728"/>
            <a:ext cx="12753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Your Friend</a:t>
            </a:r>
            <a:endParaRPr lang="en-US" sz="1801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61508" y="923661"/>
            <a:ext cx="53315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3" y="5373216"/>
            <a:ext cx="1080121" cy="108012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68674" y="3345824"/>
            <a:ext cx="209256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Accept</a:t>
            </a:r>
            <a:r>
              <a:rPr lang="en-US" sz="1801" dirty="0"/>
              <a:t> he Request </a:t>
            </a:r>
          </a:p>
          <a:p>
            <a:r>
              <a:rPr lang="en-US" sz="1801" dirty="0"/>
              <a:t>&amp; give </a:t>
            </a:r>
            <a:r>
              <a:rPr lang="en-US" sz="1801" b="1" dirty="0"/>
              <a:t>1000 </a:t>
            </a:r>
            <a:r>
              <a:rPr lang="en-US" sz="1801" b="1" dirty="0" err="1"/>
              <a:t>Rs</a:t>
            </a:r>
            <a:endParaRPr lang="en-US" sz="1801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61508" y="5003884"/>
            <a:ext cx="5757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ABC</a:t>
            </a:r>
            <a:endParaRPr lang="en-US" sz="1801" b="1" dirty="0"/>
          </a:p>
        </p:txBody>
      </p:sp>
      <p:cxnSp>
        <p:nvCxnSpPr>
          <p:cNvPr id="3" name="Straight Arrow Connector 2"/>
          <p:cNvCxnSpPr>
            <a:stCxn id="5" idx="2"/>
            <a:endCxn id="40" idx="0"/>
          </p:cNvCxnSpPr>
          <p:nvPr/>
        </p:nvCxnSpPr>
        <p:spPr>
          <a:xfrm>
            <a:off x="5328085" y="2390688"/>
            <a:ext cx="21323" cy="261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676557" y="2390685"/>
            <a:ext cx="3255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8048" y="1511556"/>
            <a:ext cx="307245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Your friend gets the Money but </a:t>
            </a:r>
            <a:r>
              <a:rPr lang="en-US" sz="1801" b="1" dirty="0"/>
              <a:t>he will not be aware of what went behind the scene</a:t>
            </a:r>
            <a:endParaRPr lang="en-US" sz="1801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1500466" y="171978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665779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628" y="330916"/>
            <a:ext cx="2016224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Tomcat Server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898" y="188641"/>
            <a:ext cx="186140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/>
              <a:t>web.xml</a:t>
            </a:r>
          </a:p>
          <a:p>
            <a:pPr algn="ctr"/>
            <a:r>
              <a:rPr lang="en-US" sz="1801" dirty="0"/>
              <a:t>(Session Timeout)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For ex : 30 Min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79714" y="2102623"/>
            <a:ext cx="1512169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Application 1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9898" y="1928991"/>
            <a:ext cx="186140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/>
              <a:t>web.xml</a:t>
            </a:r>
          </a:p>
          <a:p>
            <a:pPr algn="ctr"/>
            <a:r>
              <a:rPr lang="en-US" sz="1801" dirty="0"/>
              <a:t>(Session Timeout)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For ex : </a:t>
            </a:r>
            <a:r>
              <a:rPr lang="en-US" sz="1801" b="1" dirty="0">
                <a:solidFill>
                  <a:srgbClr val="C00000"/>
                </a:solidFill>
              </a:rPr>
              <a:t>15 Min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07904" y="4005064"/>
            <a:ext cx="86409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8" idx="2"/>
            <a:endCxn id="20" idx="1"/>
          </p:cNvCxnSpPr>
          <p:nvPr/>
        </p:nvCxnSpPr>
        <p:spPr>
          <a:xfrm rot="16200000" flipH="1">
            <a:off x="2414649" y="2999838"/>
            <a:ext cx="1614409" cy="9721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8" idx="1"/>
          </p:cNvCxnSpPr>
          <p:nvPr/>
        </p:nvCxnSpPr>
        <p:spPr>
          <a:xfrm rot="16200000" flipH="1">
            <a:off x="931383" y="1342329"/>
            <a:ext cx="1555684" cy="5409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8067" y="3831432"/>
            <a:ext cx="186140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dirty="0"/>
              <a:t>web.xml</a:t>
            </a:r>
          </a:p>
          <a:p>
            <a:pPr algn="ctr"/>
            <a:r>
              <a:rPr lang="en-US" sz="1801" dirty="0"/>
              <a:t>(Session Timeout)</a:t>
            </a:r>
          </a:p>
          <a:p>
            <a:pPr algn="ctr"/>
            <a:r>
              <a:rPr lang="en-US" sz="1801" b="1" dirty="0">
                <a:solidFill>
                  <a:srgbClr val="C00000"/>
                </a:solidFill>
              </a:rPr>
              <a:t>For ex : </a:t>
            </a:r>
            <a:r>
              <a:rPr lang="en-US" sz="1801" b="1" dirty="0">
                <a:solidFill>
                  <a:srgbClr val="C00000"/>
                </a:solidFill>
              </a:rPr>
              <a:t>5Min</a:t>
            </a:r>
            <a:endParaRPr lang="en-US" sz="1801" b="1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741387" y="188645"/>
            <a:ext cx="59145" cy="4824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6707412" y="2158658"/>
            <a:ext cx="17172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rgbClr val="C00000"/>
                </a:solidFill>
              </a:rPr>
              <a:t>Order of Priority</a:t>
            </a:r>
            <a:endParaRPr lang="en-US" sz="180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44235" y="4108429"/>
            <a:ext cx="11527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1</a:t>
            </a:r>
            <a:r>
              <a:rPr lang="en-US" sz="1801" baseline="30000" dirty="0"/>
              <a:t>st</a:t>
            </a:r>
            <a:r>
              <a:rPr lang="en-US" sz="1801" dirty="0"/>
              <a:t> Priority</a:t>
            </a:r>
            <a:endParaRPr lang="en-US" sz="1801" dirty="0"/>
          </a:p>
        </p:txBody>
      </p:sp>
      <p:sp>
        <p:nvSpPr>
          <p:cNvPr id="42" name="TextBox 41"/>
          <p:cNvSpPr txBox="1"/>
          <p:nvPr/>
        </p:nvSpPr>
        <p:spPr>
          <a:xfrm>
            <a:off x="7956067" y="2158719"/>
            <a:ext cx="120257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2</a:t>
            </a:r>
            <a:r>
              <a:rPr lang="en-US" sz="1801" baseline="30000" dirty="0"/>
              <a:t>nd</a:t>
            </a:r>
            <a:r>
              <a:rPr lang="en-US" sz="1801" dirty="0"/>
              <a:t> Priority</a:t>
            </a:r>
            <a:endParaRPr lang="en-US" sz="1801" dirty="0"/>
          </a:p>
        </p:txBody>
      </p:sp>
      <p:sp>
        <p:nvSpPr>
          <p:cNvPr id="43" name="TextBox 42"/>
          <p:cNvSpPr txBox="1"/>
          <p:nvPr/>
        </p:nvSpPr>
        <p:spPr>
          <a:xfrm>
            <a:off x="7956064" y="393674"/>
            <a:ext cx="11732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3</a:t>
            </a:r>
            <a:r>
              <a:rPr lang="en-US" sz="1801" baseline="30000" dirty="0"/>
              <a:t>rd</a:t>
            </a:r>
            <a:r>
              <a:rPr lang="en-US" sz="1801" dirty="0"/>
              <a:t> Priority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135103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564041" y="741801"/>
            <a:ext cx="2455474" cy="701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Present in Cookies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79913" y="2109954"/>
            <a:ext cx="2016224" cy="795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Present in URL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79913" y="3690645"/>
            <a:ext cx="2016224" cy="795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</a:t>
            </a:r>
          </a:p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Active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39753" y="5260081"/>
            <a:ext cx="2016224" cy="14812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Returns the </a:t>
            </a:r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Current Session</a:t>
            </a:r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 Object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20072" y="5260081"/>
            <a:ext cx="3672409" cy="14812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getSession() &amp; getSession(true)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801" dirty="0">
                <a:solidFill>
                  <a:schemeClr val="tx1"/>
                </a:solidFill>
              </a:rPr>
              <a:t>Returns the </a:t>
            </a:r>
            <a:r>
              <a:rPr lang="en-US" sz="1801" b="1" dirty="0">
                <a:solidFill>
                  <a:schemeClr val="tx1"/>
                </a:solidFill>
              </a:rPr>
              <a:t>New Session Object</a:t>
            </a:r>
          </a:p>
          <a:p>
            <a:endParaRPr lang="en-US" sz="1801" b="1" dirty="0">
              <a:solidFill>
                <a:schemeClr val="tx1"/>
              </a:solidFill>
            </a:endParaRPr>
          </a:p>
          <a:p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2. getSession(false)</a:t>
            </a:r>
          </a:p>
          <a:p>
            <a:r>
              <a:rPr lang="en-US" sz="1801" dirty="0">
                <a:solidFill>
                  <a:schemeClr val="tx1"/>
                </a:solidFill>
              </a:rPr>
              <a:t>Returns </a:t>
            </a:r>
            <a:r>
              <a:rPr lang="en-US" sz="1801" b="1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4188" y="44624"/>
            <a:ext cx="17589" cy="697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2"/>
            <a:endCxn id="17" idx="0"/>
          </p:cNvCxnSpPr>
          <p:nvPr/>
        </p:nvCxnSpPr>
        <p:spPr>
          <a:xfrm flipH="1">
            <a:off x="4788027" y="1443675"/>
            <a:ext cx="3753" cy="666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2"/>
            <a:endCxn id="19" idx="0"/>
          </p:cNvCxnSpPr>
          <p:nvPr/>
        </p:nvCxnSpPr>
        <p:spPr>
          <a:xfrm>
            <a:off x="4788025" y="2905524"/>
            <a:ext cx="0" cy="785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9" idx="2"/>
            <a:endCxn id="21" idx="0"/>
          </p:cNvCxnSpPr>
          <p:nvPr/>
        </p:nvCxnSpPr>
        <p:spPr>
          <a:xfrm rot="5400000">
            <a:off x="3681013" y="4153068"/>
            <a:ext cx="773865" cy="14401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3" idx="0"/>
          </p:cNvCxnSpPr>
          <p:nvPr/>
        </p:nvCxnSpPr>
        <p:spPr>
          <a:xfrm rot="16200000" flipH="1">
            <a:off x="5535220" y="3739022"/>
            <a:ext cx="773865" cy="22682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1"/>
            <a:endCxn id="19" idx="1"/>
          </p:cNvCxnSpPr>
          <p:nvPr/>
        </p:nvCxnSpPr>
        <p:spPr>
          <a:xfrm rot="10800000" flipH="1" flipV="1">
            <a:off x="3564041" y="1092740"/>
            <a:ext cx="215872" cy="2995692"/>
          </a:xfrm>
          <a:prstGeom prst="bentConnector3">
            <a:avLst>
              <a:gd name="adj1" fmla="val -3821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3"/>
            <a:endCxn id="23" idx="0"/>
          </p:cNvCxnSpPr>
          <p:nvPr/>
        </p:nvCxnSpPr>
        <p:spPr>
          <a:xfrm>
            <a:off x="5796136" y="2507739"/>
            <a:ext cx="1260140" cy="27523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1842" y="44625"/>
            <a:ext cx="9442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</a:t>
            </a:r>
            <a:endParaRPr lang="en-US" sz="1801" dirty="0"/>
          </a:p>
        </p:txBody>
      </p:sp>
      <p:sp>
        <p:nvSpPr>
          <p:cNvPr id="44" name="TextBox 43"/>
          <p:cNvSpPr txBox="1"/>
          <p:nvPr/>
        </p:nvSpPr>
        <p:spPr>
          <a:xfrm>
            <a:off x="2298982" y="2405917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5" name="TextBox 44"/>
          <p:cNvSpPr txBox="1"/>
          <p:nvPr/>
        </p:nvSpPr>
        <p:spPr>
          <a:xfrm>
            <a:off x="3444263" y="4525882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6" name="TextBox 45"/>
          <p:cNvSpPr txBox="1"/>
          <p:nvPr/>
        </p:nvSpPr>
        <p:spPr>
          <a:xfrm>
            <a:off x="4774187" y="3141873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7" name="TextBox 46"/>
          <p:cNvSpPr txBox="1"/>
          <p:nvPr/>
        </p:nvSpPr>
        <p:spPr>
          <a:xfrm>
            <a:off x="6279097" y="2405917"/>
            <a:ext cx="455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</a:t>
            </a:r>
            <a:endParaRPr lang="en-US" sz="1801" dirty="0"/>
          </a:p>
        </p:txBody>
      </p:sp>
      <p:sp>
        <p:nvSpPr>
          <p:cNvPr id="48" name="TextBox 47"/>
          <p:cNvSpPr txBox="1"/>
          <p:nvPr/>
        </p:nvSpPr>
        <p:spPr>
          <a:xfrm>
            <a:off x="5556585" y="4541450"/>
            <a:ext cx="455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16043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627785" y="664437"/>
            <a:ext cx="2455474" cy="701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</a:t>
            </a:r>
          </a:p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Present in Cookies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56770" y="1849557"/>
            <a:ext cx="2016224" cy="795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Present in URL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201" y="2816592"/>
            <a:ext cx="2658638" cy="795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Session ID is </a:t>
            </a:r>
          </a:p>
          <a:p>
            <a:pPr algn="ctr"/>
            <a:r>
              <a:rPr lang="en-US" sz="1801" dirty="0">
                <a:solidFill>
                  <a:schemeClr val="accent1">
                    <a:lumMod val="50000"/>
                  </a:schemeClr>
                </a:solidFill>
              </a:rPr>
              <a:t>Active @ Server Side ?</a:t>
            </a:r>
            <a:endParaRPr lang="en-US" sz="180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0646" y="276243"/>
            <a:ext cx="9442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Request</a:t>
            </a:r>
            <a:endParaRPr lang="en-US" sz="1801" dirty="0"/>
          </a:p>
        </p:txBody>
      </p:sp>
      <p:sp>
        <p:nvSpPr>
          <p:cNvPr id="44" name="TextBox 43"/>
          <p:cNvSpPr txBox="1"/>
          <p:nvPr/>
        </p:nvSpPr>
        <p:spPr>
          <a:xfrm>
            <a:off x="3879986" y="1643131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5" name="TextBox 44"/>
          <p:cNvSpPr txBox="1"/>
          <p:nvPr/>
        </p:nvSpPr>
        <p:spPr>
          <a:xfrm>
            <a:off x="3924142" y="3696993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6" name="TextBox 45"/>
          <p:cNvSpPr txBox="1"/>
          <p:nvPr/>
        </p:nvSpPr>
        <p:spPr>
          <a:xfrm>
            <a:off x="5441933" y="1738045"/>
            <a:ext cx="48545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Yes</a:t>
            </a:r>
            <a:endParaRPr lang="en-US" sz="1801" dirty="0"/>
          </a:p>
        </p:txBody>
      </p:sp>
      <p:sp>
        <p:nvSpPr>
          <p:cNvPr id="47" name="TextBox 46"/>
          <p:cNvSpPr txBox="1"/>
          <p:nvPr/>
        </p:nvSpPr>
        <p:spPr>
          <a:xfrm>
            <a:off x="7013364" y="2631924"/>
            <a:ext cx="455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</a:t>
            </a:r>
            <a:endParaRPr lang="en-US" sz="1801" dirty="0"/>
          </a:p>
        </p:txBody>
      </p:sp>
      <p:sp>
        <p:nvSpPr>
          <p:cNvPr id="48" name="TextBox 47"/>
          <p:cNvSpPr txBox="1"/>
          <p:nvPr/>
        </p:nvSpPr>
        <p:spPr>
          <a:xfrm>
            <a:off x="5083257" y="652285"/>
            <a:ext cx="455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</a:t>
            </a:r>
            <a:endParaRPr lang="en-US" sz="180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45527"/>
              </p:ext>
            </p:extLst>
          </p:nvPr>
        </p:nvGraphicFramePr>
        <p:xfrm>
          <a:off x="2943637" y="4628794"/>
          <a:ext cx="4996597" cy="176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325"/>
                <a:gridCol w="2448272"/>
              </a:tblGrid>
              <a:tr h="100936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Returns the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Current Session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Object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Returns the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New Session Object</a:t>
                      </a:r>
                    </a:p>
                  </a:txBody>
                  <a:tcPr marT="45721" marB="45721" anchor="ctr"/>
                </a:tc>
              </a:tr>
              <a:tr h="7510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Returns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T="45721" marB="45721"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6" idx="0"/>
          </p:cNvCxnSpPr>
          <p:nvPr/>
        </p:nvCxnSpPr>
        <p:spPr>
          <a:xfrm>
            <a:off x="3855523" y="98357"/>
            <a:ext cx="2" cy="56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 flipH="1">
            <a:off x="3855523" y="1366315"/>
            <a:ext cx="2" cy="1450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3855521" y="2240441"/>
            <a:ext cx="2101250" cy="6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3"/>
            <a:endCxn id="17" idx="0"/>
          </p:cNvCxnSpPr>
          <p:nvPr/>
        </p:nvCxnSpPr>
        <p:spPr>
          <a:xfrm>
            <a:off x="5083260" y="1015377"/>
            <a:ext cx="1881625" cy="8341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</p:cNvCxnSpPr>
          <p:nvPr/>
        </p:nvCxnSpPr>
        <p:spPr>
          <a:xfrm>
            <a:off x="6964882" y="2645131"/>
            <a:ext cx="0" cy="1945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</p:cNvCxnSpPr>
          <p:nvPr/>
        </p:nvCxnSpPr>
        <p:spPr>
          <a:xfrm>
            <a:off x="3855520" y="3612162"/>
            <a:ext cx="0" cy="97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4829" y="4791504"/>
            <a:ext cx="2043141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getSession() 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getSession(true</a:t>
            </a: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825" y="5877272"/>
            <a:ext cx="1791068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getSession(false)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3529" y="5661249"/>
            <a:ext cx="25922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62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8640"/>
            <a:ext cx="1080121" cy="1080121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699793" y="208992"/>
            <a:ext cx="1706489" cy="7092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Company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791580" y="1268761"/>
            <a:ext cx="0" cy="5328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>
            <a:off x="3553036" y="917465"/>
            <a:ext cx="0" cy="5679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581" y="2924945"/>
            <a:ext cx="2761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5899" y="1340769"/>
            <a:ext cx="5631413" cy="4249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After all the interview process &amp; </a:t>
            </a:r>
            <a:r>
              <a:rPr lang="en-US" sz="1801" b="1" dirty="0"/>
              <a:t>background check,</a:t>
            </a:r>
            <a:r>
              <a:rPr lang="en-US" sz="1801" dirty="0"/>
              <a:t> </a:t>
            </a:r>
          </a:p>
          <a:p>
            <a:r>
              <a:rPr lang="en-US" sz="1801" b="1" dirty="0"/>
              <a:t>company take a decision</a:t>
            </a:r>
            <a:r>
              <a:rPr lang="en-US" sz="1801" dirty="0"/>
              <a:t> to hire you as an employee. </a:t>
            </a:r>
          </a:p>
          <a:p>
            <a:r>
              <a:rPr lang="en-US" sz="1801" dirty="0"/>
              <a:t>Company generates a </a:t>
            </a:r>
            <a:r>
              <a:rPr lang="en-US" sz="1801" b="1" dirty="0"/>
              <a:t>employee id </a:t>
            </a:r>
            <a:r>
              <a:rPr lang="en-US" sz="1801" dirty="0"/>
              <a:t>which is </a:t>
            </a:r>
            <a:r>
              <a:rPr lang="en-US" sz="1801" b="1" dirty="0"/>
              <a:t>unique in </a:t>
            </a:r>
          </a:p>
          <a:p>
            <a:r>
              <a:rPr lang="en-US" sz="1801" b="1" dirty="0"/>
              <a:t>n</a:t>
            </a:r>
            <a:r>
              <a:rPr lang="en-US" sz="1801" b="1" dirty="0"/>
              <a:t>ature, </a:t>
            </a:r>
            <a:r>
              <a:rPr lang="en-US" sz="1801" dirty="0"/>
              <a:t>marks the status of the id as </a:t>
            </a:r>
            <a:r>
              <a:rPr lang="en-US" sz="1801" b="1" dirty="0"/>
              <a:t>active</a:t>
            </a:r>
            <a:r>
              <a:rPr lang="en-US" sz="1801" dirty="0"/>
              <a:t> &amp; give it to </a:t>
            </a:r>
          </a:p>
          <a:p>
            <a:r>
              <a:rPr lang="en-US" sz="1801" dirty="0"/>
              <a:t>you in the form of </a:t>
            </a:r>
            <a:r>
              <a:rPr lang="en-US" sz="1801" b="1" dirty="0"/>
              <a:t>ID Card</a:t>
            </a:r>
          </a:p>
          <a:p>
            <a:endParaRPr lang="en-US" sz="1801" b="1" dirty="0"/>
          </a:p>
          <a:p>
            <a:r>
              <a:rPr lang="en-US" sz="1801" dirty="0"/>
              <a:t>Everything in this world has a lifetime. Likewise even your </a:t>
            </a:r>
          </a:p>
          <a:p>
            <a:r>
              <a:rPr lang="en-US" sz="1801" b="1" dirty="0"/>
              <a:t>e</a:t>
            </a:r>
            <a:r>
              <a:rPr lang="en-US" sz="1801" b="1" dirty="0"/>
              <a:t>mployment with the company has a life time</a:t>
            </a:r>
            <a:r>
              <a:rPr lang="en-US" sz="1801" dirty="0"/>
              <a:t>.  </a:t>
            </a:r>
          </a:p>
          <a:p>
            <a:r>
              <a:rPr lang="en-US" sz="1801" dirty="0"/>
              <a:t>It may end </a:t>
            </a:r>
          </a:p>
          <a:p>
            <a:pPr marL="342904" indent="-342904">
              <a:buAutoNum type="arabicPeriod"/>
            </a:pPr>
            <a:r>
              <a:rPr lang="en-US" sz="1801" dirty="0"/>
              <a:t>because of you (quit the company)</a:t>
            </a:r>
          </a:p>
          <a:p>
            <a:pPr marL="342904" indent="-342904">
              <a:buAutoNum type="arabicPeriod"/>
            </a:pPr>
            <a:r>
              <a:rPr lang="en-US" sz="1801" dirty="0"/>
              <a:t>Company may terminate you or it may end on its </a:t>
            </a:r>
          </a:p>
          <a:p>
            <a:r>
              <a:rPr lang="en-US" sz="1801" dirty="0"/>
              <a:t>       time out</a:t>
            </a:r>
          </a:p>
          <a:p>
            <a:r>
              <a:rPr lang="en-US" sz="1801" dirty="0"/>
              <a:t>3.  May be because company would have closed itself</a:t>
            </a:r>
          </a:p>
          <a:p>
            <a:r>
              <a:rPr lang="en-US" sz="1801" dirty="0"/>
              <a:t> </a:t>
            </a:r>
            <a:r>
              <a:rPr lang="en-US" sz="1801" dirty="0"/>
              <a:t>     or someone would have put Atomic Bomb &amp; world </a:t>
            </a:r>
          </a:p>
          <a:p>
            <a:r>
              <a:rPr lang="en-US" sz="1801" dirty="0"/>
              <a:t> </a:t>
            </a:r>
            <a:r>
              <a:rPr lang="en-US" sz="1801" dirty="0"/>
              <a:t>     would have vanished </a:t>
            </a:r>
            <a:r>
              <a:rPr lang="en-US" sz="1801" dirty="0">
                <a:sym typeface="Wingdings" panose="05000000000000000000" pitchFamily="2" charset="2"/>
              </a:rPr>
              <a:t></a:t>
            </a:r>
            <a:endParaRPr lang="en-US" sz="1801" dirty="0"/>
          </a:p>
        </p:txBody>
      </p:sp>
      <p:sp>
        <p:nvSpPr>
          <p:cNvPr id="22" name="Flowchart: Connector 21"/>
          <p:cNvSpPr/>
          <p:nvPr/>
        </p:nvSpPr>
        <p:spPr>
          <a:xfrm>
            <a:off x="2006333" y="2420891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2749427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8640"/>
            <a:ext cx="1080121" cy="1080121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699793" y="208992"/>
            <a:ext cx="1706489" cy="7092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Company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791580" y="1268761"/>
            <a:ext cx="0" cy="5328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</p:cNvCxnSpPr>
          <p:nvPr/>
        </p:nvCxnSpPr>
        <p:spPr>
          <a:xfrm>
            <a:off x="3553036" y="917465"/>
            <a:ext cx="0" cy="5679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581" y="2420888"/>
            <a:ext cx="2761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4188" y="1172465"/>
            <a:ext cx="5557034" cy="25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Whenever you come to the company </a:t>
            </a:r>
            <a:r>
              <a:rPr lang="en-US" sz="1801" b="1" dirty="0"/>
              <a:t>you’ll bring this ID </a:t>
            </a:r>
          </a:p>
          <a:p>
            <a:r>
              <a:rPr lang="en-US" sz="1801" dirty="0"/>
              <a:t>Card &amp; you need to </a:t>
            </a:r>
            <a:r>
              <a:rPr lang="en-US" sz="1801" b="1" dirty="0"/>
              <a:t>swipe</a:t>
            </a:r>
            <a:r>
              <a:rPr lang="en-US" sz="1801" dirty="0"/>
              <a:t> this ID Card to enter into the </a:t>
            </a:r>
          </a:p>
          <a:p>
            <a:r>
              <a:rPr lang="en-US" sz="1801" dirty="0"/>
              <a:t>company. i.e. </a:t>
            </a:r>
            <a:r>
              <a:rPr lang="en-US" sz="1801" b="1" dirty="0"/>
              <a:t>Company authenticates the employee id </a:t>
            </a:r>
          </a:p>
          <a:p>
            <a:r>
              <a:rPr lang="en-US" sz="1801" b="1" dirty="0"/>
              <a:t>on behalf of you</a:t>
            </a:r>
          </a:p>
          <a:p>
            <a:endParaRPr lang="en-US" sz="1801" b="1" dirty="0"/>
          </a:p>
          <a:p>
            <a:r>
              <a:rPr lang="en-US" sz="1801" dirty="0"/>
              <a:t>Also company uses this </a:t>
            </a:r>
            <a:r>
              <a:rPr lang="en-US" sz="1801" b="1" dirty="0"/>
              <a:t>employee id to store any info </a:t>
            </a:r>
          </a:p>
          <a:p>
            <a:r>
              <a:rPr lang="en-US" sz="1801" dirty="0"/>
              <a:t>about you. i.e. salary details, leave details, personal info, </a:t>
            </a:r>
          </a:p>
          <a:p>
            <a:r>
              <a:rPr lang="en-US" sz="1801" dirty="0"/>
              <a:t>etc. </a:t>
            </a:r>
            <a:r>
              <a:rPr lang="en-US" sz="1801" b="1" dirty="0"/>
              <a:t>the decision of storing what type of data lies on the </a:t>
            </a:r>
          </a:p>
          <a:p>
            <a:r>
              <a:rPr lang="en-US" sz="1801" b="1" dirty="0"/>
              <a:t>shoulders of company</a:t>
            </a:r>
            <a:endParaRPr lang="en-US" sz="1801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1581" y="5445224"/>
            <a:ext cx="2761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94982" y="4437114"/>
            <a:ext cx="5687454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Once you decide to quit OR Company terminates you OR </a:t>
            </a:r>
          </a:p>
          <a:p>
            <a:r>
              <a:rPr lang="en-US" sz="1801" dirty="0"/>
              <a:t>on its timeout, Company marks the status of </a:t>
            </a:r>
            <a:r>
              <a:rPr lang="en-US" sz="1801" b="1" dirty="0"/>
              <a:t>employee id </a:t>
            </a:r>
          </a:p>
          <a:p>
            <a:r>
              <a:rPr lang="en-US" sz="1801" b="1" dirty="0"/>
              <a:t>a</a:t>
            </a:r>
            <a:r>
              <a:rPr lang="en-US" sz="1801" b="1" dirty="0"/>
              <a:t>s inactive</a:t>
            </a:r>
            <a:r>
              <a:rPr lang="en-US" sz="1801" dirty="0"/>
              <a:t>.</a:t>
            </a:r>
          </a:p>
          <a:p>
            <a:endParaRPr lang="en-US" sz="1801" b="1" dirty="0"/>
          </a:p>
          <a:p>
            <a:r>
              <a:rPr lang="en-US" sz="1801" dirty="0"/>
              <a:t>Even after quitting the company, if you would like to join </a:t>
            </a:r>
          </a:p>
          <a:p>
            <a:r>
              <a:rPr lang="en-US" sz="1801" dirty="0"/>
              <a:t>Back, </a:t>
            </a:r>
            <a:r>
              <a:rPr lang="en-US" sz="1801" b="1" dirty="0"/>
              <a:t>this process starts from beginning </a:t>
            </a:r>
            <a:r>
              <a:rPr lang="en-US" sz="1801" dirty="0"/>
              <a:t>(i.e. starting from </a:t>
            </a:r>
          </a:p>
          <a:p>
            <a:r>
              <a:rPr lang="en-US" sz="1801" dirty="0"/>
              <a:t>creating the employee id)</a:t>
            </a:r>
            <a:endParaRPr lang="en-US" sz="1801" dirty="0"/>
          </a:p>
        </p:txBody>
      </p:sp>
      <p:sp>
        <p:nvSpPr>
          <p:cNvPr id="17" name="Flowchart: Connector 16"/>
          <p:cNvSpPr/>
          <p:nvPr/>
        </p:nvSpPr>
        <p:spPr>
          <a:xfrm>
            <a:off x="2006333" y="1844827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18" name="Flowchart: Connector 17"/>
          <p:cNvSpPr/>
          <p:nvPr/>
        </p:nvSpPr>
        <p:spPr>
          <a:xfrm>
            <a:off x="1939175" y="4869163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3</a:t>
            </a: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254333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825490" y="2348882"/>
            <a:ext cx="1440160" cy="100811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View</a:t>
            </a:r>
            <a:endParaRPr lang="en-IN" sz="140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923929" y="350938"/>
            <a:ext cx="1440160" cy="101084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Controller</a:t>
            </a:r>
            <a:endParaRPr lang="en-IN" sz="1401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766811" y="2352602"/>
            <a:ext cx="1440160" cy="10043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Model</a:t>
            </a:r>
            <a:endParaRPr lang="en-IN" sz="140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270924" y="2428393"/>
            <a:ext cx="720080" cy="84476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8373730" y="2788434"/>
            <a:ext cx="5144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tx2">
                    <a:lumMod val="75000"/>
                  </a:schemeClr>
                </a:solidFill>
              </a:rPr>
              <a:t>DB</a:t>
            </a:r>
            <a:endParaRPr lang="en-US" sz="1801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512" y="2636913"/>
            <a:ext cx="1676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0"/>
            <a:endCxn id="5" idx="1"/>
          </p:cNvCxnSpPr>
          <p:nvPr/>
        </p:nvCxnSpPr>
        <p:spPr>
          <a:xfrm flipV="1">
            <a:off x="2545572" y="856359"/>
            <a:ext cx="1378359" cy="1492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5364090" y="856356"/>
            <a:ext cx="1122804" cy="1496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3622" y="2290523"/>
            <a:ext cx="960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Request</a:t>
            </a:r>
            <a:endParaRPr lang="en-US" sz="1801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0853" y="3121638"/>
            <a:ext cx="10981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Response</a:t>
            </a:r>
            <a:endParaRPr lang="en-US" sz="1801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76075" y="1279455"/>
            <a:ext cx="112857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Java Bean</a:t>
            </a:r>
          </a:p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DTO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8162" y="1361781"/>
            <a:ext cx="112857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Java Bean</a:t>
            </a:r>
          </a:p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DTO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5561" y="2500344"/>
            <a:ext cx="6339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</a:t>
            </a:r>
            <a:endParaRPr lang="en-US" sz="1801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9514" y="3121638"/>
            <a:ext cx="1645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7" idx="2"/>
          </p:cNvCxnSpPr>
          <p:nvPr/>
        </p:nvCxnSpPr>
        <p:spPr>
          <a:xfrm flipV="1">
            <a:off x="7206973" y="2850777"/>
            <a:ext cx="1063950" cy="4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  <a:endParaRPr lang="en-US" sz="1801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60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6" y="2283916"/>
            <a:ext cx="1065986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4" idx="1"/>
          </p:cNvCxnSpPr>
          <p:nvPr/>
        </p:nvCxnSpPr>
        <p:spPr>
          <a:xfrm>
            <a:off x="3467189" y="2283916"/>
            <a:ext cx="167909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8415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80011" y="4005064"/>
            <a:ext cx="64759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14948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44" idx="1"/>
          </p:cNvCxnSpPr>
          <p:nvPr/>
        </p:nvCxnSpPr>
        <p:spPr>
          <a:xfrm>
            <a:off x="3243833" y="4189795"/>
            <a:ext cx="20281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789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91852" y="5984413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ClassY</a:t>
            </a:r>
            <a:endParaRPr lang="en-IN" sz="1401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1892052" y="5984413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ClassZ</a:t>
            </a:r>
            <a:endParaRPr lang="en-IN" sz="1401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1027956" y="4688269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InterfaceX</a:t>
            </a:r>
            <a:endParaRPr lang="en-IN" sz="1401" dirty="0"/>
          </a:p>
        </p:txBody>
      </p:sp>
      <p:cxnSp>
        <p:nvCxnSpPr>
          <p:cNvPr id="3" name="Elbow Connector 2"/>
          <p:cNvCxnSpPr>
            <a:stCxn id="4" idx="0"/>
            <a:endCxn id="19" idx="2"/>
          </p:cNvCxnSpPr>
          <p:nvPr/>
        </p:nvCxnSpPr>
        <p:spPr>
          <a:xfrm rot="5400000" flipH="1" flipV="1">
            <a:off x="919946" y="5156323"/>
            <a:ext cx="720080" cy="9361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0"/>
            <a:endCxn id="19" idx="2"/>
          </p:cNvCxnSpPr>
          <p:nvPr/>
        </p:nvCxnSpPr>
        <p:spPr>
          <a:xfrm rot="16200000" flipV="1">
            <a:off x="1820045" y="5192326"/>
            <a:ext cx="720080" cy="864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739924" y="2696321"/>
            <a:ext cx="2016224" cy="360041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Factory</a:t>
            </a:r>
            <a:endParaRPr lang="en-IN" sz="1401" dirty="0"/>
          </a:p>
        </p:txBody>
      </p:sp>
      <p:sp>
        <p:nvSpPr>
          <p:cNvPr id="21" name="Rectangle 20"/>
          <p:cNvSpPr/>
          <p:nvPr/>
        </p:nvSpPr>
        <p:spPr>
          <a:xfrm>
            <a:off x="739924" y="3056359"/>
            <a:ext cx="2016224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static getInstance()</a:t>
            </a:r>
            <a:endParaRPr lang="en-US" sz="1801" dirty="0"/>
          </a:p>
        </p:txBody>
      </p:sp>
      <p:sp>
        <p:nvSpPr>
          <p:cNvPr id="28" name="Cloud 27"/>
          <p:cNvSpPr/>
          <p:nvPr/>
        </p:nvSpPr>
        <p:spPr>
          <a:xfrm>
            <a:off x="966802" y="270630"/>
            <a:ext cx="1562473" cy="914400"/>
          </a:xfrm>
          <a:prstGeom prst="clou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Client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Line Callout 2 (Accent Bar) 28"/>
          <p:cNvSpPr/>
          <p:nvPr/>
        </p:nvSpPr>
        <p:spPr>
          <a:xfrm>
            <a:off x="3908276" y="2346488"/>
            <a:ext cx="4896544" cy="175334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142"/>
              <a:gd name="adj6" fmla="val -232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Preferably make factory class constructor as private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getInstance method should be public static, return type is of type InterfaceX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It may or may not take input arguments. It depends on the design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9" idx="0"/>
            <a:endCxn id="21" idx="2"/>
          </p:cNvCxnSpPr>
          <p:nvPr/>
        </p:nvCxnSpPr>
        <p:spPr>
          <a:xfrm flipV="1">
            <a:off x="1748036" y="4064474"/>
            <a:ext cx="0" cy="62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27" idx="0"/>
          </p:cNvCxnSpPr>
          <p:nvPr/>
        </p:nvCxnSpPr>
        <p:spPr>
          <a:xfrm>
            <a:off x="1748036" y="1184059"/>
            <a:ext cx="0" cy="151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3442640" y="113739"/>
            <a:ext cx="189490" cy="1572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Box 36"/>
          <p:cNvSpPr txBox="1"/>
          <p:nvPr/>
        </p:nvSpPr>
        <p:spPr>
          <a:xfrm>
            <a:off x="3774047" y="7100"/>
            <a:ext cx="5190443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Client worries about invoking the methods exposed</a:t>
            </a:r>
          </a:p>
          <a:p>
            <a:r>
              <a:rPr lang="en-US" sz="1801" dirty="0"/>
              <a:t>through interface. Also client won’t have any clue on </a:t>
            </a:r>
          </a:p>
          <a:p>
            <a:r>
              <a:rPr lang="en-US" sz="1801" dirty="0"/>
              <a:t>the implementation details. Factory based on some </a:t>
            </a:r>
          </a:p>
          <a:p>
            <a:r>
              <a:rPr lang="en-US" sz="1801" dirty="0"/>
              <a:t>logic creates the objects &amp; return it to Client. Client </a:t>
            </a:r>
          </a:p>
          <a:p>
            <a:r>
              <a:rPr lang="en-US" sz="1801" dirty="0"/>
              <a:t>using interface reference accepts the returned object </a:t>
            </a:r>
          </a:p>
          <a:p>
            <a:r>
              <a:rPr lang="en-US" sz="1801" dirty="0"/>
              <a:t>&amp; invokes the methods defined in the Interface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0208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31609" y="6037421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ClassY</a:t>
            </a:r>
            <a:endParaRPr lang="en-IN" sz="1401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1931808" y="6037421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ClassZ</a:t>
            </a:r>
            <a:endParaRPr lang="en-IN" sz="1401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1067712" y="4741277"/>
            <a:ext cx="1440160" cy="57606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InterfaceX</a:t>
            </a:r>
            <a:endParaRPr lang="en-IN" sz="1401" dirty="0"/>
          </a:p>
        </p:txBody>
      </p:sp>
      <p:cxnSp>
        <p:nvCxnSpPr>
          <p:cNvPr id="3" name="Elbow Connector 2"/>
          <p:cNvCxnSpPr>
            <a:stCxn id="4" idx="0"/>
            <a:endCxn id="19" idx="2"/>
          </p:cNvCxnSpPr>
          <p:nvPr/>
        </p:nvCxnSpPr>
        <p:spPr>
          <a:xfrm rot="5400000" flipH="1" flipV="1">
            <a:off x="959700" y="5209331"/>
            <a:ext cx="720080" cy="9361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0"/>
            <a:endCxn id="19" idx="2"/>
          </p:cNvCxnSpPr>
          <p:nvPr/>
        </p:nvCxnSpPr>
        <p:spPr>
          <a:xfrm rot="16200000" flipV="1">
            <a:off x="1859802" y="5245334"/>
            <a:ext cx="720080" cy="864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779680" y="2749329"/>
            <a:ext cx="2016224" cy="360041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Factory</a:t>
            </a:r>
            <a:endParaRPr lang="en-IN" sz="1401" dirty="0"/>
          </a:p>
        </p:txBody>
      </p:sp>
      <p:sp>
        <p:nvSpPr>
          <p:cNvPr id="21" name="Rectangle 20"/>
          <p:cNvSpPr/>
          <p:nvPr/>
        </p:nvSpPr>
        <p:spPr>
          <a:xfrm>
            <a:off x="779680" y="3109367"/>
            <a:ext cx="2016224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static getInstance()</a:t>
            </a:r>
            <a:endParaRPr lang="en-US" sz="1801" dirty="0"/>
          </a:p>
        </p:txBody>
      </p:sp>
      <p:sp>
        <p:nvSpPr>
          <p:cNvPr id="28" name="Cloud 27"/>
          <p:cNvSpPr/>
          <p:nvPr/>
        </p:nvSpPr>
        <p:spPr>
          <a:xfrm>
            <a:off x="966801" y="323638"/>
            <a:ext cx="1645332" cy="914400"/>
          </a:xfrm>
          <a:prstGeom prst="cloud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Other Programs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Line Callout 2 (Accent Bar) 28"/>
          <p:cNvSpPr/>
          <p:nvPr/>
        </p:nvSpPr>
        <p:spPr>
          <a:xfrm>
            <a:off x="3975679" y="2123095"/>
            <a:ext cx="5055070" cy="234178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142"/>
              <a:gd name="adj6" fmla="val -232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4" indent="-342904">
              <a:buFontTx/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As the name implies, Factory Class produces the Objects</a:t>
            </a:r>
          </a:p>
          <a:p>
            <a:pPr marL="342904" indent="-342904">
              <a:buFontTx/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Factory class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is a Concrete Class </a:t>
            </a: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with constructor as private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getInstance() method should be public static, return type is of type InterfaceX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chemeClr val="tx2">
                    <a:lumMod val="50000"/>
                  </a:schemeClr>
                </a:solidFill>
              </a:rPr>
              <a:t>It may or may not take input arguments. It depends on the design</a:t>
            </a:r>
            <a:endParaRPr lang="en-US" sz="180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9" idx="0"/>
            <a:endCxn id="21" idx="2"/>
          </p:cNvCxnSpPr>
          <p:nvPr/>
        </p:nvCxnSpPr>
        <p:spPr>
          <a:xfrm flipV="1">
            <a:off x="1787792" y="4117482"/>
            <a:ext cx="0" cy="62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27" idx="0"/>
          </p:cNvCxnSpPr>
          <p:nvPr/>
        </p:nvCxnSpPr>
        <p:spPr>
          <a:xfrm flipH="1">
            <a:off x="1787793" y="1237067"/>
            <a:ext cx="1675" cy="151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3482396" y="166747"/>
            <a:ext cx="189490" cy="1572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Box 36"/>
          <p:cNvSpPr txBox="1"/>
          <p:nvPr/>
        </p:nvSpPr>
        <p:spPr>
          <a:xfrm>
            <a:off x="3813802" y="352976"/>
            <a:ext cx="5190443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Other programs need not to own the responsibility of creating </a:t>
            </a:r>
            <a:r>
              <a:rPr lang="en-US" sz="1801" dirty="0"/>
              <a:t>ClassY or ClassZ </a:t>
            </a:r>
            <a:r>
              <a:rPr lang="en-US" sz="1801" dirty="0"/>
              <a:t>Object using new operator instead they get the instance of either ClassY or ClassZ through the Factory Class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419763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8547" y="2071365"/>
            <a:ext cx="28185" cy="4275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95457" y="2027831"/>
            <a:ext cx="3467" cy="4319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037321" y="2071365"/>
            <a:ext cx="1106" cy="4275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03" y="5352190"/>
            <a:ext cx="63973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My</a:t>
            </a:r>
          </a:p>
          <a:p>
            <a:pPr algn="ctr"/>
            <a:r>
              <a:rPr lang="en-US" sz="1801" b="1" dirty="0"/>
              <a:t>Wife</a:t>
            </a:r>
            <a:endParaRPr lang="en-US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1490" y="3363923"/>
            <a:ext cx="2327432" cy="25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With lot of R&amp;D </a:t>
            </a:r>
          </a:p>
          <a:p>
            <a:r>
              <a:rPr lang="en-US" sz="1801" dirty="0"/>
              <a:t>she prepared</a:t>
            </a:r>
          </a:p>
          <a:p>
            <a:r>
              <a:rPr lang="en-US" sz="1801" dirty="0"/>
              <a:t>Dosa for the first time</a:t>
            </a:r>
          </a:p>
          <a:p>
            <a:endParaRPr lang="en-US" sz="1801" dirty="0"/>
          </a:p>
          <a:p>
            <a:endParaRPr lang="en-US" sz="1801" dirty="0"/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rgbClr val="FF0000"/>
                </a:solidFill>
              </a:rPr>
              <a:t>Time taken is More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rgbClr val="FF0000"/>
                </a:solidFill>
              </a:rPr>
              <a:t>Effort is More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rgbClr val="FF0000"/>
                </a:solidFill>
              </a:rPr>
              <a:t>Quality is Average</a:t>
            </a:r>
          </a:p>
          <a:p>
            <a:r>
              <a:rPr lang="en-US" sz="1801" dirty="0">
                <a:solidFill>
                  <a:srgbClr val="FF0000"/>
                </a:solidFill>
              </a:rPr>
              <a:t> </a:t>
            </a:r>
            <a:r>
              <a:rPr lang="en-US" sz="1801" dirty="0">
                <a:solidFill>
                  <a:srgbClr val="FF0000"/>
                </a:solidFill>
              </a:rPr>
              <a:t>      or Poor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56466" y="2314401"/>
            <a:ext cx="11729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Developer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46" y="54050"/>
            <a:ext cx="1522597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Want to </a:t>
            </a:r>
          </a:p>
          <a:p>
            <a:r>
              <a:rPr lang="en-US" sz="1801" dirty="0"/>
              <a:t>prepare</a:t>
            </a:r>
          </a:p>
          <a:p>
            <a:r>
              <a:rPr lang="en-US" sz="1801" dirty="0"/>
              <a:t>Dosa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" y="3430557"/>
            <a:ext cx="971164" cy="2019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6" y="66120"/>
            <a:ext cx="1584807" cy="11418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19494" y="1987179"/>
            <a:ext cx="1175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Scenario 1</a:t>
            </a:r>
            <a:endParaRPr lang="en-US" sz="1801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4030749" y="1992141"/>
            <a:ext cx="1175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Scenario 2</a:t>
            </a:r>
            <a:endParaRPr lang="en-US" sz="1801" b="1" u="sng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58" y="54051"/>
            <a:ext cx="741996" cy="12194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07906" y="3320561"/>
            <a:ext cx="2652008" cy="2309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She took the help of her </a:t>
            </a:r>
            <a:endParaRPr lang="en-US" sz="1801" dirty="0"/>
          </a:p>
          <a:p>
            <a:r>
              <a:rPr lang="en-US" sz="1801" dirty="0"/>
              <a:t>friend</a:t>
            </a:r>
            <a:r>
              <a:rPr lang="en-US" sz="1801" dirty="0"/>
              <a:t>, </a:t>
            </a:r>
            <a:r>
              <a:rPr lang="en-US" sz="1801" dirty="0"/>
              <a:t>where </a:t>
            </a:r>
            <a:r>
              <a:rPr lang="en-US" sz="1801" dirty="0"/>
              <a:t>she had 5+ </a:t>
            </a:r>
            <a:endParaRPr lang="en-US" sz="1801" dirty="0"/>
          </a:p>
          <a:p>
            <a:r>
              <a:rPr lang="en-US" sz="1801" dirty="0"/>
              <a:t>years </a:t>
            </a:r>
            <a:r>
              <a:rPr lang="en-US" sz="1801" dirty="0"/>
              <a:t>of exp. in </a:t>
            </a:r>
            <a:r>
              <a:rPr lang="en-US" sz="1801" dirty="0"/>
              <a:t>marital </a:t>
            </a:r>
            <a:r>
              <a:rPr lang="en-US" sz="1801" dirty="0"/>
              <a:t>life</a:t>
            </a:r>
          </a:p>
          <a:p>
            <a:endParaRPr lang="en-US" sz="1801" dirty="0"/>
          </a:p>
          <a:p>
            <a:endParaRPr lang="en-US" sz="1801" dirty="0"/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rgbClr val="FF0000"/>
                </a:solidFill>
              </a:rPr>
              <a:t>Time taken is More</a:t>
            </a:r>
          </a:p>
          <a:p>
            <a:pPr marL="342904" indent="-342904">
              <a:buAutoNum type="arabicPeriod"/>
            </a:pPr>
            <a:r>
              <a:rPr lang="en-US" sz="1801" dirty="0">
                <a:solidFill>
                  <a:srgbClr val="FF0000"/>
                </a:solidFill>
              </a:rPr>
              <a:t>Effort is More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Quality is Good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12" y="88689"/>
            <a:ext cx="968574" cy="125982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765794" y="1987179"/>
            <a:ext cx="1175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u="sng" dirty="0"/>
              <a:t>Scenario 3</a:t>
            </a:r>
            <a:endParaRPr lang="en-US" sz="1801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6038428" y="3320563"/>
            <a:ext cx="3076291" cy="25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Now a days whenever she </a:t>
            </a:r>
          </a:p>
          <a:p>
            <a:r>
              <a:rPr lang="en-US" sz="1801" dirty="0"/>
              <a:t>wants to prepare the Dosa she</a:t>
            </a:r>
            <a:endParaRPr lang="en-US" sz="1801" dirty="0"/>
          </a:p>
          <a:p>
            <a:r>
              <a:rPr lang="en-US" sz="1801" dirty="0"/>
              <a:t>just brings the MTR Ready mix </a:t>
            </a:r>
          </a:p>
          <a:p>
            <a:r>
              <a:rPr lang="en-US" sz="1801" dirty="0"/>
              <a:t>&amp; prepares it</a:t>
            </a:r>
            <a:endParaRPr lang="en-US" sz="1801" dirty="0"/>
          </a:p>
          <a:p>
            <a:endParaRPr lang="en-US" sz="1801" dirty="0"/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Time taken is Less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Effort is Less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Quality is Good or </a:t>
            </a:r>
          </a:p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      Very Good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00851" y="1350498"/>
            <a:ext cx="145780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Requirement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14101" y="2295172"/>
            <a:ext cx="188340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Normal Way of Development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9301" y="2314402"/>
            <a:ext cx="226363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Development using Design Patterns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9294" y="2354878"/>
            <a:ext cx="226363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Development using Frameworks</a:t>
            </a:r>
            <a:endParaRPr lang="en-US" sz="1801" b="1" dirty="0">
              <a:solidFill>
                <a:srgbClr val="C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037961" y="1987180"/>
            <a:ext cx="1106" cy="4275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1643" y="1375017"/>
            <a:ext cx="17935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Design Patterns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2541" y="1397904"/>
            <a:ext cx="149186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Frameworks</a:t>
            </a:r>
            <a:endParaRPr lang="en-US" sz="1801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82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598597" y="1761297"/>
            <a:ext cx="3726636" cy="123006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Compile &amp; Instantiate</a:t>
            </a:r>
            <a:endParaRPr lang="en-US" sz="1801" b="1" dirty="0"/>
          </a:p>
          <a:p>
            <a:pPr marL="285753" indent="-285753">
              <a:buFont typeface="Wingdings" pitchFamily="2" charset="2"/>
              <a:buChar char="§"/>
            </a:pPr>
            <a:r>
              <a:rPr lang="en-US" sz="1401" dirty="0"/>
              <a:t>Parse </a:t>
            </a:r>
            <a:r>
              <a:rPr lang="en-US" sz="1401" dirty="0"/>
              <a:t>the </a:t>
            </a:r>
            <a:r>
              <a:rPr lang="en-US" sz="1401" dirty="0"/>
              <a:t>JSP</a:t>
            </a:r>
          </a:p>
          <a:p>
            <a:pPr marL="285753" indent="-285753">
              <a:buFont typeface="Wingdings" pitchFamily="2" charset="2"/>
              <a:buChar char="§"/>
            </a:pPr>
            <a:r>
              <a:rPr lang="en-IN" sz="1401" dirty="0"/>
              <a:t>Translating the JSP into a </a:t>
            </a:r>
            <a:r>
              <a:rPr lang="en-IN" sz="1401" dirty="0"/>
              <a:t>servlet</a:t>
            </a:r>
          </a:p>
          <a:p>
            <a:pPr marL="285753" indent="-285753">
              <a:buFont typeface="Wingdings" pitchFamily="2" charset="2"/>
              <a:buChar char="§"/>
            </a:pPr>
            <a:r>
              <a:rPr lang="en-IN" sz="1401" dirty="0"/>
              <a:t>Compile </a:t>
            </a:r>
            <a:r>
              <a:rPr lang="en-IN" sz="1401" dirty="0"/>
              <a:t>the </a:t>
            </a:r>
            <a:r>
              <a:rPr lang="en-IN" sz="1401" dirty="0"/>
              <a:t>servlet</a:t>
            </a:r>
            <a:endParaRPr lang="en-US" sz="1401" dirty="0"/>
          </a:p>
          <a:p>
            <a:pPr marL="285753" indent="-285753">
              <a:buFont typeface="Wingdings" pitchFamily="2" charset="2"/>
              <a:buChar char="§"/>
            </a:pPr>
            <a:r>
              <a:rPr lang="en-US" sz="1401" dirty="0"/>
              <a:t>Instantiate by Invoking </a:t>
            </a:r>
            <a:r>
              <a:rPr lang="en-US" sz="1401" dirty="0"/>
              <a:t>Default Constructor</a:t>
            </a:r>
            <a:endParaRPr lang="en-IN" sz="1401" dirty="0"/>
          </a:p>
        </p:txBody>
      </p:sp>
      <p:sp>
        <p:nvSpPr>
          <p:cNvPr id="3" name="Oval 2"/>
          <p:cNvSpPr/>
          <p:nvPr/>
        </p:nvSpPr>
        <p:spPr>
          <a:xfrm>
            <a:off x="2741835" y="459714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Load</a:t>
            </a:r>
            <a:endParaRPr lang="en-IN" sz="1801" dirty="0"/>
          </a:p>
        </p:txBody>
      </p:sp>
      <p:sp>
        <p:nvSpPr>
          <p:cNvPr id="11" name="Oval 10"/>
          <p:cNvSpPr/>
          <p:nvPr/>
        </p:nvSpPr>
        <p:spPr>
          <a:xfrm>
            <a:off x="6840366" y="6082900"/>
            <a:ext cx="144016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Unload</a:t>
            </a:r>
            <a:endParaRPr lang="en-IN" sz="180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2345791" y="3635501"/>
            <a:ext cx="2232249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Initialize</a:t>
            </a:r>
          </a:p>
          <a:p>
            <a:pPr algn="ctr"/>
            <a:r>
              <a:rPr lang="en-US" sz="1401" dirty="0"/>
              <a:t>Invoke </a:t>
            </a:r>
            <a:r>
              <a:rPr lang="en-US" sz="1401" dirty="0"/>
              <a:t>jspInit</a:t>
            </a:r>
            <a:r>
              <a:rPr lang="en-US" sz="1401" dirty="0"/>
              <a:t>() method</a:t>
            </a:r>
            <a:endParaRPr lang="en-IN" sz="1401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2234761" y="4869161"/>
            <a:ext cx="2442235" cy="57166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Service</a:t>
            </a:r>
          </a:p>
          <a:p>
            <a:pPr algn="ctr"/>
            <a:r>
              <a:rPr lang="en-US" sz="1401" dirty="0"/>
              <a:t>Invoke _jspService() method</a:t>
            </a:r>
            <a:endParaRPr lang="en-IN" sz="1401" dirty="0"/>
          </a:p>
        </p:txBody>
      </p:sp>
      <p:sp>
        <p:nvSpPr>
          <p:cNvPr id="4" name="Rectangle 3"/>
          <p:cNvSpPr/>
          <p:nvPr/>
        </p:nvSpPr>
        <p:spPr>
          <a:xfrm>
            <a:off x="1371677" y="116632"/>
            <a:ext cx="7520805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6" name="Straight Arrow Connector 5"/>
          <p:cNvCxnSpPr>
            <a:stCxn id="3" idx="4"/>
            <a:endCxn id="2" idx="0"/>
          </p:cNvCxnSpPr>
          <p:nvPr/>
        </p:nvCxnSpPr>
        <p:spPr>
          <a:xfrm>
            <a:off x="3461915" y="916913"/>
            <a:ext cx="0" cy="84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15" idx="0"/>
          </p:cNvCxnSpPr>
          <p:nvPr/>
        </p:nvCxnSpPr>
        <p:spPr>
          <a:xfrm>
            <a:off x="3461915" y="2991366"/>
            <a:ext cx="0" cy="6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6693464" y="3125623"/>
            <a:ext cx="228601" cy="2286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24" name="Elbow Connector 23"/>
          <p:cNvCxnSpPr>
            <a:stCxn id="3" idx="4"/>
            <a:endCxn id="22" idx="0"/>
          </p:cNvCxnSpPr>
          <p:nvPr/>
        </p:nvCxnSpPr>
        <p:spPr>
          <a:xfrm rot="16200000" flipH="1">
            <a:off x="4030486" y="348345"/>
            <a:ext cx="2208709" cy="3345849"/>
          </a:xfrm>
          <a:prstGeom prst="bentConnector3">
            <a:avLst>
              <a:gd name="adj1" fmla="val 221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 flipH="1">
            <a:off x="3455877" y="4207172"/>
            <a:ext cx="6037" cy="661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2"/>
            <a:endCxn id="22" idx="4"/>
          </p:cNvCxnSpPr>
          <p:nvPr/>
        </p:nvCxnSpPr>
        <p:spPr>
          <a:xfrm rot="5400000" flipH="1" flipV="1">
            <a:off x="4708365" y="2107774"/>
            <a:ext cx="852948" cy="3345849"/>
          </a:xfrm>
          <a:prstGeom prst="bentConnector3">
            <a:avLst>
              <a:gd name="adj1" fmla="val -268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6"/>
            <a:endCxn id="11" idx="0"/>
          </p:cNvCxnSpPr>
          <p:nvPr/>
        </p:nvCxnSpPr>
        <p:spPr>
          <a:xfrm>
            <a:off x="6922066" y="3239923"/>
            <a:ext cx="638382" cy="28429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79" idx="0"/>
          </p:cNvCxnSpPr>
          <p:nvPr/>
        </p:nvCxnSpPr>
        <p:spPr>
          <a:xfrm>
            <a:off x="3455877" y="5440831"/>
            <a:ext cx="6037" cy="61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9" idx="3"/>
            <a:endCxn id="11" idx="2"/>
          </p:cNvCxnSpPr>
          <p:nvPr/>
        </p:nvCxnSpPr>
        <p:spPr>
          <a:xfrm flipV="1">
            <a:off x="4630535" y="6311500"/>
            <a:ext cx="2209833" cy="2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2293295" y="6051138"/>
            <a:ext cx="2337241" cy="57166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Destroy</a:t>
            </a:r>
          </a:p>
          <a:p>
            <a:pPr algn="ctr"/>
            <a:r>
              <a:rPr lang="en-US" sz="1401" dirty="0"/>
              <a:t>Invoke </a:t>
            </a:r>
            <a:r>
              <a:rPr lang="en-US" sz="1401" dirty="0"/>
              <a:t>jspDestroy</a:t>
            </a:r>
            <a:r>
              <a:rPr lang="en-US" sz="1401" dirty="0"/>
              <a:t>() method</a:t>
            </a:r>
            <a:endParaRPr lang="en-IN" sz="1401" dirty="0"/>
          </a:p>
        </p:txBody>
      </p:sp>
      <p:sp>
        <p:nvSpPr>
          <p:cNvPr id="88" name="TextBox 87"/>
          <p:cNvSpPr txBox="1"/>
          <p:nvPr/>
        </p:nvSpPr>
        <p:spPr>
          <a:xfrm>
            <a:off x="1441152" y="171203"/>
            <a:ext cx="18092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Servlet Container</a:t>
            </a:r>
            <a:endParaRPr lang="en-IN" sz="180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Right Brace 88"/>
          <p:cNvSpPr/>
          <p:nvPr/>
        </p:nvSpPr>
        <p:spPr>
          <a:xfrm>
            <a:off x="6194953" y="406505"/>
            <a:ext cx="498510" cy="579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sp>
        <p:nvSpPr>
          <p:cNvPr id="90" name="TextBox 89"/>
          <p:cNvSpPr txBox="1"/>
          <p:nvPr/>
        </p:nvSpPr>
        <p:spPr>
          <a:xfrm>
            <a:off x="6693463" y="291173"/>
            <a:ext cx="211141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b="1" u="sng" dirty="0"/>
              <a:t>If necessary,</a:t>
            </a:r>
            <a:r>
              <a:rPr lang="en-US" sz="1401" dirty="0"/>
              <a:t> Container </a:t>
            </a:r>
          </a:p>
          <a:p>
            <a:r>
              <a:rPr lang="en-US" sz="1401" dirty="0"/>
              <a:t>loads the JSP whenever it </a:t>
            </a:r>
          </a:p>
          <a:p>
            <a:r>
              <a:rPr lang="en-US" sz="1401" dirty="0"/>
              <a:t>receives the </a:t>
            </a:r>
            <a:r>
              <a:rPr lang="en-US" sz="1401" b="1" u="sng" dirty="0"/>
              <a:t>First </a:t>
            </a:r>
            <a:r>
              <a:rPr lang="en-US" sz="1401" b="1" u="sng" dirty="0"/>
              <a:t>R</a:t>
            </a:r>
            <a:r>
              <a:rPr lang="en-US" sz="1401" b="1" u="sng" dirty="0"/>
              <a:t>equest </a:t>
            </a:r>
          </a:p>
          <a:p>
            <a:r>
              <a:rPr lang="en-US" sz="1401" dirty="0"/>
              <a:t>for that JSP </a:t>
            </a:r>
            <a:endParaRPr lang="en-IN" sz="140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07506" y="5012079"/>
            <a:ext cx="21527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07507" y="5355565"/>
            <a:ext cx="21307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95072" y="2577354"/>
            <a:ext cx="8298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Failure</a:t>
            </a:r>
            <a:endParaRPr lang="en-IN" sz="1801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9693" y="1314376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39693" y="3151395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6317" y="4401441"/>
            <a:ext cx="90922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00B050"/>
                </a:solidFill>
              </a:rPr>
              <a:t>Success</a:t>
            </a:r>
            <a:endParaRPr lang="en-IN" sz="1801" b="1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5888" y="4643844"/>
            <a:ext cx="960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Request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08668" y="5373217"/>
            <a:ext cx="10981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  <a:endParaRPr lang="en-IN" sz="1801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4960286" y="545397"/>
            <a:ext cx="1036905" cy="285835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IN" sz="1401" dirty="0"/>
          </a:p>
        </p:txBody>
      </p:sp>
      <p:cxnSp>
        <p:nvCxnSpPr>
          <p:cNvPr id="29" name="Straight Arrow Connector 28"/>
          <p:cNvCxnSpPr>
            <a:stCxn id="34" idx="1"/>
            <a:endCxn id="3" idx="6"/>
          </p:cNvCxnSpPr>
          <p:nvPr/>
        </p:nvCxnSpPr>
        <p:spPr>
          <a:xfrm flipH="1">
            <a:off x="4181995" y="688312"/>
            <a:ext cx="7782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" idx="2"/>
            <a:endCxn id="22" idx="2"/>
          </p:cNvCxnSpPr>
          <p:nvPr/>
        </p:nvCxnSpPr>
        <p:spPr>
          <a:xfrm rot="16200000" flipH="1">
            <a:off x="4953409" y="1499870"/>
            <a:ext cx="248560" cy="32315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617" y="1124744"/>
            <a:ext cx="129614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  <a:endParaRPr lang="en-US" sz="1801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1763689" y="5486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07605" y="2713238"/>
            <a:ext cx="151216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1763689" y="2039146"/>
            <a:ext cx="0" cy="67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11760" y="158194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519773" y="3170438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>
            <a:off x="1763689" y="3627641"/>
            <a:ext cx="0" cy="809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4391982" y="1343347"/>
            <a:ext cx="360041" cy="20882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5099526" y="2202795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77" y="4651848"/>
            <a:ext cx="28898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alid User Name / Password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115" y="125722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29634" y="1194356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5666" y="2830977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577" y="2191524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5577" y="384770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87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5341" y="1128447"/>
            <a:ext cx="1296144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Data</a:t>
            </a:r>
            <a:endParaRPr lang="en-US" sz="1801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2913412" y="768408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57330" y="2429323"/>
            <a:ext cx="1512169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Valid Credentials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2913412" y="1776520"/>
            <a:ext cx="0" cy="65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561484" y="145248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3669498" y="2789361"/>
            <a:ext cx="1620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6" idx="0"/>
          </p:cNvCxnSpPr>
          <p:nvPr/>
        </p:nvCxnSpPr>
        <p:spPr>
          <a:xfrm>
            <a:off x="2913412" y="3149405"/>
            <a:ext cx="0" cy="714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5541705" y="1166932"/>
            <a:ext cx="360041" cy="1822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TextBox 18"/>
          <p:cNvSpPr txBox="1"/>
          <p:nvPr/>
        </p:nvSpPr>
        <p:spPr>
          <a:xfrm>
            <a:off x="6058699" y="1893539"/>
            <a:ext cx="30530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Invalid User Name / Password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074" y="5363924"/>
            <a:ext cx="22592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Admin User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839" y="417455"/>
            <a:ext cx="29755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Number &amp; Password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9358" y="1128445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5388" y="2352582"/>
            <a:ext cx="4603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5300" y="1893539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5300" y="3317172"/>
            <a:ext cx="494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Yes</a:t>
            </a:r>
            <a:endParaRPr lang="en-US" sz="1801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5341" y="3863882"/>
            <a:ext cx="1296144" cy="508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Is Admin ?</a:t>
            </a:r>
            <a:endParaRPr lang="en-US" sz="1801" dirty="0"/>
          </a:p>
        </p:txBody>
      </p:sp>
      <p:cxnSp>
        <p:nvCxnSpPr>
          <p:cNvPr id="45" name="Elbow Connector 44"/>
          <p:cNvCxnSpPr>
            <a:stCxn id="26" idx="1"/>
          </p:cNvCxnSpPr>
          <p:nvPr/>
        </p:nvCxnSpPr>
        <p:spPr>
          <a:xfrm rot="10800000" flipV="1">
            <a:off x="1270165" y="4118068"/>
            <a:ext cx="995177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561486" y="4118068"/>
            <a:ext cx="1094286" cy="1113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69495" y="5329771"/>
            <a:ext cx="23441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3">
                    <a:lumMod val="50000"/>
                  </a:schemeClr>
                </a:solidFill>
              </a:rPr>
              <a:t>Welcome Normal User</a:t>
            </a:r>
            <a:endParaRPr lang="en-US" sz="1801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74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1526" y="2692575"/>
            <a:ext cx="810091" cy="648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49" b="1" dirty="0"/>
              <a:t>Servlet</a:t>
            </a:r>
            <a:endParaRPr lang="en-US" sz="1349" b="1" dirty="0"/>
          </a:p>
        </p:txBody>
      </p:sp>
      <p:sp>
        <p:nvSpPr>
          <p:cNvPr id="5" name="Rectangle 4"/>
          <p:cNvSpPr/>
          <p:nvPr/>
        </p:nvSpPr>
        <p:spPr>
          <a:xfrm>
            <a:off x="5609782" y="2692575"/>
            <a:ext cx="810091" cy="648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49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9669" y="2692575"/>
            <a:ext cx="789248" cy="648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49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125650" y="2638569"/>
            <a:ext cx="930404" cy="7560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sp>
        <p:nvSpPr>
          <p:cNvPr id="8" name="TextBox 7"/>
          <p:cNvSpPr txBox="1"/>
          <p:nvPr/>
        </p:nvSpPr>
        <p:spPr>
          <a:xfrm>
            <a:off x="8400631" y="2955633"/>
            <a:ext cx="389850" cy="299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9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5101617" y="3016611"/>
            <a:ext cx="508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6419873" y="3016611"/>
            <a:ext cx="5197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7728918" y="3016611"/>
            <a:ext cx="396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3802925" y="3232637"/>
            <a:ext cx="394571" cy="235478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/>
          </a:p>
        </p:txBody>
      </p:sp>
      <p:cxnSp>
        <p:nvCxnSpPr>
          <p:cNvPr id="17" name="Elbow Connector 16"/>
          <p:cNvCxnSpPr>
            <a:stCxn id="16" idx="3"/>
            <a:endCxn id="4" idx="0"/>
          </p:cNvCxnSpPr>
          <p:nvPr/>
        </p:nvCxnSpPr>
        <p:spPr>
          <a:xfrm>
            <a:off x="3551131" y="1739719"/>
            <a:ext cx="1145442" cy="9528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3912345" y="3625798"/>
            <a:ext cx="1069380" cy="499076"/>
          </a:xfrm>
          <a:prstGeom prst="bentConnector4">
            <a:avLst>
              <a:gd name="adj1" fmla="val 100507"/>
              <a:gd name="adj2" fmla="val 703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7" y="1025925"/>
            <a:ext cx="3433252" cy="14275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" y="3232637"/>
            <a:ext cx="3647035" cy="8590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7" y="4373299"/>
            <a:ext cx="3437234" cy="11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220" y="620689"/>
            <a:ext cx="1296144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DAO Interface</a:t>
            </a:r>
            <a:endParaRPr lang="en-US" sz="1801" dirty="0"/>
          </a:p>
        </p:txBody>
      </p:sp>
      <p:sp>
        <p:nvSpPr>
          <p:cNvPr id="7" name="Rounded Rectangle 6"/>
          <p:cNvSpPr/>
          <p:nvPr/>
        </p:nvSpPr>
        <p:spPr>
          <a:xfrm>
            <a:off x="1475658" y="1916833"/>
            <a:ext cx="2448272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DAO Implementation 1</a:t>
            </a:r>
            <a:endParaRPr lang="en-US" sz="1801" dirty="0"/>
          </a:p>
        </p:txBody>
      </p:sp>
      <p:sp>
        <p:nvSpPr>
          <p:cNvPr id="8" name="Rounded Rectangle 7"/>
          <p:cNvSpPr/>
          <p:nvPr/>
        </p:nvSpPr>
        <p:spPr>
          <a:xfrm>
            <a:off x="1474844" y="2938198"/>
            <a:ext cx="2448272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DAO Implementation 2</a:t>
            </a:r>
            <a:endParaRPr lang="en-US" sz="1801" dirty="0"/>
          </a:p>
        </p:txBody>
      </p:sp>
      <p:sp>
        <p:nvSpPr>
          <p:cNvPr id="9" name="Rounded Rectangle 8"/>
          <p:cNvSpPr/>
          <p:nvPr/>
        </p:nvSpPr>
        <p:spPr>
          <a:xfrm>
            <a:off x="1501350" y="5733258"/>
            <a:ext cx="2448272" cy="64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DAO Implementation N</a:t>
            </a:r>
            <a:endParaRPr lang="en-US" sz="1801" dirty="0"/>
          </a:p>
        </p:txBody>
      </p:sp>
      <p:cxnSp>
        <p:nvCxnSpPr>
          <p:cNvPr id="12" name="Elbow Connector 11"/>
          <p:cNvCxnSpPr>
            <a:stCxn id="4" idx="2"/>
            <a:endCxn id="9" idx="1"/>
          </p:cNvCxnSpPr>
          <p:nvPr/>
        </p:nvCxnSpPr>
        <p:spPr>
          <a:xfrm rot="16200000" flipH="1">
            <a:off x="-1266446" y="3289498"/>
            <a:ext cx="4788532" cy="747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740113" y="2240868"/>
            <a:ext cx="735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40113" y="3259344"/>
            <a:ext cx="734731" cy="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06212" y="3789042"/>
            <a:ext cx="0" cy="158417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4211620" y="379513"/>
            <a:ext cx="432048" cy="11304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ight Brace 21"/>
          <p:cNvSpPr/>
          <p:nvPr/>
        </p:nvSpPr>
        <p:spPr>
          <a:xfrm>
            <a:off x="4211620" y="1675658"/>
            <a:ext cx="432048" cy="47056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4771859" y="536377"/>
            <a:ext cx="426463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DAO interface exposes </a:t>
            </a:r>
            <a:r>
              <a:rPr lang="en-US" sz="1801" dirty="0"/>
              <a:t>only the </a:t>
            </a:r>
            <a:r>
              <a:rPr lang="en-US" sz="1801" dirty="0"/>
              <a:t>relevant data access methods to </a:t>
            </a:r>
            <a:r>
              <a:rPr lang="en-US" sz="1801" dirty="0"/>
              <a:t>other programs</a:t>
            </a:r>
            <a:endParaRPr lang="en-US" sz="1801" dirty="0"/>
          </a:p>
        </p:txBody>
      </p:sp>
      <p:sp>
        <p:nvSpPr>
          <p:cNvPr id="24" name="Rectangle 23"/>
          <p:cNvSpPr/>
          <p:nvPr/>
        </p:nvSpPr>
        <p:spPr>
          <a:xfrm>
            <a:off x="4771860" y="2593938"/>
            <a:ext cx="4264636" cy="3140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/ More Data Access Implementation Concrete Class </a:t>
            </a:r>
          </a:p>
          <a:p>
            <a:pPr marL="342904" indent="-342904">
              <a:buFont typeface="+mj-lt"/>
              <a:buAutoNum type="arabicPeriod"/>
            </a:pPr>
            <a:endParaRPr lang="en-US" sz="18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Classes implement the Interface &amp; provide their own implementation logic depending on data 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mechanism 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want 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</a:p>
          <a:p>
            <a:pPr marL="342904" indent="-342904">
              <a:buFont typeface="+mj-lt"/>
              <a:buAutoNum type="arabicPeriod"/>
            </a:pPr>
            <a:endParaRPr lang="en-US" sz="18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4" indent="-342904">
              <a:buFont typeface="+mj-lt"/>
              <a:buAutoNum type="arabicPeriod"/>
            </a:pPr>
            <a:r>
              <a:rPr lang="en-US" sz="1801" dirty="0">
                <a:latin typeface="Calibri" panose="020F0502020204030204" pitchFamily="34" charset="0"/>
                <a:cs typeface="Times New Roman" panose="02020603050405020304" pitchFamily="18" charset="0"/>
              </a:rPr>
              <a:t>For Example, One Implementation Class uses JDBC way of interacting with DB other uses Hibernate way etc.,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8385201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665" y="548680"/>
            <a:ext cx="3960441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HTTP Header</a:t>
            </a:r>
            <a:endParaRPr lang="en-US" sz="1801" b="1" dirty="0"/>
          </a:p>
        </p:txBody>
      </p:sp>
      <p:sp>
        <p:nvSpPr>
          <p:cNvPr id="9" name="Rectangle 8"/>
          <p:cNvSpPr/>
          <p:nvPr/>
        </p:nvSpPr>
        <p:spPr>
          <a:xfrm>
            <a:off x="1547665" y="1124744"/>
            <a:ext cx="3960441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 Single </a:t>
            </a: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Empty Line &gt;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665" y="1700810"/>
            <a:ext cx="3960441" cy="2952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HTTP </a:t>
            </a:r>
            <a:r>
              <a:rPr lang="en-US" sz="1801" b="1" dirty="0"/>
              <a:t>Body</a:t>
            </a:r>
            <a:endParaRPr 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4900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9539" y="2651526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Browser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0674" y="606621"/>
            <a:ext cx="6153573" cy="5198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7" y="234193"/>
            <a:ext cx="819049" cy="155238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822445" y="2558385"/>
            <a:ext cx="97522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9134" y="634207"/>
            <a:ext cx="166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Web Server</a:t>
            </a:r>
            <a:endParaRPr lang="en-US" sz="2400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3351481"/>
            <a:ext cx="1584176" cy="30807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3" y="2408566"/>
            <a:ext cx="15355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296702" y="3726413"/>
            <a:ext cx="1193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/>
              <a:t>Computer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578" y="2046783"/>
            <a:ext cx="2198731" cy="604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 Container</a:t>
            </a:r>
            <a:endParaRPr lang="en-US" sz="1801" b="1" dirty="0"/>
          </a:p>
        </p:txBody>
      </p:sp>
      <p:sp>
        <p:nvSpPr>
          <p:cNvPr id="8" name="Oval 7"/>
          <p:cNvSpPr/>
          <p:nvPr/>
        </p:nvSpPr>
        <p:spPr>
          <a:xfrm>
            <a:off x="7334982" y="2161828"/>
            <a:ext cx="1436549" cy="374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US" sz="1801" b="1" dirty="0"/>
          </a:p>
        </p:txBody>
      </p:sp>
      <p:cxnSp>
        <p:nvCxnSpPr>
          <p:cNvPr id="17" name="Straight Arrow Connector 16"/>
          <p:cNvCxnSpPr>
            <a:endCxn id="4" idx="3"/>
          </p:cNvCxnSpPr>
          <p:nvPr/>
        </p:nvCxnSpPr>
        <p:spPr>
          <a:xfrm flipH="1">
            <a:off x="5864307" y="2349155"/>
            <a:ext cx="1470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7438" y="2651528"/>
            <a:ext cx="0" cy="1823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36683" y="2965265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1. MyFirstServlet </a:t>
            </a:r>
          </a:p>
          <a:p>
            <a:r>
              <a:rPr lang="en-US" sz="1801" b="1" dirty="0"/>
              <a:t>    extends HttpServlet</a:t>
            </a:r>
            <a:endParaRPr lang="en-US" sz="1801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09194" y="3062641"/>
            <a:ext cx="9752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34982" y="2995486"/>
            <a:ext cx="1562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/>
              <a:t>/currentDate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3435" y="4296281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2. LoginServlet </a:t>
            </a:r>
          </a:p>
          <a:p>
            <a:r>
              <a:rPr lang="en-US" sz="1801" b="1" dirty="0"/>
              <a:t>    extends HttpServlet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41360" y="4376676"/>
            <a:ext cx="1562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/l</a:t>
            </a:r>
            <a:r>
              <a:rPr lang="en-US" sz="1801" b="1" dirty="0">
                <a:solidFill>
                  <a:srgbClr val="FF0000"/>
                </a:solidFill>
              </a:rPr>
              <a:t>ogin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6662" y="3637993"/>
            <a:ext cx="24953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doGet (HSR, HSR)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3414" y="4942612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doGet  (HSR, HSR)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doPost </a:t>
            </a:r>
            <a:r>
              <a:rPr lang="en-US" sz="1801" b="1" dirty="0">
                <a:solidFill>
                  <a:srgbClr val="FF0000"/>
                </a:solidFill>
              </a:rPr>
              <a:t>(HSR, HSR</a:t>
            </a:r>
            <a:r>
              <a:rPr lang="en-US" sz="1801" b="1" dirty="0">
                <a:solidFill>
                  <a:srgbClr val="FF0000"/>
                </a:solidFill>
              </a:rPr>
              <a:t>)</a:t>
            </a:r>
            <a:endParaRPr lang="en-US" sz="1801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27442" y="3155907"/>
            <a:ext cx="5092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46359" y="4474967"/>
            <a:ext cx="5092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03844" y="1053112"/>
            <a:ext cx="0" cy="87450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91780" y="1053112"/>
            <a:ext cx="0" cy="8745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03203" y="1122273"/>
            <a:ext cx="117755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/>
              <a:t>Raw HTTP</a:t>
            </a:r>
          </a:p>
          <a:p>
            <a:r>
              <a:rPr lang="en-US" sz="1801" dirty="0"/>
              <a:t>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59285" y="1148264"/>
            <a:ext cx="117755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Raw</a:t>
            </a:r>
            <a:r>
              <a:rPr lang="en-US" sz="1801" dirty="0"/>
              <a:t> </a:t>
            </a:r>
            <a:r>
              <a:rPr lang="en-US" sz="1801" b="1" dirty="0">
                <a:solidFill>
                  <a:srgbClr val="FF0000"/>
                </a:solidFill>
              </a:rPr>
              <a:t>HTTP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9433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arneypaytesiii.zapto.org/icons/radio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84" y="1608454"/>
            <a:ext cx="1152128" cy="1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117" y="2901473"/>
            <a:ext cx="18504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Mobile Operator</a:t>
            </a:r>
            <a:endParaRPr lang="en-US" sz="1801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3" y="1661066"/>
            <a:ext cx="1245705" cy="1245705"/>
          </a:xfrm>
          <a:prstGeom prst="rect">
            <a:avLst/>
          </a:prstGeom>
        </p:spPr>
      </p:pic>
      <p:pic>
        <p:nvPicPr>
          <p:cNvPr id="16" name="Picture 6" descr="http://3.bp.blogspot.com/_HCtOA7YfPJM/SsDcJVnbN4I/AAAAAAAAARE/Yp0xWaOycrU/s320/mobile_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68" y="170785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 rot="5400000">
            <a:off x="3448231" y="1995884"/>
            <a:ext cx="803982" cy="576064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tx2">
                    <a:lumMod val="75000"/>
                  </a:schemeClr>
                </a:solidFill>
              </a:rPr>
              <a:t>SIM</a:t>
            </a:r>
            <a:endParaRPr lang="en-US" sz="180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 flipV="1">
            <a:off x="1249075" y="2283916"/>
            <a:ext cx="499794" cy="1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7356" y="2283916"/>
            <a:ext cx="74328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1"/>
          </p:cNvCxnSpPr>
          <p:nvPr/>
        </p:nvCxnSpPr>
        <p:spPr>
          <a:xfrm>
            <a:off x="6298414" y="2283916"/>
            <a:ext cx="1586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4" idx="1"/>
          </p:cNvCxnSpPr>
          <p:nvPr/>
        </p:nvCxnSpPr>
        <p:spPr>
          <a:xfrm>
            <a:off x="4138252" y="2283916"/>
            <a:ext cx="1008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  <a:endParaRPr lang="en-US" sz="1801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359254" y="2912399"/>
            <a:ext cx="228911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b="1" dirty="0"/>
              <a:t>Your </a:t>
            </a:r>
          </a:p>
          <a:p>
            <a:pPr algn="ctr"/>
            <a:r>
              <a:rPr lang="en-US" sz="1801" b="1" dirty="0"/>
              <a:t>Girlfriend </a:t>
            </a:r>
          </a:p>
          <a:p>
            <a:pPr algn="ctr"/>
            <a:r>
              <a:rPr lang="en-US" sz="1801" b="1" dirty="0"/>
              <a:t>Or Boyfriend</a:t>
            </a:r>
            <a:endParaRPr lang="en-US" sz="1801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8191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Java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2223" y="4005064"/>
            <a:ext cx="7054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JDBC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2189" y="4005064"/>
            <a:ext cx="79378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Driver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71965" y="4005065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Database</a:t>
            </a:r>
            <a:endParaRPr lang="en-US" sz="1801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84843" y="4005064"/>
            <a:ext cx="11187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Data</a:t>
            </a:r>
            <a:endParaRPr lang="en-US" sz="1801" b="1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1043610" y="4189794"/>
            <a:ext cx="928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>
            <a:off x="2677641" y="4189794"/>
            <a:ext cx="884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>
            <a:off x="4355977" y="4189795"/>
            <a:ext cx="9159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 flipV="1">
            <a:off x="6390719" y="4189795"/>
            <a:ext cx="14941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0489" y="219997"/>
            <a:ext cx="190706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Raw Http Request</a:t>
            </a:r>
            <a:endParaRPr lang="en-US" sz="1801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382" y="2064310"/>
            <a:ext cx="205838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6">
                    <a:lumMod val="50000"/>
                  </a:schemeClr>
                </a:solidFill>
              </a:rPr>
              <a:t>HttpServletRequest</a:t>
            </a:r>
            <a:endParaRPr lang="en-US" sz="1801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648" y="2064310"/>
            <a:ext cx="2195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>
                <a:solidFill>
                  <a:schemeClr val="accent6">
                    <a:lumMod val="50000"/>
                  </a:schemeClr>
                </a:solidFill>
              </a:rPr>
              <a:t>HttpServletResponse</a:t>
            </a:r>
            <a:endParaRPr lang="en-US" sz="1801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1762" y="219997"/>
            <a:ext cx="20442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Raw Http Response</a:t>
            </a:r>
            <a:endParaRPr lang="en-US" sz="1801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84368" y="773996"/>
            <a:ext cx="0" cy="1105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22300" y="655668"/>
            <a:ext cx="13045" cy="11190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9539" y="2426243"/>
            <a:ext cx="9766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Browser</a:t>
            </a:r>
            <a:endParaRPr lang="en-US" sz="1801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850674" y="381339"/>
            <a:ext cx="6153573" cy="63600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  <a:p>
            <a:pPr algn="ctr"/>
            <a:endParaRPr lang="en-US" sz="180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7" y="22161"/>
            <a:ext cx="819049" cy="155238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822445" y="2333101"/>
            <a:ext cx="97522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9134" y="408924"/>
            <a:ext cx="166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Web Server</a:t>
            </a:r>
            <a:endParaRPr lang="en-US" sz="2400" b="1" dirty="0"/>
          </a:p>
        </p:txBody>
      </p:sp>
      <p:sp>
        <p:nvSpPr>
          <p:cNvPr id="2" name="Isosceles Triangle 1"/>
          <p:cNvSpPr/>
          <p:nvPr/>
        </p:nvSpPr>
        <p:spPr>
          <a:xfrm>
            <a:off x="101283" y="3126197"/>
            <a:ext cx="1584176" cy="30807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/>
          <p:cNvSpPr/>
          <p:nvPr/>
        </p:nvSpPr>
        <p:spPr>
          <a:xfrm>
            <a:off x="125573" y="2183283"/>
            <a:ext cx="15355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TextBox 22"/>
          <p:cNvSpPr txBox="1"/>
          <p:nvPr/>
        </p:nvSpPr>
        <p:spPr>
          <a:xfrm>
            <a:off x="296702" y="3501130"/>
            <a:ext cx="1193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1" b="1" dirty="0"/>
              <a:t>Computer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578" y="1821500"/>
            <a:ext cx="2198731" cy="604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Servlet Container</a:t>
            </a:r>
            <a:endParaRPr lang="en-US" sz="1801" b="1" dirty="0"/>
          </a:p>
        </p:txBody>
      </p:sp>
      <p:sp>
        <p:nvSpPr>
          <p:cNvPr id="8" name="Oval 7"/>
          <p:cNvSpPr/>
          <p:nvPr/>
        </p:nvSpPr>
        <p:spPr>
          <a:xfrm>
            <a:off x="7334982" y="1936544"/>
            <a:ext cx="1436549" cy="374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w</a:t>
            </a:r>
            <a:r>
              <a:rPr lang="en-US" sz="1801" b="1" dirty="0"/>
              <a:t>eb.xml</a:t>
            </a:r>
            <a:endParaRPr lang="en-US" sz="1801" b="1" dirty="0"/>
          </a:p>
        </p:txBody>
      </p:sp>
      <p:cxnSp>
        <p:nvCxnSpPr>
          <p:cNvPr id="17" name="Straight Arrow Connector 16"/>
          <p:cNvCxnSpPr>
            <a:endCxn id="4" idx="3"/>
          </p:cNvCxnSpPr>
          <p:nvPr/>
        </p:nvCxnSpPr>
        <p:spPr>
          <a:xfrm flipH="1">
            <a:off x="5864307" y="2123869"/>
            <a:ext cx="1470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7440" y="2426244"/>
            <a:ext cx="18917" cy="3235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36683" y="2739980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1. MyFirstServlet </a:t>
            </a:r>
          </a:p>
          <a:p>
            <a:r>
              <a:rPr lang="en-US" sz="1801" b="1" dirty="0"/>
              <a:t>    extends HttpServlet</a:t>
            </a:r>
            <a:endParaRPr lang="en-US" sz="1801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09194" y="2837356"/>
            <a:ext cx="9752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34982" y="2770203"/>
            <a:ext cx="1562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/>
              <a:t>/currentDate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3435" y="3964982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2. LoginServlet </a:t>
            </a:r>
          </a:p>
          <a:p>
            <a:r>
              <a:rPr lang="en-US" sz="1801" b="1" dirty="0"/>
              <a:t>    extends HttpServlet</a:t>
            </a:r>
            <a:endParaRPr lang="en-US" sz="1801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41360" y="4045377"/>
            <a:ext cx="1562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/l</a:t>
            </a:r>
            <a:r>
              <a:rPr lang="en-US" sz="1801" b="1" dirty="0">
                <a:solidFill>
                  <a:srgbClr val="FF0000"/>
                </a:solidFill>
              </a:rPr>
              <a:t>ogin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6662" y="3372953"/>
            <a:ext cx="24953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doGet (HSR, HSR)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3414" y="4571556"/>
            <a:ext cx="249538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doGet  (HSR, HSR)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doPost </a:t>
            </a:r>
            <a:r>
              <a:rPr lang="en-US" sz="1801" b="1" dirty="0">
                <a:solidFill>
                  <a:srgbClr val="FF0000"/>
                </a:solidFill>
              </a:rPr>
              <a:t>(HSR, HSR</a:t>
            </a:r>
            <a:r>
              <a:rPr lang="en-US" sz="1801" b="1" dirty="0">
                <a:solidFill>
                  <a:srgbClr val="FF0000"/>
                </a:solidFill>
              </a:rPr>
              <a:t>)</a:t>
            </a:r>
            <a:endParaRPr lang="en-US" sz="1801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27442" y="2930624"/>
            <a:ext cx="5092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46359" y="4249683"/>
            <a:ext cx="5092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03844" y="827829"/>
            <a:ext cx="0" cy="87450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91780" y="827827"/>
            <a:ext cx="0" cy="8745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81285" y="1029785"/>
            <a:ext cx="11775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/>
              <a:t>Request</a:t>
            </a:r>
            <a:endParaRPr lang="en-US" sz="1801" dirty="0"/>
          </a:p>
        </p:txBody>
      </p:sp>
      <p:sp>
        <p:nvSpPr>
          <p:cNvPr id="46" name="TextBox 45"/>
          <p:cNvSpPr txBox="1"/>
          <p:nvPr/>
        </p:nvSpPr>
        <p:spPr>
          <a:xfrm>
            <a:off x="3122541" y="1014677"/>
            <a:ext cx="11550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Response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8229" y="5427883"/>
            <a:ext cx="263675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3</a:t>
            </a:r>
            <a:r>
              <a:rPr lang="en-US" sz="1801" b="1" dirty="0"/>
              <a:t>. MyGenericServlet </a:t>
            </a:r>
          </a:p>
          <a:p>
            <a:r>
              <a:rPr lang="en-US" sz="1801" b="1" dirty="0"/>
              <a:t>    extends GenericServlet</a:t>
            </a:r>
            <a:endParaRPr lang="en-US" sz="1801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16157" y="5508277"/>
            <a:ext cx="1562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/myGeneric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8210" y="6047708"/>
            <a:ext cx="24953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service (SR, SR)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5703" y="5645667"/>
            <a:ext cx="5092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55016" y="2192720"/>
            <a:ext cx="12465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/>
              <a:t>init (SC)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409" y="123619"/>
            <a:ext cx="144598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Servlet.java</a:t>
            </a:r>
          </a:p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(Interface)</a:t>
            </a:r>
            <a:endParaRPr lang="en-US" sz="18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7968" y="4290725"/>
            <a:ext cx="165710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s</a:t>
            </a:r>
            <a:r>
              <a:rPr lang="en-US" sz="1801" b="1" dirty="0" smtClean="0"/>
              <a:t>ervice (SR, SR)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1792" y="5907389"/>
            <a:ext cx="124279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/>
              <a:t>destroy 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55610" y="121668"/>
            <a:ext cx="178260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Servlet Lifecycle Phases</a:t>
            </a:r>
            <a:endParaRPr lang="en-US" sz="18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57" y="1034848"/>
            <a:ext cx="16406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/>
              <a:t>1. Instantiation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57" y="2192913"/>
            <a:ext cx="159461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2</a:t>
            </a:r>
            <a:r>
              <a:rPr lang="en-US" sz="1801" b="1" dirty="0" smtClean="0"/>
              <a:t>. Initialization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67" y="4290725"/>
            <a:ext cx="13876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/>
              <a:t>3.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57" y="5902857"/>
            <a:ext cx="157531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4</a:t>
            </a:r>
            <a:r>
              <a:rPr lang="en-US" sz="1801" b="1" dirty="0" smtClean="0"/>
              <a:t>. Destruction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8439" y="124931"/>
            <a:ext cx="206683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GenericServlet.java</a:t>
            </a:r>
          </a:p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(Abstract Class)</a:t>
            </a:r>
            <a:endParaRPr lang="en-US" sz="18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9224" y="943934"/>
            <a:ext cx="1634669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/>
              <a:t>init (SC) {</a:t>
            </a:r>
          </a:p>
          <a:p>
            <a:r>
              <a:rPr lang="en-US" sz="1801" b="1" dirty="0" smtClean="0"/>
              <a:t>    -----</a:t>
            </a:r>
          </a:p>
          <a:p>
            <a:r>
              <a:rPr lang="en-US" sz="1801" b="1" dirty="0" smtClean="0"/>
              <a:t>    this.init</a:t>
            </a:r>
            <a:r>
              <a:rPr lang="en-US" sz="1801" b="1" dirty="0"/>
              <a:t>();</a:t>
            </a:r>
            <a:endParaRPr lang="en-US" sz="1801" b="1" dirty="0" smtClean="0"/>
          </a:p>
          <a:p>
            <a:r>
              <a:rPr lang="en-US" sz="1801" b="1" dirty="0" smtClean="0"/>
              <a:t>} </a:t>
            </a:r>
          </a:p>
          <a:p>
            <a:endParaRPr lang="en-US" sz="1801" b="1" dirty="0" smtClean="0"/>
          </a:p>
          <a:p>
            <a:endParaRPr lang="en-US" sz="1801" b="1" dirty="0" smtClean="0"/>
          </a:p>
          <a:p>
            <a:r>
              <a:rPr lang="en-US" sz="1801" b="1" dirty="0"/>
              <a:t>init </a:t>
            </a:r>
            <a:r>
              <a:rPr lang="en-US" sz="1801" b="1" dirty="0" smtClean="0"/>
              <a:t>() { } 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Empty</a:t>
            </a:r>
            <a:r>
              <a:rPr lang="en-US" sz="1801" dirty="0" smtClean="0"/>
              <a:t> </a:t>
            </a:r>
            <a:r>
              <a:rPr lang="en-US" sz="1801" b="1" dirty="0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0367" y="3381307"/>
            <a:ext cx="9082165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90343" y="4290725"/>
            <a:ext cx="180292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 smtClean="0">
                <a:solidFill>
                  <a:srgbClr val="FF0000"/>
                </a:solidFill>
              </a:rPr>
              <a:t>Abstract Method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64731" y="5884648"/>
            <a:ext cx="2034255" cy="64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1" b="1" dirty="0" smtClean="0"/>
              <a:t>destroy () </a:t>
            </a:r>
            <a:r>
              <a:rPr lang="en-US" sz="1801" b="1" dirty="0"/>
              <a:t>{ } </a:t>
            </a:r>
          </a:p>
          <a:p>
            <a:r>
              <a:rPr lang="en-US" sz="1801" b="1" dirty="0">
                <a:solidFill>
                  <a:srgbClr val="FF0000"/>
                </a:solidFill>
              </a:rPr>
              <a:t>Empty</a:t>
            </a:r>
            <a:r>
              <a:rPr lang="en-US" sz="1801" dirty="0"/>
              <a:t> </a:t>
            </a:r>
            <a:r>
              <a:rPr lang="en-US" sz="1801" b="1" dirty="0">
                <a:solidFill>
                  <a:srgbClr val="FF0000"/>
                </a:solidFill>
              </a:rPr>
              <a:t>Method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3837" y="106723"/>
            <a:ext cx="180393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HttpServlet.java</a:t>
            </a:r>
          </a:p>
          <a:p>
            <a:r>
              <a:rPr lang="en-US" sz="1801" dirty="0" smtClean="0">
                <a:solidFill>
                  <a:schemeClr val="accent6">
                    <a:lumMod val="50000"/>
                  </a:schemeClr>
                </a:solidFill>
              </a:rPr>
              <a:t>(Abstract Class)</a:t>
            </a:r>
            <a:endParaRPr lang="en-US" sz="18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6116" y="3464437"/>
            <a:ext cx="1927106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s</a:t>
            </a:r>
            <a:r>
              <a:rPr lang="en-US" sz="1801" b="1" dirty="0" smtClean="0"/>
              <a:t>ervice (SR, SR)</a:t>
            </a:r>
          </a:p>
          <a:p>
            <a:endParaRPr lang="en-US" sz="1801" b="1" dirty="0" smtClean="0"/>
          </a:p>
          <a:p>
            <a:endParaRPr lang="en-US" sz="1801" b="1" dirty="0" smtClean="0"/>
          </a:p>
          <a:p>
            <a:r>
              <a:rPr lang="en-US" sz="1801" b="1" dirty="0" smtClean="0"/>
              <a:t>service (HSR</a:t>
            </a:r>
            <a:r>
              <a:rPr lang="en-US" sz="1801" b="1" dirty="0"/>
              <a:t>, </a:t>
            </a:r>
            <a:r>
              <a:rPr lang="en-US" sz="1801" b="1" dirty="0" smtClean="0"/>
              <a:t>HSR)</a:t>
            </a:r>
          </a:p>
          <a:p>
            <a:endParaRPr lang="en-US" sz="1801" b="1" dirty="0"/>
          </a:p>
          <a:p>
            <a:endParaRPr lang="en-US" sz="1801" b="1" dirty="0" smtClean="0"/>
          </a:p>
          <a:p>
            <a:r>
              <a:rPr lang="en-US" sz="1801" b="1" dirty="0" smtClean="0"/>
              <a:t>doXXX (HSR</a:t>
            </a:r>
            <a:r>
              <a:rPr lang="en-US" sz="1801" b="1" dirty="0"/>
              <a:t>, </a:t>
            </a:r>
            <a:r>
              <a:rPr lang="en-US" sz="1801" b="1" dirty="0" smtClean="0"/>
              <a:t>HSR)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84681" y="3850989"/>
            <a:ext cx="0" cy="445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87927" y="4664258"/>
            <a:ext cx="0" cy="445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-10513" y="836712"/>
            <a:ext cx="915451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3885" y="8453"/>
            <a:ext cx="915451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36455" y="0"/>
            <a:ext cx="3622" cy="686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322" y="6628"/>
            <a:ext cx="3622" cy="686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367" y="6846574"/>
            <a:ext cx="915451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10699" y="6628"/>
            <a:ext cx="3622" cy="686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01845" y="-13249"/>
            <a:ext cx="3622" cy="686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44743" y="-6621"/>
            <a:ext cx="3622" cy="686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2652" y="5584186"/>
            <a:ext cx="9082165" cy="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802" y="1655647"/>
            <a:ext cx="3896665" cy="215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30927" y="1795666"/>
            <a:ext cx="106510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 smtClean="0">
                <a:solidFill>
                  <a:srgbClr val="FF0000"/>
                </a:solidFill>
              </a:rPr>
              <a:t>Inherited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52131" y="5969182"/>
            <a:ext cx="106510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 smtClean="0">
                <a:solidFill>
                  <a:srgbClr val="FF0000"/>
                </a:solidFill>
              </a:rPr>
              <a:t>Inherited</a:t>
            </a:r>
            <a:endParaRPr lang="en-US" sz="18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79712" y="870249"/>
            <a:ext cx="1800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</a:t>
            </a:r>
          </a:p>
          <a:p>
            <a:pPr algn="ctr"/>
            <a:r>
              <a:rPr lang="en-US" b="1" dirty="0" smtClean="0"/>
              <a:t>Servlet Name </a:t>
            </a:r>
            <a:r>
              <a:rPr lang="en-US" dirty="0" smtClean="0"/>
              <a:t>from </a:t>
            </a:r>
            <a:r>
              <a:rPr lang="en-US" b="1" dirty="0" smtClean="0"/>
              <a:t>web.xml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95061" y="2490189"/>
            <a:ext cx="198336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Servlet Instance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exists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smtClean="0">
                <a:solidFill>
                  <a:srgbClr val="FF0000"/>
                </a:solidFill>
              </a:rPr>
              <a:t>cache?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47460" y="4471592"/>
            <a:ext cx="187795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 </a:t>
            </a:r>
          </a:p>
          <a:p>
            <a:pPr algn="ctr"/>
            <a:r>
              <a:rPr lang="en-US" b="1" dirty="0" smtClean="0"/>
              <a:t>service (SR, SR)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284576" y="2407329"/>
            <a:ext cx="302433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 </a:t>
            </a:r>
          </a:p>
          <a:p>
            <a:pPr algn="ctr"/>
            <a:r>
              <a:rPr lang="en-US" dirty="0" smtClean="0"/>
              <a:t>Instance of a Servlet</a:t>
            </a:r>
          </a:p>
          <a:p>
            <a:pPr algn="ctr"/>
            <a:r>
              <a:rPr lang="en-US" dirty="0" smtClean="0"/>
              <a:t>[ </a:t>
            </a:r>
            <a:r>
              <a:rPr lang="en-US" b="1" dirty="0" smtClean="0"/>
              <a:t>Public Default Constructor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64088" y="4388732"/>
            <a:ext cx="288032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a Servlet</a:t>
            </a:r>
          </a:p>
          <a:p>
            <a:pPr algn="ctr"/>
            <a:r>
              <a:rPr lang="en-US" dirty="0" smtClean="0"/>
              <a:t>[ invoke </a:t>
            </a:r>
            <a:r>
              <a:rPr lang="en-US" b="1" dirty="0" smtClean="0"/>
              <a:t>init (SC) </a:t>
            </a:r>
            <a:r>
              <a:rPr lang="en-US" dirty="0" smtClean="0"/>
              <a:t>method ]</a:t>
            </a:r>
            <a:endParaRPr lang="en-US" dirty="0"/>
          </a:p>
        </p:txBody>
      </p:sp>
      <p:cxnSp>
        <p:nvCxnSpPr>
          <p:cNvPr id="8" name="Straight Arrow Connector 7"/>
          <p:cNvCxnSpPr>
            <a:stCxn id="34" idx="2"/>
            <a:endCxn id="2" idx="0"/>
          </p:cNvCxnSpPr>
          <p:nvPr/>
        </p:nvCxnSpPr>
        <p:spPr>
          <a:xfrm>
            <a:off x="2879812" y="371486"/>
            <a:ext cx="0" cy="498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  <a:endCxn id="5" idx="0"/>
          </p:cNvCxnSpPr>
          <p:nvPr/>
        </p:nvCxnSpPr>
        <p:spPr>
          <a:xfrm>
            <a:off x="2879812" y="1784649"/>
            <a:ext cx="6931" cy="70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6" idx="1"/>
          </p:cNvCxnSpPr>
          <p:nvPr/>
        </p:nvCxnSpPr>
        <p:spPr>
          <a:xfrm>
            <a:off x="3878424" y="2947389"/>
            <a:ext cx="1406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>
            <a:off x="6796744" y="3487449"/>
            <a:ext cx="7504" cy="901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5" idx="3"/>
          </p:cNvCxnSpPr>
          <p:nvPr/>
        </p:nvCxnSpPr>
        <p:spPr>
          <a:xfrm flipH="1">
            <a:off x="3825416" y="4928792"/>
            <a:ext cx="1538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5" idx="0"/>
          </p:cNvCxnSpPr>
          <p:nvPr/>
        </p:nvCxnSpPr>
        <p:spPr>
          <a:xfrm flipH="1">
            <a:off x="2886438" y="3404589"/>
            <a:ext cx="305" cy="1067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</p:cNvCxnSpPr>
          <p:nvPr/>
        </p:nvCxnSpPr>
        <p:spPr>
          <a:xfrm>
            <a:off x="2886438" y="5385992"/>
            <a:ext cx="0" cy="707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90713" y="2026"/>
            <a:ext cx="97819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z="1801" dirty="0"/>
              <a:t>Request</a:t>
            </a:r>
            <a:endParaRPr lang="en-US" sz="1801" dirty="0"/>
          </a:p>
        </p:txBody>
      </p:sp>
      <p:sp>
        <p:nvSpPr>
          <p:cNvPr id="35" name="TextBox 34"/>
          <p:cNvSpPr txBox="1"/>
          <p:nvPr/>
        </p:nvSpPr>
        <p:spPr>
          <a:xfrm>
            <a:off x="2300400" y="6167872"/>
            <a:ext cx="115882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FF0000"/>
                </a:solidFill>
              </a:rPr>
              <a:t>Response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16422" y="2577929"/>
            <a:ext cx="5566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>
                <a:solidFill>
                  <a:srgbClr val="FF0000"/>
                </a:solidFill>
              </a:rPr>
              <a:t>NO</a:t>
            </a:r>
            <a:endParaRPr lang="en-US" sz="1801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79811" y="3684969"/>
            <a:ext cx="5566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 smtClean="0">
                <a:solidFill>
                  <a:srgbClr val="FF0000"/>
                </a:solidFill>
              </a:rPr>
              <a:t>YES</a:t>
            </a:r>
            <a:endParaRPr lang="en-US" sz="18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49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  <a:endParaRPr lang="en-US" sz="1801" b="1" dirty="0"/>
          </a:p>
        </p:txBody>
      </p:sp>
      <p:sp>
        <p:nvSpPr>
          <p:cNvPr id="5" name="Rectangle 4"/>
          <p:cNvSpPr/>
          <p:nvPr/>
        </p:nvSpPr>
        <p:spPr>
          <a:xfrm>
            <a:off x="3218904" y="692696"/>
            <a:ext cx="108012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JDBC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852325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6014878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12470" y="1124744"/>
            <a:ext cx="140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2"/>
          </p:cNvCxnSpPr>
          <p:nvPr/>
        </p:nvCxnSpPr>
        <p:spPr>
          <a:xfrm>
            <a:off x="4299025" y="1124744"/>
            <a:ext cx="155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7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Java</a:t>
            </a:r>
            <a:endParaRPr lang="en-US" sz="1801" b="1" dirty="0"/>
          </a:p>
        </p:txBody>
      </p:sp>
      <p:sp>
        <p:nvSpPr>
          <p:cNvPr id="5" name="Rectangle 4"/>
          <p:cNvSpPr/>
          <p:nvPr/>
        </p:nvSpPr>
        <p:spPr>
          <a:xfrm>
            <a:off x="2331005" y="692696"/>
            <a:ext cx="1080121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JDBC</a:t>
            </a:r>
            <a:endParaRPr lang="en-US" sz="1801" b="1" dirty="0"/>
          </a:p>
        </p:txBody>
      </p:sp>
      <p:sp>
        <p:nvSpPr>
          <p:cNvPr id="6" name="Rectangle 5"/>
          <p:cNvSpPr/>
          <p:nvPr/>
        </p:nvSpPr>
        <p:spPr>
          <a:xfrm>
            <a:off x="4355980" y="692696"/>
            <a:ext cx="1440158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7164290" y="620690"/>
            <a:ext cx="1403090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7326841" y="1110808"/>
            <a:ext cx="10795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Database</a:t>
            </a:r>
            <a:endParaRPr lang="en-US" sz="1801" b="1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295639" y="1124744"/>
            <a:ext cx="1035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411128" y="1124744"/>
            <a:ext cx="944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2"/>
          </p:cNvCxnSpPr>
          <p:nvPr/>
        </p:nvCxnSpPr>
        <p:spPr>
          <a:xfrm>
            <a:off x="5796138" y="1124744"/>
            <a:ext cx="13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203" y="2204865"/>
            <a:ext cx="8931484" cy="286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801" dirty="0"/>
              <a:t>1. Driver </a:t>
            </a:r>
            <a:r>
              <a:rPr lang="en-IN" sz="1801" dirty="0"/>
              <a:t>is an additional software component required by JDBC to interact with </a:t>
            </a:r>
            <a:r>
              <a:rPr lang="en-IN" sz="1801" dirty="0"/>
              <a:t>database</a:t>
            </a:r>
          </a:p>
          <a:p>
            <a:pPr marL="342904" indent="-342904">
              <a:buAutoNum type="arabicPeriod"/>
            </a:pPr>
            <a:endParaRPr lang="en-US" sz="1801" dirty="0"/>
          </a:p>
          <a:p>
            <a:pPr lvl="0"/>
            <a:r>
              <a:rPr lang="en-IN" sz="1801" b="1" u="sng" dirty="0"/>
              <a:t>2. Drivers </a:t>
            </a:r>
            <a:r>
              <a:rPr lang="en-IN" sz="1801" b="1" u="sng" dirty="0"/>
              <a:t>are provided by DB Vendor &amp; they are DB </a:t>
            </a:r>
            <a:r>
              <a:rPr lang="en-IN" sz="1801" b="1" u="sng" dirty="0"/>
              <a:t>dependent</a:t>
            </a:r>
          </a:p>
          <a:p>
            <a:pPr lvl="0"/>
            <a:endParaRPr lang="en-IN" sz="1801" b="1" u="sng" dirty="0"/>
          </a:p>
          <a:p>
            <a:pPr lvl="0"/>
            <a:r>
              <a:rPr lang="en-IN" sz="1801" dirty="0"/>
              <a:t>3. “</a:t>
            </a:r>
            <a:r>
              <a:rPr lang="en-IN" sz="1801" dirty="0"/>
              <a:t>Driver Class</a:t>
            </a:r>
            <a:r>
              <a:rPr lang="en-IN" sz="1801" dirty="0"/>
              <a:t>” is a </a:t>
            </a:r>
            <a:r>
              <a:rPr lang="en-IN" sz="1801" b="1" dirty="0"/>
              <a:t>C</a:t>
            </a:r>
            <a:r>
              <a:rPr lang="en-IN" sz="1801" b="1" dirty="0"/>
              <a:t>oncrete Class</a:t>
            </a:r>
            <a:r>
              <a:rPr lang="en-IN" sz="1801" dirty="0"/>
              <a:t>, present in driver JAR file, is </a:t>
            </a:r>
            <a:r>
              <a:rPr lang="en-IN" sz="1801" dirty="0"/>
              <a:t>the one that implements the </a:t>
            </a:r>
            <a:endParaRPr lang="en-IN" sz="1801" dirty="0"/>
          </a:p>
          <a:p>
            <a:pPr lvl="0"/>
            <a:r>
              <a:rPr lang="en-IN" sz="1801" dirty="0"/>
              <a:t> </a:t>
            </a:r>
            <a:r>
              <a:rPr lang="en-IN" sz="1801" dirty="0"/>
              <a:t>     </a:t>
            </a:r>
            <a:r>
              <a:rPr lang="en-IN" sz="1801" b="1" dirty="0"/>
              <a:t>java.sql.Driver interface</a:t>
            </a:r>
            <a:r>
              <a:rPr lang="en-IN" sz="1801" dirty="0"/>
              <a:t>. This interface is present in JDBC API &amp; every </a:t>
            </a:r>
            <a:r>
              <a:rPr lang="en-IN" sz="1801" dirty="0"/>
              <a:t>JDBC driver </a:t>
            </a:r>
            <a:endParaRPr lang="en-IN" sz="1801" dirty="0"/>
          </a:p>
          <a:p>
            <a:pPr lvl="0"/>
            <a:r>
              <a:rPr lang="en-IN" sz="1801" dirty="0"/>
              <a:t> </a:t>
            </a:r>
            <a:r>
              <a:rPr lang="en-IN" sz="1801" dirty="0"/>
              <a:t>     provider has </a:t>
            </a:r>
            <a:r>
              <a:rPr lang="en-IN" sz="1801" dirty="0"/>
              <a:t>to </a:t>
            </a:r>
            <a:r>
              <a:rPr lang="en-IN" sz="1801" dirty="0"/>
              <a:t>implement this Interface</a:t>
            </a:r>
          </a:p>
          <a:p>
            <a:pPr lvl="0"/>
            <a:endParaRPr lang="en-US" sz="1801" dirty="0"/>
          </a:p>
          <a:p>
            <a:pPr lvl="0"/>
            <a:r>
              <a:rPr lang="en-IN" sz="1801" dirty="0"/>
              <a:t>4. The </a:t>
            </a:r>
            <a:r>
              <a:rPr lang="en-IN" sz="1801" dirty="0"/>
              <a:t>Driver helps us to establish DB Connection, transfers the DB query and results </a:t>
            </a:r>
            <a:endParaRPr lang="en-IN" sz="1801" dirty="0"/>
          </a:p>
          <a:p>
            <a:pPr lvl="0"/>
            <a:r>
              <a:rPr lang="en-IN" sz="1801" dirty="0"/>
              <a:t> </a:t>
            </a:r>
            <a:r>
              <a:rPr lang="en-IN" sz="1801" dirty="0"/>
              <a:t>    between Java program and DB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0217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3912</Words>
  <Application>Microsoft Office PowerPoint</Application>
  <PresentationFormat>On-screen Show (4:3)</PresentationFormat>
  <Paragraphs>1139</Paragraphs>
  <Slides>73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Book Antiqua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 Dyamappa</cp:lastModifiedBy>
  <cp:revision>444</cp:revision>
  <dcterms:created xsi:type="dcterms:W3CDTF">2012-08-29T09:00:19Z</dcterms:created>
  <dcterms:modified xsi:type="dcterms:W3CDTF">2014-11-16T13:35:25Z</dcterms:modified>
</cp:coreProperties>
</file>