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14BA-917D-4B0E-B177-34DDB50CD956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CF7A3-F133-4082-BB3F-5DE55C26A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911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CF7A3-F133-4082-BB3F-5DE55C26A2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482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230F-E0D8-4B11-B422-FB317BDE832E}" type="datetimeFigureOut">
              <a:rPr lang="en-US" smtClean="0"/>
              <a:pPr/>
              <a:t>7/21/2016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A214-865C-47C0-ABEA-E100BE1E89C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071569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Practical Exercise 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72428" cy="41386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Write a program to take following inputs from the command line  and do the corresponding operations according to the last argument  and  print success or error message 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Create procedure by name </a:t>
            </a:r>
            <a:r>
              <a:rPr lang="en-IN" sz="2000" b="1" dirty="0" err="1" smtClean="0">
                <a:solidFill>
                  <a:schemeClr val="tx1"/>
                </a:solidFill>
              </a:rPr>
              <a:t>studentProfileManagement</a:t>
            </a:r>
            <a:r>
              <a:rPr lang="en-IN" sz="2000" b="1" dirty="0" smtClean="0">
                <a:solidFill>
                  <a:schemeClr val="tx1"/>
                </a:solidFill>
              </a:rPr>
              <a:t>  </a:t>
            </a:r>
            <a:r>
              <a:rPr lang="en-IN" sz="2000" dirty="0" smtClean="0">
                <a:solidFill>
                  <a:schemeClr val="tx1"/>
                </a:solidFill>
              </a:rPr>
              <a:t>for create delete and update.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And this procedure should take 10 arguments and last argument should be “action”.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This procedure should do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    if action is=‘update’ 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          then procedure should do update operation.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      else if action=‘delete’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           then do delete operation using </a:t>
            </a:r>
            <a:r>
              <a:rPr lang="en-IN" sz="2000" dirty="0" err="1" smtClean="0">
                <a:solidFill>
                  <a:schemeClr val="tx1"/>
                </a:solidFill>
              </a:rPr>
              <a:t>args</a:t>
            </a:r>
            <a:r>
              <a:rPr lang="en-IN" sz="2000" dirty="0" smtClean="0">
                <a:solidFill>
                  <a:schemeClr val="tx1"/>
                </a:solidFill>
              </a:rPr>
              <a:t>[0]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     else if action=‘insert’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</a:rPr>
              <a:t>          then do insert the data corresponding tables.</a:t>
            </a:r>
          </a:p>
          <a:p>
            <a:pPr algn="just"/>
            <a:endParaRPr lang="en-IN" sz="2000" dirty="0" smtClean="0">
              <a:solidFill>
                <a:schemeClr val="tx1"/>
              </a:solidFill>
            </a:endParaRPr>
          </a:p>
          <a:p>
            <a:pPr algn="just"/>
            <a:endParaRPr lang="en-IN" sz="2000" dirty="0" smtClean="0">
              <a:solidFill>
                <a:schemeClr val="tx1"/>
              </a:solidFill>
            </a:endParaRPr>
          </a:p>
          <a:p>
            <a:pPr algn="just"/>
            <a:endParaRPr lang="en-I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/>
              <a:t>Regno</a:t>
            </a:r>
            <a:r>
              <a:rPr lang="en-IN" sz="2000" dirty="0" smtClean="0"/>
              <a:t>      </a:t>
            </a:r>
            <a:r>
              <a:rPr lang="en-IN" sz="2000" dirty="0" err="1" smtClean="0"/>
              <a:t>args</a:t>
            </a:r>
            <a:r>
              <a:rPr lang="en-IN" sz="2000" dirty="0" smtClean="0"/>
              <a:t>[0]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Password    </a:t>
            </a:r>
            <a:r>
              <a:rPr lang="en-IN" sz="2000" dirty="0" err="1" smtClean="0"/>
              <a:t>args</a:t>
            </a:r>
            <a:r>
              <a:rPr lang="en-IN" sz="2000" dirty="0" smtClean="0"/>
              <a:t>[1]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r>
              <a:rPr lang="en-IN" sz="2400" dirty="0" smtClean="0"/>
              <a:t>Successful login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r>
              <a:rPr lang="en-IN" sz="2200" dirty="0" smtClean="0"/>
              <a:t>Invalid </a:t>
            </a:r>
            <a:r>
              <a:rPr lang="en-IN" sz="2200" dirty="0" err="1" smtClean="0"/>
              <a:t>regno</a:t>
            </a:r>
            <a:r>
              <a:rPr lang="en-IN" sz="2200" dirty="0" smtClean="0"/>
              <a:t> / </a:t>
            </a:r>
          </a:p>
          <a:p>
            <a:pPr marL="514350" indent="-514350">
              <a:buNone/>
            </a:pPr>
            <a:r>
              <a:rPr lang="en-IN" sz="2200" dirty="0" smtClean="0"/>
              <a:t>Password  provided          </a:t>
            </a:r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r>
              <a:rPr lang="en-IN" sz="2400" dirty="0" smtClean="0"/>
              <a:t>                                            }</a:t>
            </a:r>
            <a:endParaRPr lang="en-US" sz="2400" dirty="0" smtClean="0"/>
          </a:p>
          <a:p>
            <a:pPr marL="514350" indent="-514350">
              <a:buNone/>
            </a:pP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285852" y="1905000"/>
            <a:ext cx="2386026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LoginJDBC.java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1878598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4283" y="2133600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0364" y="3714752"/>
            <a:ext cx="4214842" cy="295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Select * from </a:t>
            </a:r>
            <a:r>
              <a:rPr lang="en-US" b="1" dirty="0" err="1" smtClean="0"/>
              <a:t>student_info</a:t>
            </a:r>
            <a:r>
              <a:rPr lang="en-US" b="1" dirty="0" smtClean="0"/>
              <a:t> </a:t>
            </a:r>
            <a:r>
              <a:rPr lang="en-US" b="1" dirty="0" err="1" smtClean="0"/>
              <a:t>si,guardian_info</a:t>
            </a:r>
            <a:r>
              <a:rPr lang="en-US" b="1" dirty="0" smtClean="0"/>
              <a:t> </a:t>
            </a:r>
            <a:r>
              <a:rPr lang="en-US" b="1" dirty="0" err="1" smtClean="0"/>
              <a:t>gi.students_otherinfo</a:t>
            </a:r>
            <a:r>
              <a:rPr lang="en-US" b="1" dirty="0" smtClean="0"/>
              <a:t> </a:t>
            </a:r>
            <a:r>
              <a:rPr lang="en-US" b="1" dirty="0" err="1" smtClean="0"/>
              <a:t>soi</a:t>
            </a:r>
            <a:r>
              <a:rPr lang="en-US" b="1" dirty="0" smtClean="0"/>
              <a:t> where </a:t>
            </a:r>
            <a:r>
              <a:rPr lang="en-US" b="1" dirty="0" err="1" smtClean="0"/>
              <a:t>si.regno</a:t>
            </a:r>
            <a:r>
              <a:rPr lang="en-US" b="1" dirty="0" smtClean="0"/>
              <a:t> =</a:t>
            </a:r>
            <a:r>
              <a:rPr lang="en-US" b="1" dirty="0" err="1" smtClean="0"/>
              <a:t>gi.regno</a:t>
            </a:r>
            <a:r>
              <a:rPr lang="en-US" b="1" dirty="0" smtClean="0"/>
              <a:t> and </a:t>
            </a:r>
            <a:r>
              <a:rPr lang="en-US" b="1" dirty="0" err="1" smtClean="0"/>
              <a:t>gi.regno</a:t>
            </a:r>
            <a:r>
              <a:rPr lang="en-US" b="1" dirty="0" smtClean="0"/>
              <a:t>=</a:t>
            </a:r>
            <a:r>
              <a:rPr lang="en-US" b="1" dirty="0" err="1" smtClean="0"/>
              <a:t>soi.regno</a:t>
            </a:r>
            <a:r>
              <a:rPr lang="en-US" b="1" dirty="0" smtClean="0"/>
              <a:t> and </a:t>
            </a:r>
            <a:r>
              <a:rPr lang="en-US" b="1" dirty="0" err="1" smtClean="0"/>
              <a:t>soi.regno</a:t>
            </a:r>
            <a:r>
              <a:rPr lang="en-US" b="1" dirty="0" smtClean="0"/>
              <a:t>=?and </a:t>
            </a:r>
            <a:r>
              <a:rPr lang="en-US" b="1" dirty="0" err="1" smtClean="0"/>
              <a:t>soi.password</a:t>
            </a:r>
            <a:r>
              <a:rPr lang="en-US" b="1" dirty="0" smtClean="0"/>
              <a:t>=?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sp>
        <p:nvSpPr>
          <p:cNvPr id="17" name="Left Brace 16"/>
          <p:cNvSpPr/>
          <p:nvPr/>
        </p:nvSpPr>
        <p:spPr>
          <a:xfrm flipH="1">
            <a:off x="2133600" y="4038600"/>
            <a:ext cx="249826" cy="1685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3671878" y="2283823"/>
            <a:ext cx="900122" cy="127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2"/>
          </p:cNvCxnSpPr>
          <p:nvPr/>
        </p:nvCxnSpPr>
        <p:spPr>
          <a:xfrm flipV="1">
            <a:off x="5486400" y="2256655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2667000" y="500042"/>
            <a:ext cx="142876" cy="857256"/>
          </a:xfrm>
          <a:prstGeom prst="rightBrace">
            <a:avLst>
              <a:gd name="adj1" fmla="val 95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215074" y="1928802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218068" y="2285992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1802" y="2996983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{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571739" y="3214686"/>
            <a:ext cx="57150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85984" y="271462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72396" y="3000372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BECM3_DB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Students_info</a:t>
            </a:r>
            <a:endParaRPr lang="en-US" sz="1400" dirty="0" smtClean="0"/>
          </a:p>
          <a:p>
            <a:r>
              <a:rPr lang="en-US" sz="1400" dirty="0" err="1" smtClean="0"/>
              <a:t>Guardian_info</a:t>
            </a:r>
            <a:endParaRPr lang="en-US" sz="1400" dirty="0" smtClean="0"/>
          </a:p>
          <a:p>
            <a:r>
              <a:rPr lang="en-US" sz="1400" dirty="0" err="1" smtClean="0"/>
              <a:t>Students_otherinfo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endCxn id="17" idx="1"/>
          </p:cNvCxnSpPr>
          <p:nvPr/>
        </p:nvCxnSpPr>
        <p:spPr>
          <a:xfrm rot="16200000" flipV="1">
            <a:off x="2237292" y="5027289"/>
            <a:ext cx="880642" cy="588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324104" y="1714501"/>
            <a:ext cx="380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1"/>
          </p:cNvCxnSpPr>
          <p:nvPr/>
        </p:nvCxnSpPr>
        <p:spPr>
          <a:xfrm rot="10800000" flipH="1">
            <a:off x="2809876" y="914400"/>
            <a:ext cx="228600" cy="1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743597" y="1218803"/>
            <a:ext cx="609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14600" y="1524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Practical Exercise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400" dirty="0" smtClean="0"/>
              <a:t>Write a program </a:t>
            </a:r>
            <a:r>
              <a:rPr lang="en-US" sz="3400" dirty="0" smtClean="0">
                <a:solidFill>
                  <a:schemeClr val="tx1"/>
                </a:solidFill>
              </a:rPr>
              <a:t>which takes the one input argument from the command line </a:t>
            </a:r>
            <a:r>
              <a:rPr lang="en-US" sz="3400" dirty="0" err="1" smtClean="0">
                <a:solidFill>
                  <a:schemeClr val="tx1"/>
                </a:solidFill>
              </a:rPr>
              <a:t>ie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regno</a:t>
            </a:r>
            <a:endParaRPr lang="en-US" sz="3400" dirty="0" smtClean="0"/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This program should check whether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RegNo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correct in the database.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  <a:r>
              <a:rPr lang="en-US" dirty="0" smtClean="0">
                <a:solidFill>
                  <a:schemeClr val="tx1"/>
                </a:solidFill>
              </a:rPr>
              <a:t>, then </a:t>
            </a:r>
            <a:r>
              <a:rPr lang="en-US" dirty="0" smtClean="0"/>
              <a:t>delete the corresponding records from the table.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>
                <a:solidFill>
                  <a:schemeClr val="tx1"/>
                </a:solidFill>
              </a:rPr>
              <a:t> then print the error message in the console.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Regno</a:t>
            </a:r>
            <a:r>
              <a:rPr lang="en-IN" sz="2000" dirty="0" smtClean="0"/>
              <a:t>      </a:t>
            </a:r>
            <a:r>
              <a:rPr lang="en-IN" sz="2000" dirty="0" err="1" smtClean="0"/>
              <a:t>args</a:t>
            </a:r>
            <a:r>
              <a:rPr lang="en-IN" sz="2000" dirty="0" smtClean="0"/>
              <a:t>[0]</a:t>
            </a:r>
          </a:p>
          <a:p>
            <a:pPr marL="514350" indent="-514350">
              <a:buNone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r>
              <a:rPr lang="en-IN" sz="2400" dirty="0" smtClean="0"/>
              <a:t>Successful deleted </a:t>
            </a:r>
          </a:p>
          <a:p>
            <a:pPr marL="514350" indent="-514350">
              <a:buNone/>
            </a:pPr>
            <a:r>
              <a:rPr lang="en-IN" sz="2400" dirty="0" smtClean="0"/>
              <a:t>   the </a:t>
            </a:r>
            <a:r>
              <a:rPr lang="en-IN" sz="2400" dirty="0" err="1" smtClean="0"/>
              <a:t>regno</a:t>
            </a:r>
            <a:r>
              <a:rPr lang="en-IN" sz="2400" dirty="0" smtClean="0"/>
              <a:t> :12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r>
              <a:rPr lang="en-IN" sz="2200" dirty="0" smtClean="0"/>
              <a:t>Invalid </a:t>
            </a:r>
            <a:r>
              <a:rPr lang="en-IN" sz="2200" dirty="0" err="1" smtClean="0"/>
              <a:t>regno</a:t>
            </a:r>
            <a:r>
              <a:rPr lang="en-IN" sz="2200" dirty="0" smtClean="0"/>
              <a:t> </a:t>
            </a:r>
          </a:p>
          <a:p>
            <a:pPr marL="514350" indent="-514350">
              <a:buNone/>
            </a:pPr>
            <a:r>
              <a:rPr lang="en-IN" sz="2200" dirty="0" smtClean="0"/>
              <a:t>   provided          </a:t>
            </a:r>
            <a:endParaRPr lang="en-IN" sz="2200" i="1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r>
              <a:rPr lang="en-IN" sz="2400" dirty="0" smtClean="0"/>
              <a:t>                                            </a:t>
            </a:r>
            <a:endParaRPr lang="en-US" sz="2400" dirty="0" smtClean="0"/>
          </a:p>
          <a:p>
            <a:pPr marL="514350" indent="-514350">
              <a:buNone/>
            </a:pP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285852" y="1905000"/>
            <a:ext cx="2386026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DeleteJDBC.java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1878598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4283" y="2133600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0364" y="3714752"/>
            <a:ext cx="4214842" cy="18466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Call </a:t>
            </a:r>
            <a:r>
              <a:rPr lang="en-US" b="1" dirty="0" err="1" smtClean="0"/>
              <a:t>deleteStudent</a:t>
            </a:r>
            <a:r>
              <a:rPr lang="en-US" b="1" dirty="0" smtClean="0"/>
              <a:t>(?);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sp>
        <p:nvSpPr>
          <p:cNvPr id="17" name="Left Brace 16"/>
          <p:cNvSpPr/>
          <p:nvPr/>
        </p:nvSpPr>
        <p:spPr>
          <a:xfrm flipH="1">
            <a:off x="2133600" y="4038600"/>
            <a:ext cx="249826" cy="1685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3671878" y="2283823"/>
            <a:ext cx="900122" cy="127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2"/>
          </p:cNvCxnSpPr>
          <p:nvPr/>
        </p:nvCxnSpPr>
        <p:spPr>
          <a:xfrm flipV="1">
            <a:off x="5486400" y="2256655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15074" y="1928802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218068" y="2285992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1802" y="2996983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{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571739" y="3214686"/>
            <a:ext cx="57150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85984" y="271462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72396" y="3000372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BECM3_DB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Students_info</a:t>
            </a:r>
            <a:endParaRPr lang="en-US" sz="1400" dirty="0" smtClean="0"/>
          </a:p>
          <a:p>
            <a:r>
              <a:rPr lang="en-US" sz="1400" dirty="0" err="1" smtClean="0"/>
              <a:t>Guardian_info</a:t>
            </a:r>
            <a:endParaRPr lang="en-US" sz="1400" dirty="0" smtClean="0"/>
          </a:p>
          <a:p>
            <a:r>
              <a:rPr lang="en-US" sz="1400" dirty="0" err="1" smtClean="0"/>
              <a:t>Students_otherinfo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endCxn id="17" idx="1"/>
          </p:cNvCxnSpPr>
          <p:nvPr/>
        </p:nvCxnSpPr>
        <p:spPr>
          <a:xfrm rot="10800000">
            <a:off x="2383426" y="4881156"/>
            <a:ext cx="664574" cy="37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 rot="5400000">
            <a:off x="2324104" y="1714501"/>
            <a:ext cx="380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81200" y="10668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0" y="5791200"/>
            <a:ext cx="43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n-lt"/>
              </a:rPr>
              <a:t>Create header as show bellow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272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rot="5400000" flipH="1" flipV="1">
            <a:off x="5067300" y="1333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studentProfileMgmt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(?,?,?,?,?,?,?,?,?,?)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71736" y="1981200"/>
            <a:ext cx="2214578" cy="733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CreateProfile.java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5286380" y="1928802"/>
            <a:ext cx="914400" cy="764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24283" y="2133600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57600" y="3581400"/>
            <a:ext cx="39624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    call </a:t>
            </a:r>
            <a:r>
              <a:rPr lang="en-US" sz="1600" b="1" dirty="0" err="1" smtClean="0"/>
              <a:t>studentProfileMgmt</a:t>
            </a:r>
            <a:r>
              <a:rPr lang="en-US" sz="1600" b="1" dirty="0" smtClean="0"/>
              <a:t>(?,?,?,?,?,?,?,?,?,?)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16855"/>
            <a:ext cx="2968535" cy="122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821288"/>
            <a:ext cx="2625635" cy="117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Left Brace 62"/>
          <p:cNvSpPr/>
          <p:nvPr/>
        </p:nvSpPr>
        <p:spPr>
          <a:xfrm flipH="1">
            <a:off x="2895600" y="4029907"/>
            <a:ext cx="249826" cy="1685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/>
          <p:cNvCxnSpPr>
            <a:stCxn id="56" idx="3"/>
            <a:endCxn id="57" idx="1"/>
          </p:cNvCxnSpPr>
          <p:nvPr/>
        </p:nvCxnSpPr>
        <p:spPr>
          <a:xfrm flipV="1">
            <a:off x="4786314" y="2311094"/>
            <a:ext cx="500066" cy="37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3"/>
            <a:endCxn id="58" idx="2"/>
          </p:cNvCxnSpPr>
          <p:nvPr/>
        </p:nvCxnSpPr>
        <p:spPr>
          <a:xfrm flipV="1">
            <a:off x="6200780" y="2256656"/>
            <a:ext cx="365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3321835" y="2678901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43306" y="2928934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{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657996" y="1928802"/>
            <a:ext cx="914400" cy="745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563826" y="2285992"/>
            <a:ext cx="365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572396" y="3000372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BECM3_DB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Students_info</a:t>
            </a:r>
            <a:endParaRPr lang="en-US" sz="1400" dirty="0" smtClean="0"/>
          </a:p>
          <a:p>
            <a:r>
              <a:rPr lang="en-US" sz="1400" dirty="0" err="1" smtClean="0"/>
              <a:t>Guardian_info</a:t>
            </a:r>
            <a:endParaRPr lang="en-US" sz="1400" dirty="0" smtClean="0"/>
          </a:p>
          <a:p>
            <a:r>
              <a:rPr lang="en-US" sz="1400" dirty="0" err="1" smtClean="0"/>
              <a:t>Students_otherinfo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endCxn id="63" idx="1"/>
          </p:cNvCxnSpPr>
          <p:nvPr/>
        </p:nvCxnSpPr>
        <p:spPr>
          <a:xfrm rot="10800000">
            <a:off x="3145426" y="4872462"/>
            <a:ext cx="740774" cy="80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1447800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3009900" y="1714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419894" y="1332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49348"/>
            <a:ext cx="2968535" cy="122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753781"/>
            <a:ext cx="2625635" cy="117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0" name="TextBox 159"/>
          <p:cNvSpPr txBox="1"/>
          <p:nvPr/>
        </p:nvSpPr>
        <p:spPr>
          <a:xfrm>
            <a:off x="3733800" y="5486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58204" cy="1131910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Practical Exercise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Write a Java Program which takes the Register Number via command line argument and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1. Check the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regno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in all 3 tables in the database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2. If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regno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present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, fetch the data from the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tables(combination of data present in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students_info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	 </a:t>
            </a:r>
            <a:r>
              <a:rPr lang="en-US" dirty="0" smtClean="0">
                <a:latin typeface="Cambria" panose="02040503050406030204" pitchFamily="18" charset="0"/>
              </a:rPr>
              <a:t>         -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guardian_info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and          		   		          -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students_otherinfo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and print it in the console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3 . If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regno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is 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not present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, print the error message </a:t>
            </a:r>
            <a:r>
              <a:rPr lang="en-US" dirty="0" smtClean="0">
                <a:latin typeface="Cambria" panose="02040503050406030204" pitchFamily="18" charset="0"/>
              </a:rPr>
              <a:t>in   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    the </a:t>
            </a:r>
            <a:r>
              <a:rPr lang="en-US" dirty="0">
                <a:latin typeface="Cambria" panose="02040503050406030204" pitchFamily="18" charset="0"/>
              </a:rPr>
              <a:t>console 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buNone/>
            </a:pPr>
            <a:endParaRPr lang="en-I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dirty="0" err="1" smtClean="0"/>
              <a:t>Reg.No</a:t>
            </a:r>
            <a:r>
              <a:rPr lang="en-IN" dirty="0" smtClean="0"/>
              <a:t>  </a:t>
            </a:r>
            <a:r>
              <a:rPr lang="en-IN" dirty="0" err="1" smtClean="0"/>
              <a:t>args</a:t>
            </a:r>
            <a:r>
              <a:rPr lang="en-IN" dirty="0" smtClean="0"/>
              <a:t>[0]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 smtClean="0"/>
              <a:t>Reg</a:t>
            </a:r>
            <a:r>
              <a:rPr lang="en-IN" dirty="0" smtClean="0"/>
              <a:t> No is not found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200" dirty="0" smtClean="0"/>
              <a:t>                                                  OR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r>
              <a:rPr lang="en-IN" sz="2200" dirty="0" err="1" smtClean="0"/>
              <a:t>regno</a:t>
            </a:r>
            <a:r>
              <a:rPr lang="en-IN" sz="2200" dirty="0" smtClean="0"/>
              <a:t> is found</a:t>
            </a:r>
          </a:p>
          <a:p>
            <a:pPr>
              <a:buNone/>
            </a:pPr>
            <a:r>
              <a:rPr lang="en-IN" sz="2200" dirty="0" err="1" smtClean="0"/>
              <a:t>Reg</a:t>
            </a:r>
            <a:r>
              <a:rPr lang="en-IN" sz="2200" dirty="0" smtClean="0"/>
              <a:t> NO is            :1</a:t>
            </a:r>
          </a:p>
          <a:p>
            <a:pPr>
              <a:buNone/>
            </a:pPr>
            <a:r>
              <a:rPr lang="en-IN" sz="2200" dirty="0" err="1" smtClean="0"/>
              <a:t>Firstname</a:t>
            </a:r>
            <a:r>
              <a:rPr lang="en-IN" sz="2200" dirty="0" smtClean="0"/>
              <a:t> is        :Praveen</a:t>
            </a:r>
          </a:p>
          <a:p>
            <a:pPr>
              <a:buNone/>
            </a:pPr>
            <a:r>
              <a:rPr lang="en-IN" sz="2200" dirty="0" err="1" smtClean="0"/>
              <a:t>Middlename</a:t>
            </a:r>
            <a:r>
              <a:rPr lang="en-IN" sz="2200" dirty="0" smtClean="0"/>
              <a:t> is   :A</a:t>
            </a:r>
          </a:p>
          <a:p>
            <a:pPr>
              <a:buNone/>
            </a:pPr>
            <a:r>
              <a:rPr lang="en-IN" sz="2200" dirty="0" err="1" smtClean="0"/>
              <a:t>Lastname</a:t>
            </a:r>
            <a:r>
              <a:rPr lang="en-IN" sz="2200" dirty="0" smtClean="0"/>
              <a:t> is         :D</a:t>
            </a:r>
          </a:p>
          <a:p>
            <a:pPr>
              <a:buNone/>
            </a:pPr>
            <a:r>
              <a:rPr lang="en-IN" sz="2200" dirty="0" err="1" smtClean="0"/>
              <a:t>Gfirstname</a:t>
            </a:r>
            <a:r>
              <a:rPr lang="en-IN" sz="2200" dirty="0" smtClean="0"/>
              <a:t> is      :NA</a:t>
            </a:r>
          </a:p>
          <a:p>
            <a:pPr>
              <a:buNone/>
            </a:pPr>
            <a:r>
              <a:rPr lang="en-IN" sz="2200" dirty="0" err="1" smtClean="0"/>
              <a:t>Gmiddlename</a:t>
            </a:r>
            <a:r>
              <a:rPr lang="en-IN" sz="2200" dirty="0" smtClean="0"/>
              <a:t> </a:t>
            </a:r>
            <a:r>
              <a:rPr lang="en-IN" sz="2200" dirty="0" err="1" smtClean="0"/>
              <a:t>is:D</a:t>
            </a:r>
            <a:endParaRPr lang="en-IN" sz="2200" dirty="0" smtClean="0"/>
          </a:p>
          <a:p>
            <a:pPr>
              <a:buNone/>
            </a:pPr>
            <a:r>
              <a:rPr lang="en-IN" sz="2200" dirty="0" err="1" smtClean="0"/>
              <a:t>Glastname</a:t>
            </a:r>
            <a:r>
              <a:rPr lang="en-IN" sz="2200" dirty="0" smtClean="0"/>
              <a:t> is      :A</a:t>
            </a:r>
          </a:p>
          <a:p>
            <a:pPr>
              <a:buNone/>
            </a:pPr>
            <a:r>
              <a:rPr lang="en-IN" sz="2200" dirty="0" err="1" smtClean="0"/>
              <a:t>Isadmin</a:t>
            </a:r>
            <a:r>
              <a:rPr lang="en-IN" sz="2200" dirty="0" smtClean="0"/>
              <a:t>               :Y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800" dirty="0" smtClean="0"/>
              <a:t>                                               }</a:t>
            </a:r>
            <a:endParaRPr lang="en-US" sz="38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43042" y="1905000"/>
            <a:ext cx="2590800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StudentSearch.java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57752" y="1878598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2209800"/>
            <a:ext cx="53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3733800"/>
            <a:ext cx="3962400" cy="2154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Select * from students_info si,guardian_info </a:t>
            </a:r>
            <a:r>
              <a:rPr lang="en-US" sz="1100" b="1" dirty="0" err="1" smtClean="0"/>
              <a:t>gi</a:t>
            </a:r>
            <a:r>
              <a:rPr lang="en-US" sz="1100" b="1" dirty="0" smtClean="0"/>
              <a:t>, students_otherinfo soi 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where si.regno=gi.regno and gi.regno=soi.regno and soi.regno=?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</a:t>
            </a:r>
            <a:r>
              <a:rPr lang="en-US" sz="1100" dirty="0" smtClean="0"/>
              <a:t>console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sp>
        <p:nvSpPr>
          <p:cNvPr id="14" name="Left Brace 13"/>
          <p:cNvSpPr/>
          <p:nvPr/>
        </p:nvSpPr>
        <p:spPr>
          <a:xfrm flipH="1">
            <a:off x="2500298" y="3286124"/>
            <a:ext cx="554626" cy="1304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hape 19"/>
          <p:cNvCxnSpPr/>
          <p:nvPr/>
        </p:nvCxnSpPr>
        <p:spPr>
          <a:xfrm>
            <a:off x="2357422" y="1142984"/>
            <a:ext cx="1100150" cy="685816"/>
          </a:xfrm>
          <a:prstGeom prst="bentConnector3">
            <a:avLst>
              <a:gd name="adj1" fmla="val 998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4233842" y="2283823"/>
            <a:ext cx="623910" cy="127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2"/>
          </p:cNvCxnSpPr>
          <p:nvPr/>
        </p:nvCxnSpPr>
        <p:spPr>
          <a:xfrm flipV="1">
            <a:off x="5772152" y="2256655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8992" y="2925545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{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857488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144034" y="321389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72396" y="3000372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BECM67&amp;_DB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Students_info</a:t>
            </a:r>
            <a:endParaRPr lang="en-US" sz="1400" dirty="0" smtClean="0"/>
          </a:p>
          <a:p>
            <a:r>
              <a:rPr lang="en-US" sz="1400" dirty="0" err="1" smtClean="0"/>
              <a:t>Guardian_info</a:t>
            </a:r>
            <a:endParaRPr lang="en-US" sz="1400" dirty="0" smtClean="0"/>
          </a:p>
          <a:p>
            <a:r>
              <a:rPr lang="en-US" sz="1400" dirty="0" err="1" smtClean="0"/>
              <a:t>Students_otherinfo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 rot="16200000" flipV="1">
            <a:off x="2620252" y="4372852"/>
            <a:ext cx="1319621" cy="450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29388" y="1857364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7343788" y="2275375"/>
            <a:ext cx="582936" cy="106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Practical Exercise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400" dirty="0" smtClean="0">
                <a:latin typeface="Cambria" pitchFamily="18" charset="0"/>
              </a:rPr>
              <a:t>   Write </a:t>
            </a:r>
            <a:r>
              <a:rPr lang="en-US" sz="3400" dirty="0" smtClean="0">
                <a:latin typeface="Cambria" pitchFamily="18" charset="0"/>
              </a:rPr>
              <a:t>a program </a:t>
            </a:r>
            <a:r>
              <a:rPr lang="en-US" sz="3400" dirty="0" smtClean="0">
                <a:solidFill>
                  <a:schemeClr val="tx1"/>
                </a:solidFill>
                <a:latin typeface="Cambria" pitchFamily="18" charset="0"/>
              </a:rPr>
              <a:t>which takes the following arguments from the command line in the same order.</a:t>
            </a:r>
          </a:p>
          <a:p>
            <a:pPr>
              <a:buNone/>
            </a:pPr>
            <a:r>
              <a:rPr lang="en-US" sz="3400" dirty="0">
                <a:latin typeface="Cambria" pitchFamily="18" charset="0"/>
              </a:rPr>
              <a:t> </a:t>
            </a:r>
            <a:r>
              <a:rPr lang="en-US" sz="3400" dirty="0" smtClean="0">
                <a:latin typeface="Cambria" pitchFamily="18" charset="0"/>
              </a:rPr>
              <a:t> 1. </a:t>
            </a:r>
            <a:r>
              <a:rPr lang="en-US" sz="3400" dirty="0" err="1" smtClean="0">
                <a:latin typeface="Cambria" pitchFamily="18" charset="0"/>
              </a:rPr>
              <a:t>regno</a:t>
            </a:r>
            <a:r>
              <a:rPr lang="en-US" sz="3400" dirty="0" smtClean="0">
                <a:latin typeface="Cambria" pitchFamily="18" charset="0"/>
              </a:rPr>
              <a:t>      </a:t>
            </a:r>
            <a:r>
              <a:rPr lang="en-US" sz="3400" dirty="0" smtClean="0">
                <a:latin typeface="Cambria" pitchFamily="18" charset="0"/>
              </a:rPr>
              <a:t>  </a:t>
            </a:r>
            <a:r>
              <a:rPr lang="en-US" sz="3400" dirty="0" smtClean="0">
                <a:latin typeface="Cambria" pitchFamily="18" charset="0"/>
              </a:rPr>
              <a:t>2 . old password  </a:t>
            </a:r>
            <a:r>
              <a:rPr lang="en-US" sz="3400" dirty="0" smtClean="0">
                <a:latin typeface="Cambria" pitchFamily="18" charset="0"/>
              </a:rPr>
              <a:t>  </a:t>
            </a:r>
            <a:r>
              <a:rPr lang="en-US" sz="3400" dirty="0" smtClean="0">
                <a:latin typeface="Cambria" pitchFamily="18" charset="0"/>
              </a:rPr>
              <a:t> </a:t>
            </a:r>
            <a:r>
              <a:rPr lang="en-US" sz="3400" dirty="0" smtClean="0">
                <a:latin typeface="Cambria" pitchFamily="18" charset="0"/>
              </a:rPr>
              <a:t>3. new </a:t>
            </a:r>
            <a:r>
              <a:rPr lang="en-US" sz="3400" dirty="0" smtClean="0">
                <a:latin typeface="Cambria" pitchFamily="18" charset="0"/>
              </a:rPr>
              <a:t>password</a:t>
            </a:r>
          </a:p>
          <a:p>
            <a:pPr>
              <a:buNone/>
            </a:pPr>
            <a:endParaRPr lang="en-US" sz="3400" dirty="0" smtClean="0">
              <a:latin typeface="Cambria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This program should check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whether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RegNo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password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is correct in the database.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if </a:t>
            </a:r>
            <a:r>
              <a:rPr lang="en-US" dirty="0" smtClean="0">
                <a:solidFill>
                  <a:srgbClr val="00B050"/>
                </a:solidFill>
                <a:latin typeface="Cambria" pitchFamily="18" charset="0"/>
              </a:rPr>
              <a:t>Yes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, then update the current password with new password, 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if </a:t>
            </a:r>
            <a:r>
              <a:rPr lang="en-US" dirty="0" smtClean="0">
                <a:solidFill>
                  <a:srgbClr val="00B050"/>
                </a:solidFill>
                <a:latin typeface="Cambria" pitchFamily="18" charset="0"/>
              </a:rPr>
              <a:t>No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then print the error message in the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console.</a:t>
            </a: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buNone/>
            </a:pP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 smtClean="0">
                <a:latin typeface="Cambria" pitchFamily="18" charset="0"/>
              </a:rPr>
              <a:t>Regno</a:t>
            </a:r>
            <a:r>
              <a:rPr lang="en-IN" sz="2000" dirty="0" smtClean="0">
                <a:latin typeface="Cambria" pitchFamily="18" charset="0"/>
              </a:rPr>
              <a:t>      </a:t>
            </a:r>
            <a:r>
              <a:rPr lang="en-IN" sz="2000" dirty="0" err="1" smtClean="0">
                <a:latin typeface="Cambria" pitchFamily="18" charset="0"/>
              </a:rPr>
              <a:t>args</a:t>
            </a:r>
            <a:r>
              <a:rPr lang="en-IN" sz="2000" dirty="0" smtClean="0">
                <a:latin typeface="Cambria" pitchFamily="18" charset="0"/>
              </a:rPr>
              <a:t>[1]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Cambria" pitchFamily="18" charset="0"/>
              </a:rPr>
              <a:t>Old Password    </a:t>
            </a:r>
            <a:r>
              <a:rPr lang="en-IN" sz="2000" dirty="0" err="1" smtClean="0">
                <a:latin typeface="Cambria" pitchFamily="18" charset="0"/>
              </a:rPr>
              <a:t>args</a:t>
            </a:r>
            <a:r>
              <a:rPr lang="en-IN" sz="2000" dirty="0" smtClean="0">
                <a:latin typeface="Cambria" pitchFamily="18" charset="0"/>
              </a:rPr>
              <a:t>[2]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Cambria" pitchFamily="18" charset="0"/>
              </a:rPr>
              <a:t>New Password   </a:t>
            </a:r>
            <a:r>
              <a:rPr lang="en-IN" sz="2000" dirty="0" err="1" smtClean="0">
                <a:latin typeface="Cambria" pitchFamily="18" charset="0"/>
              </a:rPr>
              <a:t>args</a:t>
            </a:r>
            <a:r>
              <a:rPr lang="en-IN" sz="2000" dirty="0" smtClean="0">
                <a:latin typeface="Cambria" pitchFamily="18" charset="0"/>
              </a:rPr>
              <a:t>[0]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None/>
            </a:pPr>
            <a:endParaRPr lang="en-IN" sz="2000" dirty="0" smtClean="0"/>
          </a:p>
          <a:p>
            <a:pPr marL="514350" indent="-514350">
              <a:buNone/>
            </a:pPr>
            <a:r>
              <a:rPr lang="en-IN" sz="1800" dirty="0" smtClean="0"/>
              <a:t>  </a:t>
            </a:r>
            <a:r>
              <a:rPr lang="en-IN" sz="1800" dirty="0" smtClean="0">
                <a:latin typeface="Cambria" pitchFamily="18" charset="0"/>
              </a:rPr>
              <a:t>Unable to change the </a:t>
            </a:r>
          </a:p>
          <a:p>
            <a:pPr marL="514350" indent="-514350">
              <a:buNone/>
            </a:pPr>
            <a:r>
              <a:rPr lang="en-IN" sz="1800" dirty="0">
                <a:latin typeface="Cambria" pitchFamily="18" charset="0"/>
              </a:rPr>
              <a:t> </a:t>
            </a:r>
            <a:r>
              <a:rPr lang="en-IN" sz="1800" dirty="0" smtClean="0">
                <a:latin typeface="Cambria" pitchFamily="18" charset="0"/>
              </a:rPr>
              <a:t>         Password!!!</a:t>
            </a:r>
          </a:p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Font typeface="+mj-lt"/>
              <a:buAutoNum type="arabicPeriod"/>
            </a:pPr>
            <a:endParaRPr lang="en-IN" sz="1200" dirty="0"/>
          </a:p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None/>
            </a:pPr>
            <a:r>
              <a:rPr lang="en-IN" sz="1800" dirty="0" smtClean="0">
                <a:latin typeface="Cambria" pitchFamily="18" charset="0"/>
              </a:rPr>
              <a:t>Successfully changed </a:t>
            </a:r>
          </a:p>
          <a:p>
            <a:pPr marL="514350" indent="-514350">
              <a:buNone/>
            </a:pPr>
            <a:r>
              <a:rPr lang="en-IN" sz="1800" dirty="0" smtClean="0">
                <a:latin typeface="Cambria" pitchFamily="18" charset="0"/>
              </a:rPr>
              <a:t>The password..</a:t>
            </a:r>
          </a:p>
          <a:p>
            <a:pPr marL="514350" indent="-51435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</a:t>
            </a:r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r>
              <a:rPr lang="en-IN" sz="2400" dirty="0" smtClean="0"/>
              <a:t>                                            }</a:t>
            </a:r>
            <a:endParaRPr lang="en-US" sz="2400" dirty="0" smtClean="0"/>
          </a:p>
          <a:p>
            <a:pPr marL="514350" indent="-514350">
              <a:buNone/>
            </a:pP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2605078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itchFamily="18" charset="0"/>
              </a:rPr>
              <a:t>ChangePassword.java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878598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itchFamily="18" charset="0"/>
              </a:rPr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24800" y="1752600"/>
            <a:ext cx="930404" cy="10081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4283" y="2133600"/>
            <a:ext cx="46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DB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0364" y="3714752"/>
            <a:ext cx="4214842" cy="190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>
                <a:latin typeface="Cambria" pitchFamily="18" charset="0"/>
              </a:rPr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>
                <a:latin typeface="Cambria" pitchFamily="18" charset="0"/>
              </a:rPr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>
                <a:latin typeface="Cambria" pitchFamily="18" charset="0"/>
              </a:rPr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>
                <a:latin typeface="Cambria" pitchFamily="18" charset="0"/>
              </a:rPr>
              <a:t>Update students_otherinfo set password=? Where </a:t>
            </a:r>
            <a:r>
              <a:rPr lang="en-US" sz="1100" b="1" dirty="0" err="1" smtClean="0">
                <a:latin typeface="Cambria" pitchFamily="18" charset="0"/>
              </a:rPr>
              <a:t>regno</a:t>
            </a:r>
            <a:r>
              <a:rPr lang="en-US" sz="1100" b="1" dirty="0" smtClean="0">
                <a:latin typeface="Cambria" pitchFamily="18" charset="0"/>
              </a:rPr>
              <a:t>=? </a:t>
            </a:r>
            <a:r>
              <a:rPr lang="en-US" sz="1100" b="1" dirty="0">
                <a:latin typeface="Cambria" pitchFamily="18" charset="0"/>
              </a:rPr>
              <a:t>a</a:t>
            </a:r>
            <a:r>
              <a:rPr lang="en-US" sz="1100" b="1" dirty="0" smtClean="0">
                <a:latin typeface="Cambria" pitchFamily="18" charset="0"/>
              </a:rPr>
              <a:t>nd password=?</a:t>
            </a:r>
          </a:p>
          <a:p>
            <a:pPr>
              <a:spcBef>
                <a:spcPts val="600"/>
              </a:spcBef>
            </a:pPr>
            <a:r>
              <a:rPr lang="en-US" sz="1100" dirty="0" smtClean="0">
                <a:latin typeface="Cambria" pitchFamily="18" charset="0"/>
              </a:rPr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>
                <a:latin typeface="Cambria" pitchFamily="18" charset="0"/>
              </a:rPr>
              <a:t>    print the success or error message in the   </a:t>
            </a:r>
            <a:r>
              <a:rPr lang="en-US" sz="1100" dirty="0" smtClean="0">
                <a:latin typeface="Cambria" pitchFamily="18" charset="0"/>
              </a:rPr>
              <a:t>console.</a:t>
            </a:r>
            <a:endParaRPr lang="en-US" sz="1100" dirty="0" smtClean="0">
              <a:latin typeface="Cambria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100" dirty="0" smtClean="0">
                <a:latin typeface="Cambria" pitchFamily="18" charset="0"/>
              </a:rPr>
              <a:t>5. Close All JDBC Objects</a:t>
            </a:r>
            <a:endParaRPr lang="en-US" sz="1100" dirty="0">
              <a:latin typeface="Cambria" pitchFamily="18" charset="0"/>
            </a:endParaRPr>
          </a:p>
        </p:txBody>
      </p:sp>
      <p:sp>
        <p:nvSpPr>
          <p:cNvPr id="17" name="Left Brace 16"/>
          <p:cNvSpPr/>
          <p:nvPr/>
        </p:nvSpPr>
        <p:spPr>
          <a:xfrm flipH="1">
            <a:off x="2286000" y="3458403"/>
            <a:ext cx="249826" cy="1685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3671878" y="2283823"/>
            <a:ext cx="900122" cy="127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2"/>
          </p:cNvCxnSpPr>
          <p:nvPr/>
        </p:nvCxnSpPr>
        <p:spPr>
          <a:xfrm flipV="1">
            <a:off x="5486400" y="2256655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3133724" y="500042"/>
            <a:ext cx="142876" cy="857256"/>
          </a:xfrm>
          <a:prstGeom prst="rightBrace">
            <a:avLst>
              <a:gd name="adj1" fmla="val 95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215074" y="1928802"/>
            <a:ext cx="914400" cy="83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itchFamily="18" charset="0"/>
              </a:rPr>
              <a:t>Driver</a:t>
            </a:r>
            <a:endParaRPr lang="en-US" b="1" dirty="0">
              <a:latin typeface="Cambria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218068" y="2285992"/>
            <a:ext cx="64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1802" y="2996983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Public static void main(String[] </a:t>
            </a:r>
            <a:r>
              <a:rPr lang="en-US" dirty="0" err="1" smtClean="0">
                <a:latin typeface="Cambria" pitchFamily="18" charset="0"/>
              </a:rPr>
              <a:t>args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en-US" sz="2400" dirty="0" smtClean="0"/>
              <a:t>{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2571739" y="3214686"/>
            <a:ext cx="57150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85984" y="271462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72396" y="3000372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itchFamily="18" charset="0"/>
              </a:rPr>
              <a:t>BECM67_DB</a:t>
            </a:r>
            <a:endParaRPr lang="en-US" sz="1400" dirty="0" smtClean="0">
              <a:latin typeface="Cambria" pitchFamily="18" charset="0"/>
            </a:endParaRPr>
          </a:p>
          <a:p>
            <a:endParaRPr lang="en-US" sz="1400" dirty="0" smtClean="0">
              <a:latin typeface="Cambria" pitchFamily="18" charset="0"/>
            </a:endParaRPr>
          </a:p>
          <a:p>
            <a:r>
              <a:rPr lang="en-US" sz="1400" dirty="0" err="1" smtClean="0">
                <a:latin typeface="Cambria" pitchFamily="18" charset="0"/>
              </a:rPr>
              <a:t>Students_info</a:t>
            </a:r>
            <a:endParaRPr lang="en-US" sz="1400" dirty="0" smtClean="0">
              <a:latin typeface="Cambria" pitchFamily="18" charset="0"/>
            </a:endParaRPr>
          </a:p>
          <a:p>
            <a:r>
              <a:rPr lang="en-US" sz="1400" dirty="0" err="1" smtClean="0">
                <a:latin typeface="Cambria" pitchFamily="18" charset="0"/>
              </a:rPr>
              <a:t>Guardian_info</a:t>
            </a:r>
            <a:endParaRPr lang="en-US" sz="1400" dirty="0" smtClean="0">
              <a:latin typeface="Cambria" pitchFamily="18" charset="0"/>
            </a:endParaRPr>
          </a:p>
          <a:p>
            <a:r>
              <a:rPr lang="en-US" sz="1400" dirty="0" err="1" smtClean="0">
                <a:latin typeface="Cambria" pitchFamily="18" charset="0"/>
              </a:rPr>
              <a:t>Students_otherinfo</a:t>
            </a:r>
            <a:endParaRPr lang="en-US" sz="1400" dirty="0">
              <a:latin typeface="Cambria" pitchFamily="18" charset="0"/>
            </a:endParaRPr>
          </a:p>
        </p:txBody>
      </p:sp>
      <p:cxnSp>
        <p:nvCxnSpPr>
          <p:cNvPr id="41" name="Straight Arrow Connector 40"/>
          <p:cNvCxnSpPr>
            <a:endCxn id="17" idx="1"/>
          </p:cNvCxnSpPr>
          <p:nvPr/>
        </p:nvCxnSpPr>
        <p:spPr>
          <a:xfrm rot="16200000" flipV="1">
            <a:off x="2389692" y="4447092"/>
            <a:ext cx="880642" cy="588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403869" y="1641870"/>
            <a:ext cx="304800" cy="22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1"/>
          </p:cNvCxnSpPr>
          <p:nvPr/>
        </p:nvCxnSpPr>
        <p:spPr>
          <a:xfrm rot="10800000" flipH="1">
            <a:off x="3276600" y="914400"/>
            <a:ext cx="228600" cy="1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200003" y="1218803"/>
            <a:ext cx="609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667000" y="1525588"/>
            <a:ext cx="8382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Practical exercise 4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/>
              <a:t>Write a program to print all data(</a:t>
            </a:r>
            <a:r>
              <a:rPr lang="en-IN" dirty="0" err="1" smtClean="0"/>
              <a:t>student_info</a:t>
            </a:r>
            <a:r>
              <a:rPr lang="en-IN" dirty="0" smtClean="0"/>
              <a:t>, </a:t>
            </a:r>
            <a:r>
              <a:rPr lang="en-IN" dirty="0" err="1" smtClean="0"/>
              <a:t>guardian_info</a:t>
            </a:r>
            <a:r>
              <a:rPr lang="en-IN" dirty="0" smtClean="0"/>
              <a:t> and </a:t>
            </a:r>
            <a:r>
              <a:rPr lang="en-IN" dirty="0" err="1" smtClean="0"/>
              <a:t>students_otherinfo</a:t>
            </a:r>
            <a:r>
              <a:rPr lang="en-IN" dirty="0" smtClean="0"/>
              <a:t>) in the console.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248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Font typeface="+mj-lt"/>
              <a:buAutoNum type="arabicPeriod"/>
            </a:pPr>
            <a:endParaRPr lang="en-IN" sz="1200" dirty="0"/>
          </a:p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Font typeface="+mj-lt"/>
              <a:buAutoNum type="arabicPeriod"/>
            </a:pPr>
            <a:endParaRPr lang="en-IN" sz="1200" dirty="0"/>
          </a:p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Font typeface="+mj-lt"/>
              <a:buAutoNum type="arabicPeriod"/>
            </a:pPr>
            <a:endParaRPr lang="en-IN" sz="1200" dirty="0"/>
          </a:p>
          <a:p>
            <a:pPr marL="514350" indent="-514350">
              <a:buFont typeface="+mj-lt"/>
              <a:buAutoNum type="arabicPeriod"/>
            </a:pPr>
            <a:endParaRPr lang="en-IN" sz="1200" dirty="0" smtClean="0"/>
          </a:p>
          <a:p>
            <a:pPr marL="514350" indent="-514350">
              <a:buNone/>
            </a:pPr>
            <a:r>
              <a:rPr lang="en-IN" sz="1200" b="1" dirty="0" smtClean="0"/>
              <a:t>             </a:t>
            </a:r>
          </a:p>
          <a:p>
            <a:pPr marL="514350" indent="-514350">
              <a:buNone/>
            </a:pPr>
            <a:endParaRPr lang="en-IN" sz="1200" b="1" dirty="0" smtClean="0"/>
          </a:p>
          <a:p>
            <a:pPr marL="514350" indent="-514350">
              <a:buNone/>
            </a:pPr>
            <a:endParaRPr lang="en-IN" sz="1200" b="1" dirty="0" smtClean="0"/>
          </a:p>
          <a:p>
            <a:pPr marL="514350" indent="-514350">
              <a:buNone/>
            </a:pPr>
            <a:endParaRPr lang="en-IN" sz="1200" b="1" dirty="0" smtClean="0"/>
          </a:p>
          <a:p>
            <a:pPr marL="514350" indent="-514350">
              <a:buNone/>
            </a:pPr>
            <a:endParaRPr lang="en-IN" sz="1200" b="1" dirty="0" smtClean="0"/>
          </a:p>
          <a:p>
            <a:pPr marL="514350" indent="-514350">
              <a:buNone/>
            </a:pPr>
            <a:endParaRPr lang="en-IN" sz="1200" b="1" dirty="0" smtClean="0"/>
          </a:p>
          <a:p>
            <a:pPr marL="514350" indent="-514350">
              <a:buNone/>
            </a:pPr>
            <a:r>
              <a:rPr lang="en-IN" sz="1200" b="1" dirty="0" smtClean="0"/>
              <a:t>   </a:t>
            </a:r>
            <a:r>
              <a:rPr lang="en-IN" sz="1800" b="1" dirty="0" smtClean="0"/>
              <a:t>Unable to print the </a:t>
            </a:r>
          </a:p>
          <a:p>
            <a:pPr marL="514350" indent="-514350">
              <a:buNone/>
            </a:pPr>
            <a:r>
              <a:rPr lang="en-IN" sz="1800" b="1" dirty="0" smtClean="0"/>
              <a:t>     information  </a:t>
            </a:r>
          </a:p>
          <a:p>
            <a:pPr marL="514350" indent="-514350"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           </a:t>
            </a:r>
          </a:p>
          <a:p>
            <a:pPr marL="514350" indent="-514350">
              <a:buNone/>
            </a:pPr>
            <a:endParaRPr lang="en-IN" sz="1800" b="1" dirty="0"/>
          </a:p>
          <a:p>
            <a:pPr marL="514350" indent="-514350">
              <a:buNone/>
            </a:pPr>
            <a:r>
              <a:rPr lang="en-IN" sz="900" b="1" dirty="0" smtClean="0"/>
              <a:t>                     </a:t>
            </a:r>
            <a:r>
              <a:rPr lang="en-IN" sz="900" b="1" dirty="0" err="1" smtClean="0"/>
              <a:t>Regno</a:t>
            </a:r>
            <a:r>
              <a:rPr lang="en-IN" sz="900" b="1" dirty="0" smtClean="0"/>
              <a:t> 1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</a:t>
            </a:r>
            <a:r>
              <a:rPr lang="en-IN" sz="900" b="1" dirty="0" err="1" smtClean="0"/>
              <a:t>Firstname:Praveen</a:t>
            </a:r>
            <a:endParaRPr lang="en-IN" sz="900" b="1" dirty="0" smtClean="0"/>
          </a:p>
          <a:p>
            <a:pPr marL="514350" indent="-514350">
              <a:buNone/>
            </a:pPr>
            <a:r>
              <a:rPr lang="en-IN" sz="900" b="1" dirty="0" smtClean="0"/>
              <a:t>                      </a:t>
            </a:r>
            <a:r>
              <a:rPr lang="en-IN" sz="900" b="1" dirty="0" err="1" smtClean="0"/>
              <a:t>Middlename</a:t>
            </a:r>
            <a:r>
              <a:rPr lang="en-IN" sz="900" b="1" dirty="0" smtClean="0"/>
              <a:t>: D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</a:t>
            </a:r>
            <a:r>
              <a:rPr lang="en-IN" sz="900" b="1" dirty="0" err="1" smtClean="0"/>
              <a:t>Lastname</a:t>
            </a:r>
            <a:r>
              <a:rPr lang="en-IN" sz="900" b="1" dirty="0" smtClean="0"/>
              <a:t> : N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</a:t>
            </a:r>
            <a:r>
              <a:rPr lang="en-IN" sz="900" b="1" dirty="0" err="1" smtClean="0"/>
              <a:t>Gfirstname:A</a:t>
            </a:r>
            <a:r>
              <a:rPr lang="en-IN" sz="900" b="1" dirty="0" smtClean="0"/>
              <a:t>                                                                                       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</a:t>
            </a:r>
            <a:r>
              <a:rPr lang="en-IN" sz="900" b="1" dirty="0" err="1" smtClean="0"/>
              <a:t>Gmiddlename:D</a:t>
            </a:r>
            <a:endParaRPr lang="en-IN" sz="900" b="1" dirty="0" smtClean="0"/>
          </a:p>
          <a:p>
            <a:pPr marL="514350" indent="-514350">
              <a:buNone/>
            </a:pPr>
            <a:r>
              <a:rPr lang="en-IN" sz="900" b="1" dirty="0" smtClean="0"/>
              <a:t>                      </a:t>
            </a:r>
            <a:r>
              <a:rPr lang="en-IN" sz="900" b="1" dirty="0" err="1" smtClean="0"/>
              <a:t>Glastname</a:t>
            </a:r>
            <a:r>
              <a:rPr lang="en-IN" sz="900" b="1" dirty="0" smtClean="0"/>
              <a:t>: N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</a:t>
            </a:r>
            <a:r>
              <a:rPr lang="en-IN" sz="900" b="1" dirty="0" err="1" smtClean="0"/>
              <a:t>Isadmin:Y</a:t>
            </a:r>
            <a:endParaRPr lang="en-IN" sz="900" b="1" dirty="0" smtClean="0"/>
          </a:p>
          <a:p>
            <a:pPr marL="514350" indent="-514350">
              <a:buNone/>
            </a:pPr>
            <a:r>
              <a:rPr lang="en-IN" sz="900" b="1" dirty="0" smtClean="0"/>
              <a:t>                   ----------------------------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</a:t>
            </a:r>
            <a:r>
              <a:rPr lang="en-IN" sz="900" b="1" dirty="0" err="1" smtClean="0"/>
              <a:t>Regno</a:t>
            </a:r>
            <a:r>
              <a:rPr lang="en-IN" sz="900" b="1" dirty="0" smtClean="0"/>
              <a:t> 2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 </a:t>
            </a:r>
            <a:r>
              <a:rPr lang="en-IN" sz="900" b="1" dirty="0" err="1" smtClean="0"/>
              <a:t>firstname</a:t>
            </a:r>
            <a:r>
              <a:rPr lang="en-IN" sz="900" b="1" dirty="0" smtClean="0"/>
              <a:t> </a:t>
            </a:r>
            <a:r>
              <a:rPr lang="en-IN" sz="900" b="1" dirty="0" err="1" smtClean="0"/>
              <a:t>Sharuk</a:t>
            </a:r>
            <a:endParaRPr lang="en-IN" sz="900" b="1" dirty="0" smtClean="0"/>
          </a:p>
          <a:p>
            <a:pPr marL="514350" indent="-514350">
              <a:buNone/>
            </a:pPr>
            <a:r>
              <a:rPr lang="en-IN" sz="900" b="1" dirty="0" smtClean="0"/>
              <a:t>                       </a:t>
            </a:r>
            <a:r>
              <a:rPr lang="en-IN" sz="900" b="1" dirty="0" err="1" smtClean="0"/>
              <a:t>Middlename</a:t>
            </a:r>
            <a:r>
              <a:rPr lang="en-IN" sz="900" b="1" dirty="0" smtClean="0"/>
              <a:t>: D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 </a:t>
            </a:r>
            <a:r>
              <a:rPr lang="en-IN" sz="900" b="1" dirty="0" err="1" smtClean="0"/>
              <a:t>Lastname</a:t>
            </a:r>
            <a:r>
              <a:rPr lang="en-IN" sz="900" b="1" dirty="0" smtClean="0"/>
              <a:t> : N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 </a:t>
            </a:r>
            <a:r>
              <a:rPr lang="en-IN" sz="900" b="1" dirty="0" err="1" smtClean="0"/>
              <a:t>Gfirstname:A</a:t>
            </a:r>
            <a:endParaRPr lang="en-IN" sz="900" b="1" dirty="0" smtClean="0"/>
          </a:p>
          <a:p>
            <a:pPr marL="514350" indent="-514350">
              <a:buNone/>
            </a:pPr>
            <a:r>
              <a:rPr lang="en-IN" sz="900" b="1" dirty="0" smtClean="0"/>
              <a:t>                        </a:t>
            </a:r>
            <a:r>
              <a:rPr lang="en-IN" sz="900" b="1" dirty="0" err="1" smtClean="0"/>
              <a:t>Gmiddlename:D</a:t>
            </a:r>
            <a:endParaRPr lang="en-IN" sz="900" b="1" dirty="0" smtClean="0"/>
          </a:p>
          <a:p>
            <a:pPr marL="514350" indent="-514350">
              <a:buNone/>
            </a:pPr>
            <a:r>
              <a:rPr lang="en-IN" sz="900" b="1" dirty="0" smtClean="0"/>
              <a:t>                        </a:t>
            </a:r>
            <a:r>
              <a:rPr lang="en-IN" sz="900" b="1" dirty="0" err="1" smtClean="0"/>
              <a:t>Glastname</a:t>
            </a:r>
            <a:r>
              <a:rPr lang="en-IN" sz="900" b="1" dirty="0" smtClean="0"/>
              <a:t>: N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  </a:t>
            </a:r>
            <a:r>
              <a:rPr lang="en-IN" sz="900" b="1" dirty="0" err="1" smtClean="0"/>
              <a:t>Isadmin:N</a:t>
            </a:r>
            <a:endParaRPr lang="en-IN" sz="900" b="1" dirty="0" smtClean="0"/>
          </a:p>
          <a:p>
            <a:pPr marL="514350" indent="-514350">
              <a:buNone/>
            </a:pPr>
            <a:r>
              <a:rPr lang="en-IN" sz="900" b="1" dirty="0" smtClean="0"/>
              <a:t>                -------------------------------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 |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 |</a:t>
            </a:r>
          </a:p>
          <a:p>
            <a:pPr marL="514350" indent="-514350">
              <a:buNone/>
            </a:pPr>
            <a:r>
              <a:rPr lang="en-IN" sz="900" b="1" dirty="0" smtClean="0"/>
              <a:t>                       |</a:t>
            </a:r>
          </a:p>
          <a:p>
            <a:pPr marL="514350" indent="-514350">
              <a:buNone/>
            </a:pPr>
            <a:endParaRPr lang="en-IN" sz="900" b="1" dirty="0"/>
          </a:p>
        </p:txBody>
      </p:sp>
      <p:sp>
        <p:nvSpPr>
          <p:cNvPr id="4" name="Rectangle 3"/>
          <p:cNvSpPr/>
          <p:nvPr/>
        </p:nvSpPr>
        <p:spPr>
          <a:xfrm>
            <a:off x="857224" y="571480"/>
            <a:ext cx="2209800" cy="75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ViewAllStudents.java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143372" y="571480"/>
            <a:ext cx="914400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858148" y="428604"/>
            <a:ext cx="930404" cy="100811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43900" y="928670"/>
            <a:ext cx="6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57488" y="2285992"/>
            <a:ext cx="3380554" cy="20774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sz="1100" b="1" dirty="0" smtClean="0"/>
              <a:t>Select * from students_info si,guardian_info </a:t>
            </a:r>
            <a:r>
              <a:rPr lang="en-US" sz="1100" b="1" dirty="0" err="1" smtClean="0"/>
              <a:t>gi</a:t>
            </a:r>
            <a:r>
              <a:rPr lang="en-US" sz="1100" b="1" dirty="0" smtClean="0"/>
              <a:t>, students_otherinfo soi where si.regno=gi.regno and gi.regno=soi.regno 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    print the success or error message in the   browser.</a:t>
            </a:r>
          </a:p>
          <a:p>
            <a:pPr>
              <a:spcBef>
                <a:spcPts val="600"/>
              </a:spcBef>
            </a:pPr>
            <a:r>
              <a:rPr lang="en-US" sz="1100" dirty="0" smtClean="0"/>
              <a:t>5. Close All JDBC Objects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 flipV="1">
            <a:off x="3067024" y="928670"/>
            <a:ext cx="1076348" cy="21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2"/>
          </p:cNvCxnSpPr>
          <p:nvPr/>
        </p:nvCxnSpPr>
        <p:spPr>
          <a:xfrm>
            <a:off x="5057772" y="928670"/>
            <a:ext cx="822960" cy="39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29322" y="571480"/>
            <a:ext cx="914400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00298" y="1571612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{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1893075" y="1393017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070876" y="192880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2143108" y="3124200"/>
            <a:ext cx="402909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2" idx="1"/>
          </p:cNvCxnSpPr>
          <p:nvPr/>
        </p:nvCxnSpPr>
        <p:spPr>
          <a:xfrm rot="10800000">
            <a:off x="2546018" y="3659986"/>
            <a:ext cx="501983" cy="302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72396" y="1643050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BECM3_DB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Students_info</a:t>
            </a:r>
            <a:endParaRPr lang="en-US" sz="1400" dirty="0" smtClean="0"/>
          </a:p>
          <a:p>
            <a:r>
              <a:rPr lang="en-US" sz="1400" dirty="0" err="1" smtClean="0"/>
              <a:t>Guardian_info</a:t>
            </a:r>
            <a:endParaRPr lang="en-US" sz="1400" dirty="0" smtClean="0"/>
          </a:p>
          <a:p>
            <a:r>
              <a:rPr lang="en-US" sz="1400" dirty="0" err="1" smtClean="0"/>
              <a:t>Students_otherinfo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929454" y="928670"/>
            <a:ext cx="822960" cy="39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44958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Practical Exercise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400" dirty="0" smtClean="0"/>
              <a:t>Write a program </a:t>
            </a:r>
            <a:r>
              <a:rPr lang="en-US" sz="3400" dirty="0" smtClean="0">
                <a:solidFill>
                  <a:schemeClr val="tx1"/>
                </a:solidFill>
              </a:rPr>
              <a:t>which takes the following arguments from the command line in the same order.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1. </a:t>
            </a:r>
            <a:r>
              <a:rPr lang="en-US" sz="3400" dirty="0" err="1" smtClean="0"/>
              <a:t>regno</a:t>
            </a:r>
            <a:r>
              <a:rPr lang="en-US" sz="3400" dirty="0" smtClean="0"/>
              <a:t>                 2 .password</a:t>
            </a:r>
          </a:p>
          <a:p>
            <a:pPr>
              <a:buNone/>
            </a:pPr>
            <a:r>
              <a:rPr lang="en-US" sz="3400" dirty="0" smtClean="0"/>
              <a:t>     </a:t>
            </a:r>
            <a:r>
              <a:rPr lang="en-US" dirty="0" smtClean="0">
                <a:solidFill>
                  <a:schemeClr val="tx1"/>
                </a:solidFill>
              </a:rPr>
              <a:t>This program should check whether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RegNo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  <a:r>
              <a:rPr lang="en-US" dirty="0" smtClean="0">
                <a:solidFill>
                  <a:schemeClr val="tx1"/>
                </a:solidFill>
              </a:rPr>
              <a:t> is correct in the database.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  <a:r>
              <a:rPr lang="en-US" dirty="0" smtClean="0">
                <a:solidFill>
                  <a:schemeClr val="tx1"/>
                </a:solidFill>
              </a:rPr>
              <a:t>, then </a:t>
            </a:r>
            <a:r>
              <a:rPr lang="en-US" dirty="0" smtClean="0"/>
              <a:t>print the “login </a:t>
            </a:r>
            <a:r>
              <a:rPr lang="en-US" dirty="0" err="1" smtClean="0"/>
              <a:t>successfull</a:t>
            </a:r>
            <a:r>
              <a:rPr lang="en-US" dirty="0" smtClean="0"/>
              <a:t>”</a:t>
            </a:r>
            <a:r>
              <a:rPr lang="en-US" dirty="0" smtClean="0">
                <a:solidFill>
                  <a:schemeClr val="tx1"/>
                </a:solidFill>
              </a:rPr>
              <a:t>  message along with all data of that </a:t>
            </a:r>
            <a:r>
              <a:rPr lang="en-US" dirty="0" err="1" smtClean="0">
                <a:solidFill>
                  <a:schemeClr val="tx1"/>
                </a:solidFill>
              </a:rPr>
              <a:t>regno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>
                <a:solidFill>
                  <a:schemeClr val="tx1"/>
                </a:solidFill>
              </a:rPr>
              <a:t> then print the error message in the console.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973</Words>
  <Application>Microsoft Office PowerPoint</Application>
  <PresentationFormat>On-screen Show (4:3)</PresentationFormat>
  <Paragraphs>285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Practical Exercise 1</vt:lpstr>
      <vt:lpstr>Slide 2</vt:lpstr>
      <vt:lpstr>Practical Exercise 2</vt:lpstr>
      <vt:lpstr>Slide 4</vt:lpstr>
      <vt:lpstr>Practical Exercise 3</vt:lpstr>
      <vt:lpstr>Slide 6</vt:lpstr>
      <vt:lpstr>Practical exercise 4</vt:lpstr>
      <vt:lpstr>Slide 8</vt:lpstr>
      <vt:lpstr>Practical Exercise 5</vt:lpstr>
      <vt:lpstr>Slide 10</vt:lpstr>
      <vt:lpstr>Practical Exercise 6</vt:lpstr>
      <vt:lpstr>Slide 12</vt:lpstr>
      <vt:lpstr>Create header as show bellow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uday gowda</dc:creator>
  <cp:lastModifiedBy>lenovo</cp:lastModifiedBy>
  <cp:revision>157</cp:revision>
  <dcterms:created xsi:type="dcterms:W3CDTF">2016-07-10T16:08:12Z</dcterms:created>
  <dcterms:modified xsi:type="dcterms:W3CDTF">2016-07-21T06:40:39Z</dcterms:modified>
</cp:coreProperties>
</file>