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9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5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3075-ACAF-4331-8BC6-A6F10CCFC8DD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1E6F-83BE-42C1-9ED6-57C8D585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48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81" y="2450948"/>
            <a:ext cx="7160658" cy="3837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425" y="405784"/>
            <a:ext cx="11258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IS IT J2EE CLASS ???</a:t>
            </a:r>
          </a:p>
          <a:p>
            <a:r>
              <a:rPr lang="en-US" sz="5400" dirty="0" smtClean="0">
                <a:latin typeface="Algerian" panose="04020705040A02060702" pitchFamily="82" charset="0"/>
              </a:rPr>
              <a:t>			NO IT’S YOUR DAY…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31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0" y="1322363"/>
            <a:ext cx="5439617" cy="42718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/>
          <p:cNvSpPr txBox="1"/>
          <p:nvPr/>
        </p:nvSpPr>
        <p:spPr>
          <a:xfrm>
            <a:off x="4735339" y="324153"/>
            <a:ext cx="374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About ME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32" y="1519311"/>
            <a:ext cx="4174806" cy="4363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731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139555"/>
            <a:ext cx="3418450" cy="3727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6" y="1139555"/>
            <a:ext cx="3193367" cy="4511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48" y="1139554"/>
            <a:ext cx="2925566" cy="45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6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0" y="1157068"/>
            <a:ext cx="3810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00" y="1157068"/>
            <a:ext cx="6953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9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745589"/>
            <a:ext cx="3509325" cy="5388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14" y="745589"/>
            <a:ext cx="6760914" cy="53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33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437270"/>
            <a:ext cx="5928360" cy="5928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0" y="2166424"/>
            <a:ext cx="7427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Lucida Handwriting" panose="03010101010101010101" pitchFamily="66" charset="0"/>
              </a:rPr>
              <a:t>THANK YOU 			SIR</a:t>
            </a:r>
            <a:endParaRPr lang="en-US" sz="66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24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2016-09-06T02:44:04Z</dcterms:created>
  <dcterms:modified xsi:type="dcterms:W3CDTF">2016-09-06T03:39:13Z</dcterms:modified>
</cp:coreProperties>
</file>