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0817" y="2257556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Search.html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61791" y="954153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SearchServlet.java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69425" y="2650432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StudentDAO.java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10817" y="3189995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SearchResult.jsp</a:t>
            </a:r>
            <a:endParaRPr lang="en-US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0834200" y="2403226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200842" y="28259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2" name="Line Callout 1 (Accent Bar) 11"/>
          <p:cNvSpPr/>
          <p:nvPr/>
        </p:nvSpPr>
        <p:spPr>
          <a:xfrm>
            <a:off x="8336140" y="3805958"/>
            <a:ext cx="3738598" cy="679121"/>
          </a:xfrm>
          <a:prstGeom prst="accentCallout1">
            <a:avLst>
              <a:gd name="adj1" fmla="val 18750"/>
              <a:gd name="adj2" fmla="val -8333"/>
              <a:gd name="adj3" fmla="val -95507"/>
              <a:gd name="adj4" fmla="val -1629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public StudentInfoBean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   getStudentData (int regNo)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3"/>
            <a:endCxn id="8" idx="2"/>
          </p:cNvCxnSpPr>
          <p:nvPr/>
        </p:nvCxnSpPr>
        <p:spPr>
          <a:xfrm flipV="1">
            <a:off x="9177129" y="2907282"/>
            <a:ext cx="1657071" cy="1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>
            <a:off x="6069495" y="1212571"/>
            <a:ext cx="2103782" cy="14378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1"/>
          </p:cNvCxnSpPr>
          <p:nvPr/>
        </p:nvCxnSpPr>
        <p:spPr>
          <a:xfrm rot="5400000" flipH="1" flipV="1">
            <a:off x="2215738" y="411503"/>
            <a:ext cx="1044985" cy="26471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3"/>
          </p:cNvCxnSpPr>
          <p:nvPr/>
        </p:nvCxnSpPr>
        <p:spPr>
          <a:xfrm rot="5400000">
            <a:off x="2753370" y="1136139"/>
            <a:ext cx="1977425" cy="26471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246783" y="185530"/>
            <a:ext cx="13252" cy="610925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726904" y="185529"/>
            <a:ext cx="13252" cy="610925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673" y="188178"/>
            <a:ext cx="19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View (HTML / JSP)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5154" y="185529"/>
            <a:ext cx="20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Controller (Servlets)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1416" y="185529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Model (Plain Java Classes)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1684" y="853535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Number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173277" y="1411897"/>
            <a:ext cx="1761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DTO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StudentInfoBean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3917444" y="3099932"/>
            <a:ext cx="59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DTO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338888" y="3436626"/>
            <a:ext cx="176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StudentInfoBean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64913" y="1411898"/>
            <a:ext cx="9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4</cp:revision>
  <dcterms:created xsi:type="dcterms:W3CDTF">2014-07-31T09:16:52Z</dcterms:created>
  <dcterms:modified xsi:type="dcterms:W3CDTF">2014-07-31T09:59:25Z</dcterms:modified>
</cp:coreProperties>
</file>