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9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0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0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4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4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6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0924" y="1021892"/>
            <a:ext cx="1394384" cy="18338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7059998" y="805993"/>
            <a:ext cx="1755365" cy="20497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81698" y="1830868"/>
            <a:ext cx="131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Base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85308" y="1364365"/>
            <a:ext cx="4092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85308" y="2445682"/>
            <a:ext cx="409226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7731" y="995033"/>
            <a:ext cx="556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Invoke Procedure by passing Values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02653" y="2076350"/>
            <a:ext cx="556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the Corresponding Results</a:t>
            </a:r>
            <a:endParaRPr lang="en-US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3002653" y="1591215"/>
            <a:ext cx="331959" cy="345503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3" name="Cloud 22"/>
          <p:cNvSpPr/>
          <p:nvPr/>
        </p:nvSpPr>
        <p:spPr>
          <a:xfrm>
            <a:off x="6392338" y="3198216"/>
            <a:ext cx="5522997" cy="201815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 dirty="0" smtClean="0"/>
          </a:p>
          <a:p>
            <a:r>
              <a:rPr lang="en-US" b="1" u="sng" dirty="0" smtClean="0"/>
              <a:t>Only DB Server resources are used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Check Reg. No. Exists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If Exists then Update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If Does Not exists then Insert</a:t>
            </a:r>
            <a:endParaRPr lang="en-US" dirty="0" smtClean="0"/>
          </a:p>
          <a:p>
            <a:pPr marL="342900" indent="-342900" algn="ctr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051289" y="432647"/>
            <a:ext cx="1394384" cy="30139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</a:p>
        </p:txBody>
      </p:sp>
      <p:sp>
        <p:nvSpPr>
          <p:cNvPr id="27" name="Flowchart: Magnetic Disk 26"/>
          <p:cNvSpPr/>
          <p:nvPr/>
        </p:nvSpPr>
        <p:spPr>
          <a:xfrm>
            <a:off x="7620363" y="216747"/>
            <a:ext cx="1755365" cy="322983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924485" y="1952650"/>
            <a:ext cx="131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Base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45673" y="775120"/>
            <a:ext cx="4092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45673" y="1265590"/>
            <a:ext cx="409226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20467" y="405788"/>
            <a:ext cx="335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issue “Select” SQL Query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17874" y="959818"/>
            <a:ext cx="380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the count value</a:t>
            </a:r>
            <a:endParaRPr lang="en-US" dirty="0" smtClean="0"/>
          </a:p>
        </p:txBody>
      </p:sp>
      <p:sp>
        <p:nvSpPr>
          <p:cNvPr id="33" name="Flowchart: Connector 32"/>
          <p:cNvSpPr/>
          <p:nvPr/>
        </p:nvSpPr>
        <p:spPr>
          <a:xfrm>
            <a:off x="3563018" y="847222"/>
            <a:ext cx="331959" cy="345503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4" name="Cloud 33"/>
          <p:cNvSpPr/>
          <p:nvPr/>
        </p:nvSpPr>
        <p:spPr>
          <a:xfrm>
            <a:off x="7549660" y="3887126"/>
            <a:ext cx="4568560" cy="19326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 dirty="0" smtClean="0"/>
          </a:p>
          <a:p>
            <a:r>
              <a:rPr lang="en-US" b="1" u="sng" dirty="0" smtClean="0"/>
              <a:t>DB </a:t>
            </a:r>
            <a:r>
              <a:rPr lang="en-US" b="1" u="sng" dirty="0" smtClean="0"/>
              <a:t>Server resources are used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First execute Select Query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Then execute Insert / Update Query</a:t>
            </a:r>
            <a:endParaRPr lang="en-US" dirty="0" smtClean="0"/>
          </a:p>
          <a:p>
            <a:pPr marL="342900" indent="-342900" algn="ctr">
              <a:buAutoNum type="arabicPeriod"/>
            </a:pP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457393" y="2474957"/>
            <a:ext cx="4092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457393" y="2965427"/>
            <a:ext cx="409226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28096" y="1814092"/>
            <a:ext cx="414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the result of first query </a:t>
            </a:r>
          </a:p>
          <a:p>
            <a:r>
              <a:rPr lang="en-US" dirty="0" smtClean="0"/>
              <a:t>then issue </a:t>
            </a:r>
            <a:r>
              <a:rPr lang="en-US" dirty="0" smtClean="0"/>
              <a:t>“Insert / Update” SQL Query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29594" y="2659655"/>
            <a:ext cx="380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the </a:t>
            </a:r>
            <a:r>
              <a:rPr lang="en-US" dirty="0"/>
              <a:t>Corresponding Results</a:t>
            </a:r>
            <a:endParaRPr lang="en-US" dirty="0" smtClean="0"/>
          </a:p>
        </p:txBody>
      </p:sp>
      <p:sp>
        <p:nvSpPr>
          <p:cNvPr id="39" name="Flowchart: Connector 38"/>
          <p:cNvSpPr/>
          <p:nvPr/>
        </p:nvSpPr>
        <p:spPr>
          <a:xfrm>
            <a:off x="3574738" y="2547059"/>
            <a:ext cx="331959" cy="345503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0" name="Cloud 39"/>
          <p:cNvSpPr/>
          <p:nvPr/>
        </p:nvSpPr>
        <p:spPr>
          <a:xfrm>
            <a:off x="43301" y="3803212"/>
            <a:ext cx="4711581" cy="18893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 dirty="0" smtClean="0"/>
          </a:p>
          <a:p>
            <a:r>
              <a:rPr lang="en-US" b="1" u="sng" dirty="0" smtClean="0"/>
              <a:t>Java Server resources are used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First Issue Select Query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Then Issue Insert </a:t>
            </a:r>
            <a:r>
              <a:rPr lang="en-US" dirty="0" smtClean="0"/>
              <a:t>/ Update Query</a:t>
            </a:r>
            <a:endParaRPr lang="en-US" dirty="0" smtClean="0"/>
          </a:p>
          <a:p>
            <a:pPr marL="342900" indent="-342900" algn="ctr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2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 animBg="1"/>
      <p:bldP spid="34" grpId="0" animBg="1"/>
      <p:bldP spid="37" grpId="0"/>
      <p:bldP spid="38" grpId="0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101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Dyamappa</dc:creator>
  <cp:lastModifiedBy>Praveen Dyamappa</cp:lastModifiedBy>
  <cp:revision>9</cp:revision>
  <dcterms:created xsi:type="dcterms:W3CDTF">2014-07-27T14:20:32Z</dcterms:created>
  <dcterms:modified xsi:type="dcterms:W3CDTF">2014-07-27T15:28:40Z</dcterms:modified>
</cp:coreProperties>
</file>