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</p:sldIdLst>
  <p:sldSz cx="12192000" cy="6858000"/>
  <p:notesSz cx="6858000" cy="9144000"/>
  <p:custShowLst>
    <p:custShow name="Custom Show 1" id="0">
      <p:sldLst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0" y="1377955"/>
            <a:ext cx="9947286" cy="28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6" y="623967"/>
            <a:ext cx="10277034" cy="50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6217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1404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2"/>
          </p:cNvCxnSpPr>
          <p:nvPr/>
        </p:nvCxnSpPr>
        <p:spPr>
          <a:xfrm>
            <a:off x="9286337" y="2879146"/>
            <a:ext cx="15478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215735" y="3383202"/>
            <a:ext cx="390783" cy="27826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endCxn id="4" idx="0"/>
          </p:cNvCxnSpPr>
          <p:nvPr/>
        </p:nvCxnSpPr>
        <p:spPr>
          <a:xfrm>
            <a:off x="4734838" y="1176622"/>
            <a:ext cx="1527255" cy="127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0" y="587948"/>
            <a:ext cx="4737576" cy="13661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0" y="3567944"/>
            <a:ext cx="5063875" cy="2494653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4" idx="2"/>
            <a:endCxn id="2" idx="1"/>
          </p:cNvCxnSpPr>
          <p:nvPr/>
        </p:nvCxnSpPr>
        <p:spPr>
          <a:xfrm rot="5400000">
            <a:off x="5202631" y="3715082"/>
            <a:ext cx="1463351" cy="655575"/>
          </a:xfrm>
          <a:prstGeom prst="bentConnector4">
            <a:avLst>
              <a:gd name="adj1" fmla="val 2460"/>
              <a:gd name="adj2" fmla="val -78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51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9055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1566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2"/>
          </p:cNvCxnSpPr>
          <p:nvPr/>
        </p:nvCxnSpPr>
        <p:spPr>
          <a:xfrm>
            <a:off x="9449175" y="2879146"/>
            <a:ext cx="1385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215735" y="3445798"/>
            <a:ext cx="380923" cy="27389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21" idx="3"/>
            <a:endCxn id="4" idx="0"/>
          </p:cNvCxnSpPr>
          <p:nvPr/>
        </p:nvCxnSpPr>
        <p:spPr>
          <a:xfrm>
            <a:off x="4194778" y="1171489"/>
            <a:ext cx="2067315" cy="127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5177338" y="3730515"/>
            <a:ext cx="1504076" cy="665435"/>
          </a:xfrm>
          <a:prstGeom prst="bentConnector4">
            <a:avLst>
              <a:gd name="adj1" fmla="val 4475"/>
              <a:gd name="adj2" fmla="val 7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Line Callout 2 (Accent Bar) 18"/>
          <p:cNvSpPr/>
          <p:nvPr/>
        </p:nvSpPr>
        <p:spPr>
          <a:xfrm>
            <a:off x="7252569" y="3815250"/>
            <a:ext cx="4697261" cy="276091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80"/>
              <a:gd name="adj6" fmla="val -1852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select * from students_info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Print </a:t>
            </a:r>
            <a:r>
              <a:rPr lang="en-US" b="1" dirty="0" smtClean="0">
                <a:solidFill>
                  <a:schemeClr val="tx1"/>
                </a:solidFill>
              </a:rPr>
              <a:t>the Data in Console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5. Close All JDBC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7888" y="606275"/>
            <a:ext cx="3926890" cy="11304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Plain Java Program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main()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method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0" y="3567944"/>
            <a:ext cx="5063875" cy="24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25</cp:revision>
  <dcterms:created xsi:type="dcterms:W3CDTF">2014-05-11T07:16:39Z</dcterms:created>
  <dcterms:modified xsi:type="dcterms:W3CDTF">2014-07-27T14:11:24Z</dcterms:modified>
</cp:coreProperties>
</file>