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</p:sldIdLst>
  <p:sldSz cx="12192000" cy="6858000"/>
  <p:notesSz cx="6858000" cy="9144000"/>
  <p:custShowLst>
    <p:custShow name="Custom Show 1" id="0">
      <p:sldLst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08" y="761216"/>
            <a:ext cx="8682679" cy="3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71" y="3884063"/>
            <a:ext cx="7587750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1" y="200174"/>
            <a:ext cx="1071712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070565" y="3167178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6" idx="3"/>
            <a:endCxn id="4" idx="0"/>
          </p:cNvCxnSpPr>
          <p:nvPr/>
        </p:nvCxnSpPr>
        <p:spPr>
          <a:xfrm>
            <a:off x="4734838" y="1176622"/>
            <a:ext cx="1527255" cy="127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5216457" y="3691396"/>
            <a:ext cx="1425839" cy="665435"/>
          </a:xfrm>
          <a:prstGeom prst="bentConnector4">
            <a:avLst>
              <a:gd name="adj1" fmla="val 100507"/>
              <a:gd name="adj2" fmla="val 703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9" y="224896"/>
            <a:ext cx="4577669" cy="1903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1" y="3167178"/>
            <a:ext cx="4862713" cy="1145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60" y="4688065"/>
            <a:ext cx="4582977" cy="14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1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5070565" y="3167178"/>
            <a:ext cx="526093" cy="31397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21" idx="3"/>
            <a:endCxn id="4" idx="0"/>
          </p:cNvCxnSpPr>
          <p:nvPr/>
        </p:nvCxnSpPr>
        <p:spPr>
          <a:xfrm>
            <a:off x="4194778" y="1171489"/>
            <a:ext cx="2067315" cy="127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5216457" y="3691396"/>
            <a:ext cx="1425839" cy="665435"/>
          </a:xfrm>
          <a:prstGeom prst="bentConnector4">
            <a:avLst>
              <a:gd name="adj1" fmla="val 100507"/>
              <a:gd name="adj2" fmla="val 703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1" y="3167178"/>
            <a:ext cx="4862713" cy="1145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" y="4688065"/>
            <a:ext cx="4582977" cy="1498818"/>
          </a:xfrm>
          <a:prstGeom prst="rect">
            <a:avLst/>
          </a:prstGeom>
        </p:spPr>
      </p:pic>
      <p:sp>
        <p:nvSpPr>
          <p:cNvPr id="19" name="Line Callout 2 (Accent Bar) 18"/>
          <p:cNvSpPr/>
          <p:nvPr/>
        </p:nvSpPr>
        <p:spPr>
          <a:xfrm>
            <a:off x="7252569" y="3815250"/>
            <a:ext cx="4697261" cy="276091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80"/>
              <a:gd name="adj6" fmla="val -1852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select * from students_info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    where regno = 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Print Data / Error Message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5. Close All JDBC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7888" y="606275"/>
            <a:ext cx="3926890" cy="11304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Reg. No. information via 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Command Line Arguments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2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2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21</cp:revision>
  <dcterms:created xsi:type="dcterms:W3CDTF">2014-05-11T07:16:39Z</dcterms:created>
  <dcterms:modified xsi:type="dcterms:W3CDTF">2014-07-27T12:52:42Z</dcterms:modified>
</cp:coreProperties>
</file>