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19109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33552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0962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30987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3123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50642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28088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8094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60020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95913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43590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E641F-8D67-43D2-B954-010DE4BDEAB5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376" y="1048762"/>
            <a:ext cx="8818401" cy="361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106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66" y="150405"/>
            <a:ext cx="6450075" cy="27348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65" y="3320732"/>
            <a:ext cx="6450075" cy="331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114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22033" y="2447098"/>
            <a:ext cx="1080120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Java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709" y="2447098"/>
            <a:ext cx="1080120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JDBC</a:t>
            </a:r>
          </a:p>
        </p:txBody>
      </p:sp>
      <p:sp>
        <p:nvSpPr>
          <p:cNvPr id="6" name="Rectangle 5"/>
          <p:cNvSpPr/>
          <p:nvPr/>
        </p:nvSpPr>
        <p:spPr>
          <a:xfrm>
            <a:off x="9252893" y="2447098"/>
            <a:ext cx="1052331" cy="864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Driver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10834200" y="2375090"/>
            <a:ext cx="1240538" cy="100811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200842" y="279784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DB</a:t>
            </a: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6802153" y="2879146"/>
            <a:ext cx="6775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8559829" y="2879146"/>
            <a:ext cx="6930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2"/>
          </p:cNvCxnSpPr>
          <p:nvPr/>
        </p:nvCxnSpPr>
        <p:spPr>
          <a:xfrm>
            <a:off x="10305224" y="2879146"/>
            <a:ext cx="5289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4610146" y="3167177"/>
            <a:ext cx="526093" cy="3521721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19" idx="3"/>
            <a:endCxn id="4" idx="0"/>
          </p:cNvCxnSpPr>
          <p:nvPr/>
        </p:nvCxnSpPr>
        <p:spPr>
          <a:xfrm>
            <a:off x="4621930" y="1176622"/>
            <a:ext cx="1640163" cy="127047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2"/>
            <a:endCxn id="2" idx="1"/>
          </p:cNvCxnSpPr>
          <p:nvPr/>
        </p:nvCxnSpPr>
        <p:spPr>
          <a:xfrm rot="5400000">
            <a:off x="4890744" y="3556689"/>
            <a:ext cx="1616844" cy="1125854"/>
          </a:xfrm>
          <a:prstGeom prst="bentConnector4">
            <a:avLst>
              <a:gd name="adj1" fmla="val 99866"/>
              <a:gd name="adj2" fmla="val 3463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60" y="261430"/>
            <a:ext cx="4470070" cy="183038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60" y="3120946"/>
            <a:ext cx="4260221" cy="180633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32" y="5111238"/>
            <a:ext cx="3293042" cy="169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518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22033" y="2447098"/>
            <a:ext cx="1080120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Java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709" y="2447098"/>
            <a:ext cx="1080120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JDBC</a:t>
            </a:r>
          </a:p>
        </p:txBody>
      </p:sp>
      <p:sp>
        <p:nvSpPr>
          <p:cNvPr id="6" name="Rectangle 5"/>
          <p:cNvSpPr/>
          <p:nvPr/>
        </p:nvSpPr>
        <p:spPr>
          <a:xfrm>
            <a:off x="9252893" y="2447098"/>
            <a:ext cx="1052331" cy="864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Driver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10834200" y="2375090"/>
            <a:ext cx="1240538" cy="100811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200842" y="279784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DB</a:t>
            </a: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6802153" y="2879146"/>
            <a:ext cx="6775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8559829" y="2879146"/>
            <a:ext cx="6930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2"/>
          </p:cNvCxnSpPr>
          <p:nvPr/>
        </p:nvCxnSpPr>
        <p:spPr>
          <a:xfrm>
            <a:off x="10305224" y="2879146"/>
            <a:ext cx="5289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4610146" y="3167177"/>
            <a:ext cx="526093" cy="3521721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18" idx="3"/>
            <a:endCxn id="4" idx="0"/>
          </p:cNvCxnSpPr>
          <p:nvPr/>
        </p:nvCxnSpPr>
        <p:spPr>
          <a:xfrm>
            <a:off x="4089322" y="1176622"/>
            <a:ext cx="2172771" cy="127047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2"/>
            <a:endCxn id="2" idx="1"/>
          </p:cNvCxnSpPr>
          <p:nvPr/>
        </p:nvCxnSpPr>
        <p:spPr>
          <a:xfrm rot="5400000">
            <a:off x="4890744" y="3556689"/>
            <a:ext cx="1616844" cy="1125854"/>
          </a:xfrm>
          <a:prstGeom prst="bentConnector4">
            <a:avLst>
              <a:gd name="adj1" fmla="val 99866"/>
              <a:gd name="adj2" fmla="val 3463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60" y="3120946"/>
            <a:ext cx="4260221" cy="180633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32" y="5111238"/>
            <a:ext cx="3293042" cy="1690345"/>
          </a:xfrm>
          <a:prstGeom prst="rect">
            <a:avLst/>
          </a:prstGeom>
        </p:spPr>
      </p:pic>
      <p:sp>
        <p:nvSpPr>
          <p:cNvPr id="16" name="Line Callout 2 (Accent Bar) 15"/>
          <p:cNvSpPr/>
          <p:nvPr/>
        </p:nvSpPr>
        <p:spPr>
          <a:xfrm>
            <a:off x="7252569" y="3733950"/>
            <a:ext cx="4822169" cy="284221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521"/>
              <a:gd name="adj6" fmla="val -17723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1. Load the Driver 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2. Get the DB Connection via Driver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3. Issue SQL Queries via Connection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Read line-by-line data &amp; then insert into DB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insert </a:t>
            </a:r>
            <a:r>
              <a:rPr lang="en-US" b="1" dirty="0">
                <a:solidFill>
                  <a:schemeClr val="tx1"/>
                </a:solidFill>
              </a:rPr>
              <a:t>into students_info values (?, ?, ?, ?) </a:t>
            </a:r>
            <a:endParaRPr lang="en-U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4. Process the Results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     </a:t>
            </a:r>
            <a:r>
              <a:rPr lang="en-US" b="1" dirty="0" smtClean="0">
                <a:solidFill>
                  <a:schemeClr val="tx1"/>
                </a:solidFill>
              </a:rPr>
              <a:t>Print Count / Error Message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5. Close All JDBC Objects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62432" y="660309"/>
            <a:ext cx="3926890" cy="103262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Get 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File Name to be processed via</a:t>
            </a:r>
          </a:p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Command Line Arguments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5717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73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Dyamappa</dc:creator>
  <cp:lastModifiedBy>Praveen Dyamappa</cp:lastModifiedBy>
  <cp:revision>22</cp:revision>
  <dcterms:created xsi:type="dcterms:W3CDTF">2014-05-11T07:16:39Z</dcterms:created>
  <dcterms:modified xsi:type="dcterms:W3CDTF">2014-07-27T13:01:58Z</dcterms:modified>
</cp:coreProperties>
</file>