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33" d="100"/>
          <a:sy n="33" d="100"/>
        </p:scale>
        <p:origin x="177" y="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19109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3355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0962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3098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312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0642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28088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094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60020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95913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E641F-8D67-43D2-B954-010DE4BDEAB5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4359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E641F-8D67-43D2-B954-010DE4BDEAB5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DA74-6727-403A-9A93-B48B5675E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30" y="1377955"/>
            <a:ext cx="9947286" cy="28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106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6" y="623967"/>
            <a:ext cx="10277034" cy="50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114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Dyamappa</dc:creator>
  <cp:lastModifiedBy>Praveen</cp:lastModifiedBy>
  <cp:revision>26</cp:revision>
  <dcterms:created xsi:type="dcterms:W3CDTF">2014-05-11T07:16:39Z</dcterms:created>
  <dcterms:modified xsi:type="dcterms:W3CDTF">2016-02-08T06:54:13Z</dcterms:modified>
</cp:coreProperties>
</file>