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61" r:id="rId5"/>
    <p:sldId id="270" r:id="rId6"/>
    <p:sldId id="264" r:id="rId7"/>
    <p:sldId id="263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B63D-3B6E-44E8-915B-85DCBC06BE1D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895E-7A18-419B-BAF6-D2AFDC8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" y="12879"/>
            <a:ext cx="11493992" cy="64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10</cp:revision>
  <dcterms:created xsi:type="dcterms:W3CDTF">2017-01-06T16:15:55Z</dcterms:created>
  <dcterms:modified xsi:type="dcterms:W3CDTF">2017-01-06T19:45:33Z</dcterms:modified>
</cp:coreProperties>
</file>