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83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665-0A88-4BDE-A53D-5687912A9876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BD3D-291E-4A67-8D30-EB8AEF31F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665-0A88-4BDE-A53D-5687912A9876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BD3D-291E-4A67-8D30-EB8AEF31F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665-0A88-4BDE-A53D-5687912A9876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BD3D-291E-4A67-8D30-EB8AEF31F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665-0A88-4BDE-A53D-5687912A9876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BD3D-291E-4A67-8D30-EB8AEF31F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665-0A88-4BDE-A53D-5687912A9876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BD3D-291E-4A67-8D30-EB8AEF31F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665-0A88-4BDE-A53D-5687912A9876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BD3D-291E-4A67-8D30-EB8AEF31F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665-0A88-4BDE-A53D-5687912A9876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BD3D-291E-4A67-8D30-EB8AEF31F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665-0A88-4BDE-A53D-5687912A9876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BD3D-291E-4A67-8D30-EB8AEF31F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665-0A88-4BDE-A53D-5687912A9876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BD3D-291E-4A67-8D30-EB8AEF31F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665-0A88-4BDE-A53D-5687912A9876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BD3D-291E-4A67-8D30-EB8AEF31F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665-0A88-4BDE-A53D-5687912A9876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BD3D-291E-4A67-8D30-EB8AEF31F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8665-0A88-4BDE-A53D-5687912A9876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EBD3D-291E-4A67-8D30-EB8AEF31F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urse_detail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0" y="5334000"/>
            <a:ext cx="1686224" cy="1267066"/>
          </a:xfrm>
        </p:spPr>
      </p:pic>
      <p:pic>
        <p:nvPicPr>
          <p:cNvPr id="5" name="Picture 4" descr="guardian_inf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"/>
            <a:ext cx="2438400" cy="1371600"/>
          </a:xfrm>
          <a:prstGeom prst="rect">
            <a:avLst/>
          </a:prstGeom>
        </p:spPr>
      </p:pic>
      <p:pic>
        <p:nvPicPr>
          <p:cNvPr id="6" name="Picture 5" descr="student_addre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28600"/>
            <a:ext cx="3352801" cy="1429003"/>
          </a:xfrm>
          <a:prstGeom prst="rect">
            <a:avLst/>
          </a:prstGeom>
        </p:spPr>
      </p:pic>
      <p:pic>
        <p:nvPicPr>
          <p:cNvPr id="7" name="Picture 6" descr="student_cours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810000"/>
            <a:ext cx="1066800" cy="1209929"/>
          </a:xfrm>
          <a:prstGeom prst="rect">
            <a:avLst/>
          </a:prstGeom>
        </p:spPr>
      </p:pic>
      <p:pic>
        <p:nvPicPr>
          <p:cNvPr id="8" name="Picture 7" descr="student_inf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2133600"/>
            <a:ext cx="2590800" cy="1447800"/>
          </a:xfrm>
          <a:prstGeom prst="rect">
            <a:avLst/>
          </a:prstGeom>
        </p:spPr>
      </p:pic>
      <p:pic>
        <p:nvPicPr>
          <p:cNvPr id="9" name="Picture 8" descr="student_mark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876800"/>
            <a:ext cx="2209800" cy="129540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3"/>
            <a:endCxn id="8" idx="0"/>
          </p:cNvCxnSpPr>
          <p:nvPr/>
        </p:nvCxnSpPr>
        <p:spPr>
          <a:xfrm>
            <a:off x="2743200" y="914400"/>
            <a:ext cx="1295400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 flipV="1">
            <a:off x="4191000" y="943102"/>
            <a:ext cx="1295400" cy="1266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 rot="16200000" flipH="1">
            <a:off x="4457700" y="3162300"/>
            <a:ext cx="685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</p:cNvCxnSpPr>
          <p:nvPr/>
        </p:nvCxnSpPr>
        <p:spPr>
          <a:xfrm>
            <a:off x="6705600" y="4414965"/>
            <a:ext cx="1219200" cy="995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0"/>
          </p:cNvCxnSpPr>
          <p:nvPr/>
        </p:nvCxnSpPr>
        <p:spPr>
          <a:xfrm rot="5400000" flipH="1" flipV="1">
            <a:off x="1924050" y="2838450"/>
            <a:ext cx="1219200" cy="285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435660">
            <a:off x="3087850" y="1201198"/>
            <a:ext cx="1011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One to one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 rot="19085102">
            <a:off x="3917201" y="1317116"/>
            <a:ext cx="146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One to many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20265590">
            <a:off x="1763020" y="3914523"/>
            <a:ext cx="112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Many to one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1450106">
            <a:off x="4046522" y="3901395"/>
            <a:ext cx="1256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Many to many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0" y="4572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6858000" y="54864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2286000" y="22098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58000" y="4191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5257800" y="4343400"/>
            <a:ext cx="320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105400" y="304800"/>
            <a:ext cx="336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62200" y="5029201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</a:p>
          <a:p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0" y="5334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286000" y="22098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029200" y="3048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362200" y="50292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57800" y="43434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858000" y="41910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58000" y="54864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riyanka\Pictures\students png1\student_mock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53200" y="2362200"/>
            <a:ext cx="2171700" cy="9906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5410200" y="2895600"/>
            <a:ext cx="112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Many to one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324600" y="22098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6324600" y="22098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endCxn id="8" idx="3"/>
          </p:cNvCxnSpPr>
          <p:nvPr/>
        </p:nvCxnSpPr>
        <p:spPr>
          <a:xfrm rot="10800000">
            <a:off x="5334000" y="285750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Priyanka\Pictures\students png1\student_otherInfo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2133600"/>
            <a:ext cx="1524000" cy="1409700"/>
          </a:xfrm>
          <a:prstGeom prst="rect">
            <a:avLst/>
          </a:prstGeom>
          <a:noFill/>
        </p:spPr>
      </p:pic>
      <p:cxnSp>
        <p:nvCxnSpPr>
          <p:cNvPr id="48" name="Straight Arrow Connector 47"/>
          <p:cNvCxnSpPr>
            <a:stCxn id="8" idx="1"/>
            <a:endCxn id="2" idx="3"/>
          </p:cNvCxnSpPr>
          <p:nvPr/>
        </p:nvCxnSpPr>
        <p:spPr>
          <a:xfrm rot="10800000">
            <a:off x="1524000" y="2838450"/>
            <a:ext cx="12192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00200" y="2514600"/>
            <a:ext cx="877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</a:t>
            </a:r>
            <a:r>
              <a:rPr lang="en-US" sz="1200" b="1" dirty="0" smtClean="0"/>
              <a:t>ne to one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52400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524000" y="2209800"/>
            <a:ext cx="228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uardian_inf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2895600"/>
            <a:ext cx="3581400" cy="1667140"/>
          </a:xfrm>
        </p:spPr>
      </p:pic>
      <p:pic>
        <p:nvPicPr>
          <p:cNvPr id="5" name="Picture 4" descr="student_inf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95600"/>
            <a:ext cx="2971800" cy="170522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 flipV="1">
            <a:off x="3429000" y="3729170"/>
            <a:ext cx="1905000" cy="190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5200" y="3352800"/>
            <a:ext cx="155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 to one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152400" y="32004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29200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5029200" y="32004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udent_addre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0" y="2362201"/>
            <a:ext cx="3886200" cy="1600200"/>
          </a:xfrm>
        </p:spPr>
      </p:pic>
      <p:pic>
        <p:nvPicPr>
          <p:cNvPr id="5" name="Picture 4" descr="student_inf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2895600" cy="17526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2895600" y="3162300"/>
            <a:ext cx="2133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6600" y="27432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One to many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0" y="17526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81600" y="1905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181600" y="1828800"/>
            <a:ext cx="381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udent_inf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590800"/>
            <a:ext cx="3124200" cy="1781424"/>
          </a:xfrm>
        </p:spPr>
      </p:pic>
      <p:pic>
        <p:nvPicPr>
          <p:cNvPr id="5" name="Picture 4" descr="student_mark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438400"/>
            <a:ext cx="2772162" cy="1876687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3657600" y="3481512"/>
            <a:ext cx="2362200" cy="2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28956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 to many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259082" y="2971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228600" y="29718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15000" y="2971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5715000" y="29718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urse_detail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1800" y="4800600"/>
            <a:ext cx="1752600" cy="1571866"/>
          </a:xfrm>
        </p:spPr>
      </p:pic>
      <p:pic>
        <p:nvPicPr>
          <p:cNvPr id="5" name="Picture 4" descr="student_cours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590800"/>
            <a:ext cx="1352739" cy="1371600"/>
          </a:xfrm>
          <a:prstGeom prst="rect">
            <a:avLst/>
          </a:prstGeom>
        </p:spPr>
      </p:pic>
      <p:pic>
        <p:nvPicPr>
          <p:cNvPr id="6" name="Picture 5" descr="student_inf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57200"/>
            <a:ext cx="3124200" cy="1781424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3"/>
            <a:endCxn id="5" idx="0"/>
          </p:cNvCxnSpPr>
          <p:nvPr/>
        </p:nvCxnSpPr>
        <p:spPr>
          <a:xfrm>
            <a:off x="3733800" y="1347912"/>
            <a:ext cx="1971770" cy="1242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4" idx="0"/>
          </p:cNvCxnSpPr>
          <p:nvPr/>
        </p:nvCxnSpPr>
        <p:spPr>
          <a:xfrm rot="16200000" flipH="1">
            <a:off x="6262735" y="3405235"/>
            <a:ext cx="838200" cy="195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89449">
            <a:off x="3975221" y="1566959"/>
            <a:ext cx="184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Many to many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9718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4419600" y="2819400"/>
            <a:ext cx="38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609600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00800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0" y="6096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95800" y="2819400"/>
            <a:ext cx="228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7000" y="2895600"/>
            <a:ext cx="304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1054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3" descr="course_detail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200" y="4419600"/>
            <a:ext cx="2057400" cy="1267066"/>
          </a:xfrm>
        </p:spPr>
      </p:pic>
      <p:pic>
        <p:nvPicPr>
          <p:cNvPr id="20" name="Picture 19" descr="guardian_inf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"/>
            <a:ext cx="2438400" cy="1371600"/>
          </a:xfrm>
          <a:prstGeom prst="rect">
            <a:avLst/>
          </a:prstGeom>
        </p:spPr>
      </p:pic>
      <p:pic>
        <p:nvPicPr>
          <p:cNvPr id="21" name="Picture 20" descr="student_addre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28600"/>
            <a:ext cx="3352801" cy="1429003"/>
          </a:xfrm>
          <a:prstGeom prst="rect">
            <a:avLst/>
          </a:prstGeom>
        </p:spPr>
      </p:pic>
      <p:pic>
        <p:nvPicPr>
          <p:cNvPr id="24" name="Picture 23" descr="student_mark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800600"/>
            <a:ext cx="2209800" cy="1295400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24" idx="0"/>
          </p:cNvCxnSpPr>
          <p:nvPr/>
        </p:nvCxnSpPr>
        <p:spPr>
          <a:xfrm rot="5400000" flipH="1" flipV="1">
            <a:off x="2228850" y="2762250"/>
            <a:ext cx="1219200" cy="285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435660">
            <a:off x="3087850" y="1201198"/>
            <a:ext cx="1011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One to one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18833147">
            <a:off x="3940393" y="1247432"/>
            <a:ext cx="1571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One to many</a:t>
            </a:r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 rot="20265590">
            <a:off x="1768632" y="3914523"/>
            <a:ext cx="1115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many to one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 rot="1142806">
            <a:off x="4590705" y="3992889"/>
            <a:ext cx="112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Many to one</a:t>
            </a:r>
            <a:endParaRPr lang="en-US" sz="1400" b="1" dirty="0"/>
          </a:p>
        </p:txBody>
      </p:sp>
      <p:pic>
        <p:nvPicPr>
          <p:cNvPr id="1026" name="Picture 2" descr="C:\Users\Priyanka\Pictures\students png1\students_info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43200" y="2133600"/>
            <a:ext cx="3048000" cy="1447800"/>
          </a:xfrm>
          <a:prstGeom prst="rect">
            <a:avLst/>
          </a:prstGeom>
          <a:noFill/>
        </p:spPr>
      </p:pic>
      <p:cxnSp>
        <p:nvCxnSpPr>
          <p:cNvPr id="39" name="Straight Arrow Connector 38"/>
          <p:cNvCxnSpPr>
            <a:stCxn id="1026" idx="0"/>
            <a:endCxn id="20" idx="3"/>
          </p:cNvCxnSpPr>
          <p:nvPr/>
        </p:nvCxnSpPr>
        <p:spPr>
          <a:xfrm rot="16200000" flipV="1">
            <a:off x="2895600" y="762000"/>
            <a:ext cx="121920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1" idx="1"/>
          </p:cNvCxnSpPr>
          <p:nvPr/>
        </p:nvCxnSpPr>
        <p:spPr>
          <a:xfrm flipV="1">
            <a:off x="4191000" y="943102"/>
            <a:ext cx="1295400" cy="1193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4572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</a:p>
          <a:p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715000" y="47244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67200" y="3581400"/>
            <a:ext cx="2590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867400" y="22860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43600" y="2286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51" name="Oval 50"/>
          <p:cNvSpPr/>
          <p:nvPr/>
        </p:nvSpPr>
        <p:spPr>
          <a:xfrm>
            <a:off x="0" y="4572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953000" y="381000"/>
            <a:ext cx="336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4953000" y="3810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133600" y="22098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715000" y="47244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590800" y="5029200"/>
            <a:ext cx="41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2667000" y="5029200"/>
            <a:ext cx="228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udent_inf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2590800" cy="1981200"/>
          </a:xfrm>
          <a:prstGeom prst="rect">
            <a:avLst/>
          </a:prstGeom>
        </p:spPr>
      </p:pic>
      <p:pic>
        <p:nvPicPr>
          <p:cNvPr id="2052" name="Picture 4" descr="C:\Users\Priyanka\Pictures\students png1\student_moc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295400"/>
            <a:ext cx="2171700" cy="2085975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stCxn id="5" idx="3"/>
            <a:endCxn id="2052" idx="1"/>
          </p:cNvCxnSpPr>
          <p:nvPr/>
        </p:nvCxnSpPr>
        <p:spPr>
          <a:xfrm>
            <a:off x="3124200" y="2286000"/>
            <a:ext cx="2819400" cy="52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2800" y="1676400"/>
            <a:ext cx="169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 to many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iyanka\Pictures\students png1\student_inf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4086225" cy="1781175"/>
          </a:xfrm>
          <a:prstGeom prst="rect">
            <a:avLst/>
          </a:prstGeom>
          <a:noFill/>
        </p:spPr>
      </p:pic>
      <p:pic>
        <p:nvPicPr>
          <p:cNvPr id="1027" name="Picture 3" descr="C:\Users\Priyanka\Pictures\students png1\student_otherInf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209800"/>
            <a:ext cx="3276600" cy="167640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>
            <a:stCxn id="1026" idx="3"/>
            <a:endCxn id="1027" idx="1"/>
          </p:cNvCxnSpPr>
          <p:nvPr/>
        </p:nvCxnSpPr>
        <p:spPr>
          <a:xfrm>
            <a:off x="4086225" y="3024188"/>
            <a:ext cx="1476375" cy="23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2590800"/>
            <a:ext cx="123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r>
              <a:rPr lang="en-US" dirty="0" smtClean="0"/>
              <a:t>ne to one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228600" y="1752600"/>
            <a:ext cx="228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626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5562600" y="1828800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76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Priyanka</cp:lastModifiedBy>
  <cp:revision>31</cp:revision>
  <dcterms:created xsi:type="dcterms:W3CDTF">2017-02-16T14:56:20Z</dcterms:created>
  <dcterms:modified xsi:type="dcterms:W3CDTF">2017-02-20T11:15:13Z</dcterms:modified>
</cp:coreProperties>
</file>